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257" r:id="rId3"/>
    <p:sldId id="259" r:id="rId4"/>
    <p:sldId id="260" r:id="rId5"/>
    <p:sldId id="258" r:id="rId6"/>
    <p:sldId id="261" r:id="rId7"/>
    <p:sldId id="262" r:id="rId8"/>
    <p:sldId id="263" r:id="rId9"/>
    <p:sldId id="264" r:id="rId10"/>
    <p:sldId id="265" r:id="rId11"/>
    <p:sldId id="266" r:id="rId12"/>
    <p:sldId id="267" r:id="rId13"/>
    <p:sldId id="268" r:id="rId14"/>
    <p:sldId id="294" r:id="rId15"/>
    <p:sldId id="295" r:id="rId16"/>
    <p:sldId id="296" r:id="rId17"/>
    <p:sldId id="297" r:id="rId18"/>
    <p:sldId id="298" r:id="rId19"/>
    <p:sldId id="299" r:id="rId20"/>
    <p:sldId id="300" r:id="rId21"/>
    <p:sldId id="301" r:id="rId22"/>
    <p:sldId id="269" r:id="rId23"/>
    <p:sldId id="270" r:id="rId24"/>
    <p:sldId id="271" r:id="rId25"/>
    <p:sldId id="272" r:id="rId26"/>
    <p:sldId id="273" r:id="rId27"/>
    <p:sldId id="274" r:id="rId28"/>
    <p:sldId id="275" r:id="rId29"/>
    <p:sldId id="276" r:id="rId30"/>
    <p:sldId id="277" r:id="rId31"/>
    <p:sldId id="278" r:id="rId32"/>
    <p:sldId id="281" r:id="rId33"/>
    <p:sldId id="279" r:id="rId34"/>
    <p:sldId id="280" r:id="rId35"/>
    <p:sldId id="282" r:id="rId36"/>
    <p:sldId id="283" r:id="rId37"/>
    <p:sldId id="284" r:id="rId38"/>
    <p:sldId id="285" r:id="rId39"/>
    <p:sldId id="286" r:id="rId40"/>
    <p:sldId id="287" r:id="rId41"/>
    <p:sldId id="288" r:id="rId42"/>
    <p:sldId id="290" r:id="rId43"/>
    <p:sldId id="289" r:id="rId44"/>
    <p:sldId id="291" r:id="rId45"/>
    <p:sldId id="292" r:id="rId46"/>
    <p:sldId id="293" r:id="rId4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33" autoAdjust="0"/>
    <p:restoredTop sz="94660"/>
  </p:normalViewPr>
  <p:slideViewPr>
    <p:cSldViewPr>
      <p:cViewPr varScale="1">
        <p:scale>
          <a:sx n="97" d="100"/>
          <a:sy n="97" d="100"/>
        </p:scale>
        <p:origin x="1206" y="84"/>
      </p:cViewPr>
      <p:guideLst>
        <p:guide orient="horz" pos="2160"/>
        <p:guide pos="2880"/>
      </p:guideLst>
    </p:cSldViewPr>
  </p:slideViewPr>
  <p:notesTextViewPr>
    <p:cViewPr>
      <p:scale>
        <a:sx n="1" d="1"/>
        <a:sy n="1" d="1"/>
      </p:scale>
      <p:origin x="0" y="0"/>
    </p:cViewPr>
  </p:notesTextViewPr>
  <p:sorterViewPr>
    <p:cViewPr>
      <p:scale>
        <a:sx n="100" d="100"/>
        <a:sy n="100" d="100"/>
      </p:scale>
      <p:origin x="0" y="-275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AE380F-9FBB-479F-A6ED-1FA42775959A}" type="doc">
      <dgm:prSet loTypeId="urn:microsoft.com/office/officeart/2005/8/layout/hierarchy6" loCatId="hierarchy" qsTypeId="urn:microsoft.com/office/officeart/2005/8/quickstyle/simple5" qsCatId="simple" csTypeId="urn:microsoft.com/office/officeart/2005/8/colors/accent1_2" csCatId="accent1" phldr="1"/>
      <dgm:spPr/>
      <dgm:t>
        <a:bodyPr/>
        <a:lstStyle/>
        <a:p>
          <a:endParaRPr lang="en-US"/>
        </a:p>
      </dgm:t>
    </dgm:pt>
    <dgm:pt modelId="{F2C26113-42E2-4452-87A7-20699C30C1C9}">
      <dgm:prSet phldrT="[Texto]" custT="1"/>
      <dgm:spPr/>
      <dgm:t>
        <a:bodyPr/>
        <a:lstStyle/>
        <a:p>
          <a:pPr algn="ctr"/>
          <a:r>
            <a:rPr lang="es-MX" sz="1200" b="1" dirty="0" smtClean="0"/>
            <a:t>PROBLEMA</a:t>
          </a:r>
          <a:endParaRPr lang="en-US" sz="1600" b="1" dirty="0"/>
        </a:p>
      </dgm:t>
    </dgm:pt>
    <dgm:pt modelId="{F2D81E61-975B-49E5-85EF-D73B25E5D39C}" type="parTrans" cxnId="{FFEA7F7F-9977-40B1-A1BB-02F5EEE0E8FC}">
      <dgm:prSet/>
      <dgm:spPr/>
      <dgm:t>
        <a:bodyPr/>
        <a:lstStyle/>
        <a:p>
          <a:pPr algn="r"/>
          <a:endParaRPr lang="en-US" sz="1600"/>
        </a:p>
      </dgm:t>
    </dgm:pt>
    <dgm:pt modelId="{4B1C769B-80C5-4C48-B16E-8F9D4A4E68B6}" type="sibTrans" cxnId="{FFEA7F7F-9977-40B1-A1BB-02F5EEE0E8FC}">
      <dgm:prSet/>
      <dgm:spPr/>
      <dgm:t>
        <a:bodyPr/>
        <a:lstStyle/>
        <a:p>
          <a:pPr algn="r"/>
          <a:endParaRPr lang="en-US" sz="1600"/>
        </a:p>
      </dgm:t>
    </dgm:pt>
    <dgm:pt modelId="{53ECCC90-E72B-4975-BC8A-8163CC123A04}">
      <dgm:prSet phldrT="[Texto]" phldr="1" custT="1"/>
      <dgm:spPr/>
      <dgm:t>
        <a:bodyPr/>
        <a:lstStyle/>
        <a:p>
          <a:pPr algn="r"/>
          <a:endParaRPr lang="en-US" sz="1600" dirty="0"/>
        </a:p>
      </dgm:t>
    </dgm:pt>
    <dgm:pt modelId="{8FDD237B-F622-43EC-BF3D-9A7CB9094304}" type="parTrans" cxnId="{AD9A7049-67F2-4FC4-92F2-4B882CEC7D3F}">
      <dgm:prSet/>
      <dgm:spPr/>
      <dgm:t>
        <a:bodyPr/>
        <a:lstStyle/>
        <a:p>
          <a:pPr algn="r"/>
          <a:endParaRPr lang="en-US" sz="1600"/>
        </a:p>
      </dgm:t>
    </dgm:pt>
    <dgm:pt modelId="{55BE555F-1D77-4B15-807E-0DF7F2B228C9}" type="sibTrans" cxnId="{AD9A7049-67F2-4FC4-92F2-4B882CEC7D3F}">
      <dgm:prSet/>
      <dgm:spPr/>
      <dgm:t>
        <a:bodyPr/>
        <a:lstStyle/>
        <a:p>
          <a:pPr algn="r"/>
          <a:endParaRPr lang="en-US" sz="1600"/>
        </a:p>
      </dgm:t>
    </dgm:pt>
    <dgm:pt modelId="{8AF98A72-E13A-418E-8AE2-605579C3191E}">
      <dgm:prSet phldrT="[Texto]" phldr="1" custT="1"/>
      <dgm:spPr/>
      <dgm:t>
        <a:bodyPr/>
        <a:lstStyle/>
        <a:p>
          <a:pPr algn="r"/>
          <a:endParaRPr lang="en-US" sz="1600" dirty="0"/>
        </a:p>
      </dgm:t>
    </dgm:pt>
    <dgm:pt modelId="{597096D0-69CA-4202-A8F3-D3DB8CEBD95D}" type="parTrans" cxnId="{9A1FC533-064F-4DFF-86DA-BBDD2D250C20}">
      <dgm:prSet/>
      <dgm:spPr>
        <a:ln>
          <a:solidFill>
            <a:schemeClr val="accent1">
              <a:lumMod val="75000"/>
            </a:schemeClr>
          </a:solidFill>
          <a:headEnd type="arrow"/>
        </a:ln>
      </dgm:spPr>
      <dgm:t>
        <a:bodyPr/>
        <a:lstStyle/>
        <a:p>
          <a:pPr algn="r"/>
          <a:endParaRPr lang="en-US" sz="1600"/>
        </a:p>
      </dgm:t>
    </dgm:pt>
    <dgm:pt modelId="{5F29208E-8923-4494-80C4-753934B61F17}" type="sibTrans" cxnId="{9A1FC533-064F-4DFF-86DA-BBDD2D250C20}">
      <dgm:prSet/>
      <dgm:spPr/>
      <dgm:t>
        <a:bodyPr/>
        <a:lstStyle/>
        <a:p>
          <a:pPr algn="r"/>
          <a:endParaRPr lang="en-US" sz="1600"/>
        </a:p>
      </dgm:t>
    </dgm:pt>
    <dgm:pt modelId="{9FC37EBA-25CE-48C6-82F3-D1C94E44D97D}">
      <dgm:prSet phldrT="[Texto]" phldr="1" custT="1"/>
      <dgm:spPr/>
      <dgm:t>
        <a:bodyPr/>
        <a:lstStyle/>
        <a:p>
          <a:pPr algn="r"/>
          <a:endParaRPr lang="en-US" sz="1600" dirty="0"/>
        </a:p>
      </dgm:t>
    </dgm:pt>
    <dgm:pt modelId="{D08379CD-F8E9-4014-A505-D9638B0621D3}" type="parTrans" cxnId="{4EB7D366-FFE0-4286-8F69-4025F4F3B620}">
      <dgm:prSet/>
      <dgm:spPr/>
      <dgm:t>
        <a:bodyPr/>
        <a:lstStyle/>
        <a:p>
          <a:pPr algn="r"/>
          <a:endParaRPr lang="en-US" sz="1600"/>
        </a:p>
      </dgm:t>
    </dgm:pt>
    <dgm:pt modelId="{F99A23C7-044D-4738-93FD-8CD15D1D5F1D}" type="sibTrans" cxnId="{4EB7D366-FFE0-4286-8F69-4025F4F3B620}">
      <dgm:prSet/>
      <dgm:spPr/>
      <dgm:t>
        <a:bodyPr/>
        <a:lstStyle/>
        <a:p>
          <a:pPr algn="r"/>
          <a:endParaRPr lang="en-US" sz="1600"/>
        </a:p>
      </dgm:t>
    </dgm:pt>
    <dgm:pt modelId="{FFD25668-EDE5-4073-9E7E-8098CF908F7F}">
      <dgm:prSet phldrT="[Texto]" phldr="1" custT="1"/>
      <dgm:spPr/>
      <dgm:t>
        <a:bodyPr/>
        <a:lstStyle/>
        <a:p>
          <a:pPr algn="r"/>
          <a:endParaRPr lang="en-US" sz="1600" dirty="0"/>
        </a:p>
      </dgm:t>
    </dgm:pt>
    <dgm:pt modelId="{E28F1A24-F89B-49EE-A547-65E50DC4EBF9}" type="parTrans" cxnId="{7200E963-73C2-4A3E-A513-8CBD29D3792C}">
      <dgm:prSet/>
      <dgm:spPr/>
      <dgm:t>
        <a:bodyPr/>
        <a:lstStyle/>
        <a:p>
          <a:pPr algn="r"/>
          <a:endParaRPr lang="en-US" sz="1600"/>
        </a:p>
      </dgm:t>
    </dgm:pt>
    <dgm:pt modelId="{5C6CE205-E376-4B27-A818-3DF16FB7BE2E}" type="sibTrans" cxnId="{7200E963-73C2-4A3E-A513-8CBD29D3792C}">
      <dgm:prSet/>
      <dgm:spPr/>
      <dgm:t>
        <a:bodyPr/>
        <a:lstStyle/>
        <a:p>
          <a:pPr algn="r"/>
          <a:endParaRPr lang="en-US" sz="1600"/>
        </a:p>
      </dgm:t>
    </dgm:pt>
    <dgm:pt modelId="{61655631-A5BF-426E-9120-69075FF217B1}">
      <dgm:prSet phldrT="[Texto]" custT="1"/>
      <dgm:spPr/>
      <dgm:t>
        <a:bodyPr/>
        <a:lstStyle/>
        <a:p>
          <a:pPr algn="r"/>
          <a:r>
            <a:rPr lang="es-MX" sz="1600" dirty="0" smtClean="0"/>
            <a:t>        Impacto del entorno</a:t>
          </a:r>
          <a:endParaRPr lang="en-US" sz="1600" dirty="0"/>
        </a:p>
      </dgm:t>
    </dgm:pt>
    <dgm:pt modelId="{8482F9C7-4B3A-4091-AAA6-E391AB72C55B}" type="parTrans" cxnId="{CD46DEAC-D472-4036-9573-653E8B5A5F92}">
      <dgm:prSet/>
      <dgm:spPr/>
      <dgm:t>
        <a:bodyPr/>
        <a:lstStyle/>
        <a:p>
          <a:pPr algn="r"/>
          <a:endParaRPr lang="en-US" sz="1600"/>
        </a:p>
      </dgm:t>
    </dgm:pt>
    <dgm:pt modelId="{E8CD5C6D-BEAF-4039-95AF-A32FC57A8FAF}" type="sibTrans" cxnId="{CD46DEAC-D472-4036-9573-653E8B5A5F92}">
      <dgm:prSet/>
      <dgm:spPr/>
      <dgm:t>
        <a:bodyPr/>
        <a:lstStyle/>
        <a:p>
          <a:pPr algn="r"/>
          <a:endParaRPr lang="en-US" sz="1600"/>
        </a:p>
      </dgm:t>
    </dgm:pt>
    <dgm:pt modelId="{1EC08293-B75A-4B36-B0B8-7B86F30C1D8A}">
      <dgm:prSet custT="1"/>
      <dgm:spPr/>
      <dgm:t>
        <a:bodyPr/>
        <a:lstStyle/>
        <a:p>
          <a:pPr algn="r"/>
          <a:endParaRPr lang="en-US" sz="1600" dirty="0"/>
        </a:p>
      </dgm:t>
    </dgm:pt>
    <dgm:pt modelId="{5238CC07-2526-445A-91F7-0BA3C9B42898}" type="parTrans" cxnId="{9AD7037A-C078-43B0-883A-94309CE58EEE}">
      <dgm:prSet/>
      <dgm:spPr/>
      <dgm:t>
        <a:bodyPr/>
        <a:lstStyle/>
        <a:p>
          <a:pPr algn="r"/>
          <a:endParaRPr lang="en-US" sz="1600"/>
        </a:p>
      </dgm:t>
    </dgm:pt>
    <dgm:pt modelId="{B7CB149C-DD70-47CD-A005-DABB7382B2E7}" type="sibTrans" cxnId="{9AD7037A-C078-43B0-883A-94309CE58EEE}">
      <dgm:prSet/>
      <dgm:spPr/>
      <dgm:t>
        <a:bodyPr/>
        <a:lstStyle/>
        <a:p>
          <a:pPr algn="r"/>
          <a:endParaRPr lang="en-US" sz="1600"/>
        </a:p>
      </dgm:t>
    </dgm:pt>
    <dgm:pt modelId="{DFAC4389-6EFB-4458-A180-F488C72F12EE}">
      <dgm:prSet custT="1"/>
      <dgm:spPr/>
      <dgm:t>
        <a:bodyPr/>
        <a:lstStyle/>
        <a:p>
          <a:pPr algn="r"/>
          <a:endParaRPr lang="en-US" sz="1600" dirty="0"/>
        </a:p>
      </dgm:t>
    </dgm:pt>
    <dgm:pt modelId="{BAE68DD2-4E13-436D-A3A6-9E9D2DFCBD61}" type="parTrans" cxnId="{80355CD4-B876-4B25-A1E2-B07D394D0072}">
      <dgm:prSet/>
      <dgm:spPr>
        <a:ln>
          <a:solidFill>
            <a:schemeClr val="accent1">
              <a:lumMod val="75000"/>
            </a:schemeClr>
          </a:solidFill>
          <a:headEnd type="arrow"/>
        </a:ln>
      </dgm:spPr>
      <dgm:t>
        <a:bodyPr/>
        <a:lstStyle/>
        <a:p>
          <a:pPr algn="r"/>
          <a:endParaRPr lang="en-US" sz="1600"/>
        </a:p>
      </dgm:t>
    </dgm:pt>
    <dgm:pt modelId="{FCD49620-6DE4-477E-8655-C6BC21E8CF01}" type="sibTrans" cxnId="{80355CD4-B876-4B25-A1E2-B07D394D0072}">
      <dgm:prSet/>
      <dgm:spPr/>
      <dgm:t>
        <a:bodyPr/>
        <a:lstStyle/>
        <a:p>
          <a:pPr algn="r"/>
          <a:endParaRPr lang="en-US" sz="1600"/>
        </a:p>
      </dgm:t>
    </dgm:pt>
    <dgm:pt modelId="{BD3802A2-B342-47FB-B836-EE547FC137AD}">
      <dgm:prSet custT="1"/>
      <dgm:spPr/>
      <dgm:t>
        <a:bodyPr/>
        <a:lstStyle/>
        <a:p>
          <a:pPr algn="r"/>
          <a:endParaRPr lang="en-US" sz="1600" dirty="0"/>
        </a:p>
      </dgm:t>
    </dgm:pt>
    <dgm:pt modelId="{6C0E80E9-2379-47E0-AAC8-EFE9DE688C79}" type="parTrans" cxnId="{F96842AE-02D9-40F1-836C-81CBE5DC1EFF}">
      <dgm:prSet/>
      <dgm:spPr>
        <a:ln>
          <a:solidFill>
            <a:schemeClr val="accent1">
              <a:lumMod val="75000"/>
            </a:schemeClr>
          </a:solidFill>
          <a:headEnd type="arrow"/>
        </a:ln>
      </dgm:spPr>
      <dgm:t>
        <a:bodyPr/>
        <a:lstStyle/>
        <a:p>
          <a:pPr algn="r"/>
          <a:endParaRPr lang="en-US" sz="1600"/>
        </a:p>
      </dgm:t>
    </dgm:pt>
    <dgm:pt modelId="{05F045F7-2B2F-4488-85F6-AD8B74C0C6FF}" type="sibTrans" cxnId="{F96842AE-02D9-40F1-836C-81CBE5DC1EFF}">
      <dgm:prSet/>
      <dgm:spPr/>
      <dgm:t>
        <a:bodyPr/>
        <a:lstStyle/>
        <a:p>
          <a:pPr algn="r"/>
          <a:endParaRPr lang="en-US" sz="1600"/>
        </a:p>
      </dgm:t>
    </dgm:pt>
    <dgm:pt modelId="{4E003D34-5178-4B4C-895E-5F4CFCA4BBC8}">
      <dgm:prSet custT="1"/>
      <dgm:spPr/>
      <dgm:t>
        <a:bodyPr/>
        <a:lstStyle/>
        <a:p>
          <a:pPr algn="r"/>
          <a:endParaRPr lang="en-US" sz="1600" dirty="0"/>
        </a:p>
      </dgm:t>
    </dgm:pt>
    <dgm:pt modelId="{5FB865DE-3114-4B8D-B19F-390168AABB85}" type="parTrans" cxnId="{40467E51-3FD1-4615-B401-D7E7CC6A5FB1}">
      <dgm:prSet/>
      <dgm:spPr>
        <a:ln w="22225">
          <a:solidFill>
            <a:schemeClr val="accent1">
              <a:lumMod val="75000"/>
            </a:schemeClr>
          </a:solidFill>
          <a:headEnd type="arrow"/>
        </a:ln>
      </dgm:spPr>
      <dgm:t>
        <a:bodyPr/>
        <a:lstStyle/>
        <a:p>
          <a:pPr algn="r"/>
          <a:endParaRPr lang="en-US" sz="1600"/>
        </a:p>
      </dgm:t>
    </dgm:pt>
    <dgm:pt modelId="{A0063770-1F64-41C9-AF2C-B12F1FFCAAE6}" type="sibTrans" cxnId="{40467E51-3FD1-4615-B401-D7E7CC6A5FB1}">
      <dgm:prSet/>
      <dgm:spPr/>
      <dgm:t>
        <a:bodyPr/>
        <a:lstStyle/>
        <a:p>
          <a:pPr algn="r"/>
          <a:endParaRPr lang="en-US" sz="1600"/>
        </a:p>
      </dgm:t>
    </dgm:pt>
    <dgm:pt modelId="{6212E858-ACA9-410C-B60A-D174D46A5480}">
      <dgm:prSet custT="1"/>
      <dgm:spPr/>
      <dgm:t>
        <a:bodyPr/>
        <a:lstStyle/>
        <a:p>
          <a:pPr algn="r"/>
          <a:endParaRPr lang="en-US" sz="1600" dirty="0"/>
        </a:p>
      </dgm:t>
    </dgm:pt>
    <dgm:pt modelId="{BE5F9510-297D-43E4-8AEC-48E63187388A}" type="parTrans" cxnId="{F9473DC4-BD84-4B6E-9FAD-71617907E10C}">
      <dgm:prSet/>
      <dgm:spPr/>
      <dgm:t>
        <a:bodyPr/>
        <a:lstStyle/>
        <a:p>
          <a:pPr algn="r"/>
          <a:endParaRPr lang="en-US" sz="1600"/>
        </a:p>
      </dgm:t>
    </dgm:pt>
    <dgm:pt modelId="{BAD205D5-F00B-4FBE-B4FD-263CAF0E1148}" type="sibTrans" cxnId="{F9473DC4-BD84-4B6E-9FAD-71617907E10C}">
      <dgm:prSet/>
      <dgm:spPr/>
      <dgm:t>
        <a:bodyPr/>
        <a:lstStyle/>
        <a:p>
          <a:pPr algn="r"/>
          <a:endParaRPr lang="en-US" sz="1600"/>
        </a:p>
      </dgm:t>
    </dgm:pt>
    <dgm:pt modelId="{94F6B5E5-DA43-465C-AFA4-FB1695C4B1F8}">
      <dgm:prSet phldrT="[Texto]" custT="1"/>
      <dgm:spPr/>
      <dgm:t>
        <a:bodyPr/>
        <a:lstStyle/>
        <a:p>
          <a:pPr algn="r"/>
          <a:r>
            <a:rPr lang="es-MX" sz="1600" dirty="0" smtClean="0"/>
            <a:t>Raíces del problema</a:t>
          </a:r>
          <a:endParaRPr lang="en-US" sz="1600" dirty="0"/>
        </a:p>
      </dgm:t>
    </dgm:pt>
    <dgm:pt modelId="{E5A64BFB-A510-48C0-974E-12E32B8BCC17}" type="parTrans" cxnId="{E826A509-FC0B-46C8-B438-4BF1A9E1E621}">
      <dgm:prSet/>
      <dgm:spPr/>
      <dgm:t>
        <a:bodyPr/>
        <a:lstStyle/>
        <a:p>
          <a:pPr algn="r"/>
          <a:endParaRPr lang="en-US" sz="1600"/>
        </a:p>
      </dgm:t>
    </dgm:pt>
    <dgm:pt modelId="{DD9EFA4A-93EB-4C92-8540-54C4201CA8AB}" type="sibTrans" cxnId="{E826A509-FC0B-46C8-B438-4BF1A9E1E621}">
      <dgm:prSet/>
      <dgm:spPr/>
      <dgm:t>
        <a:bodyPr/>
        <a:lstStyle/>
        <a:p>
          <a:pPr algn="r"/>
          <a:endParaRPr lang="en-US" sz="1600"/>
        </a:p>
      </dgm:t>
    </dgm:pt>
    <dgm:pt modelId="{8397CFF5-ADB4-4BC4-A50C-AE393EE12083}">
      <dgm:prSet phldrT="[Texto]" custT="1"/>
      <dgm:spPr/>
      <dgm:t>
        <a:bodyPr/>
        <a:lstStyle/>
        <a:p>
          <a:pPr algn="r"/>
          <a:r>
            <a:rPr lang="es-MX" sz="1600" dirty="0" smtClean="0"/>
            <a:t>Impactos   inmediatos</a:t>
          </a:r>
          <a:endParaRPr lang="en-US" sz="1600" dirty="0"/>
        </a:p>
      </dgm:t>
    </dgm:pt>
    <dgm:pt modelId="{B32E551C-8B6A-438C-96C9-AC22A2690AFA}" type="parTrans" cxnId="{8C4D5CD1-0387-47C4-8659-A4E69CA4A89F}">
      <dgm:prSet/>
      <dgm:spPr/>
      <dgm:t>
        <a:bodyPr/>
        <a:lstStyle/>
        <a:p>
          <a:pPr algn="r"/>
          <a:endParaRPr lang="en-US" sz="1600"/>
        </a:p>
      </dgm:t>
    </dgm:pt>
    <dgm:pt modelId="{D85413D6-F129-4821-BF5F-EAABBD78A2A8}" type="sibTrans" cxnId="{8C4D5CD1-0387-47C4-8659-A4E69CA4A89F}">
      <dgm:prSet/>
      <dgm:spPr/>
      <dgm:t>
        <a:bodyPr/>
        <a:lstStyle/>
        <a:p>
          <a:pPr algn="r"/>
          <a:endParaRPr lang="en-US" sz="1600"/>
        </a:p>
      </dgm:t>
    </dgm:pt>
    <dgm:pt modelId="{3B341F64-2B28-4CAA-8023-5737DD9C240F}">
      <dgm:prSet phldrT="[Texto]" custT="1"/>
      <dgm:spPr/>
      <dgm:t>
        <a:bodyPr/>
        <a:lstStyle/>
        <a:p>
          <a:pPr algn="r"/>
          <a:r>
            <a:rPr lang="es-MX" sz="1600" dirty="0" smtClean="0"/>
            <a:t>Causas inmediatas</a:t>
          </a:r>
          <a:endParaRPr lang="en-US" sz="1600" dirty="0"/>
        </a:p>
      </dgm:t>
    </dgm:pt>
    <dgm:pt modelId="{44F8047D-E793-4EF2-8D8C-7267A060C888}" type="parTrans" cxnId="{6832CC0E-AE53-4841-A40D-C0FE28145849}">
      <dgm:prSet/>
      <dgm:spPr/>
      <dgm:t>
        <a:bodyPr/>
        <a:lstStyle/>
        <a:p>
          <a:pPr algn="r"/>
          <a:endParaRPr lang="en-US" sz="1600"/>
        </a:p>
      </dgm:t>
    </dgm:pt>
    <dgm:pt modelId="{0D21C8B6-392E-4186-904B-80E6A48D3FF0}" type="sibTrans" cxnId="{6832CC0E-AE53-4841-A40D-C0FE28145849}">
      <dgm:prSet/>
      <dgm:spPr/>
      <dgm:t>
        <a:bodyPr/>
        <a:lstStyle/>
        <a:p>
          <a:pPr algn="r"/>
          <a:endParaRPr lang="en-US" sz="1600"/>
        </a:p>
      </dgm:t>
    </dgm:pt>
    <dgm:pt modelId="{FD857711-4B4E-4057-A6EB-7D6CF8B99AD6}" type="pres">
      <dgm:prSet presAssocID="{43AE380F-9FBB-479F-A6ED-1FA42775959A}" presName="mainComposite" presStyleCnt="0">
        <dgm:presLayoutVars>
          <dgm:chPref val="1"/>
          <dgm:dir val="rev"/>
          <dgm:animOne val="branch"/>
          <dgm:animLvl val="lvl"/>
          <dgm:resizeHandles val="exact"/>
        </dgm:presLayoutVars>
      </dgm:prSet>
      <dgm:spPr/>
      <dgm:t>
        <a:bodyPr/>
        <a:lstStyle/>
        <a:p>
          <a:endParaRPr lang="en-US"/>
        </a:p>
      </dgm:t>
    </dgm:pt>
    <dgm:pt modelId="{346AF4CE-58D0-4F85-B7DA-C0205C5EB43A}" type="pres">
      <dgm:prSet presAssocID="{43AE380F-9FBB-479F-A6ED-1FA42775959A}" presName="hierFlow" presStyleCnt="0"/>
      <dgm:spPr/>
    </dgm:pt>
    <dgm:pt modelId="{7AB7874C-C87B-45EA-A0AC-E78983E4A63D}" type="pres">
      <dgm:prSet presAssocID="{43AE380F-9FBB-479F-A6ED-1FA42775959A}" presName="firstBuf" presStyleCnt="0"/>
      <dgm:spPr/>
    </dgm:pt>
    <dgm:pt modelId="{34025A1D-32EE-4721-9C9F-6A31E0EB6444}" type="pres">
      <dgm:prSet presAssocID="{43AE380F-9FBB-479F-A6ED-1FA42775959A}" presName="hierChild1" presStyleCnt="0">
        <dgm:presLayoutVars>
          <dgm:chPref val="1"/>
          <dgm:animOne val="branch"/>
          <dgm:animLvl val="lvl"/>
        </dgm:presLayoutVars>
      </dgm:prSet>
      <dgm:spPr/>
    </dgm:pt>
    <dgm:pt modelId="{7F518D03-D87D-4D3E-B83B-26939127D910}" type="pres">
      <dgm:prSet presAssocID="{6212E858-ACA9-410C-B60A-D174D46A5480}" presName="Name14" presStyleCnt="0"/>
      <dgm:spPr/>
    </dgm:pt>
    <dgm:pt modelId="{B2C4E26E-3E18-4331-A911-4E94B1CB898F}" type="pres">
      <dgm:prSet presAssocID="{6212E858-ACA9-410C-B60A-D174D46A5480}" presName="level1Shape" presStyleLbl="node0" presStyleIdx="0" presStyleCnt="1" custLinFactNeighborX="-47760">
        <dgm:presLayoutVars>
          <dgm:chPref val="3"/>
        </dgm:presLayoutVars>
      </dgm:prSet>
      <dgm:spPr/>
      <dgm:t>
        <a:bodyPr/>
        <a:lstStyle/>
        <a:p>
          <a:endParaRPr lang="en-US"/>
        </a:p>
      </dgm:t>
    </dgm:pt>
    <dgm:pt modelId="{D4DF143F-2CAB-46E3-9098-BF398038B4BF}" type="pres">
      <dgm:prSet presAssocID="{6212E858-ACA9-410C-B60A-D174D46A5480}" presName="hierChild2" presStyleCnt="0"/>
      <dgm:spPr/>
    </dgm:pt>
    <dgm:pt modelId="{D41100F1-661A-45AB-B772-9C6D151C0B03}" type="pres">
      <dgm:prSet presAssocID="{5FB865DE-3114-4B8D-B19F-390168AABB85}" presName="Name19" presStyleLbl="parChTrans1D2" presStyleIdx="0" presStyleCnt="1"/>
      <dgm:spPr/>
      <dgm:t>
        <a:bodyPr/>
        <a:lstStyle/>
        <a:p>
          <a:endParaRPr lang="en-US"/>
        </a:p>
      </dgm:t>
    </dgm:pt>
    <dgm:pt modelId="{50B40DFC-B2EE-4EA1-B749-7BCD76E13FC1}" type="pres">
      <dgm:prSet presAssocID="{4E003D34-5178-4B4C-895E-5F4CFCA4BBC8}" presName="Name21" presStyleCnt="0"/>
      <dgm:spPr/>
    </dgm:pt>
    <dgm:pt modelId="{D923467C-7E91-43FD-AFB9-6492C25A6B91}" type="pres">
      <dgm:prSet presAssocID="{4E003D34-5178-4B4C-895E-5F4CFCA4BBC8}" presName="level2Shape" presStyleLbl="node2" presStyleIdx="0" presStyleCnt="1" custLinFactNeighborX="-47760"/>
      <dgm:spPr/>
      <dgm:t>
        <a:bodyPr/>
        <a:lstStyle/>
        <a:p>
          <a:endParaRPr lang="en-US"/>
        </a:p>
      </dgm:t>
    </dgm:pt>
    <dgm:pt modelId="{E1733756-50ED-4ACC-8962-D00AB74CD856}" type="pres">
      <dgm:prSet presAssocID="{4E003D34-5178-4B4C-895E-5F4CFCA4BBC8}" presName="hierChild3" presStyleCnt="0"/>
      <dgm:spPr/>
    </dgm:pt>
    <dgm:pt modelId="{D55A78CC-4916-4DFA-BD04-6D1EF52F5839}" type="pres">
      <dgm:prSet presAssocID="{F2D81E61-975B-49E5-85EF-D73B25E5D39C}" presName="Name19" presStyleLbl="parChTrans1D3" presStyleIdx="0" presStyleCnt="1"/>
      <dgm:spPr/>
      <dgm:t>
        <a:bodyPr/>
        <a:lstStyle/>
        <a:p>
          <a:endParaRPr lang="en-US"/>
        </a:p>
      </dgm:t>
    </dgm:pt>
    <dgm:pt modelId="{170238D6-658D-49AA-B0F0-ACAFC7C383B4}" type="pres">
      <dgm:prSet presAssocID="{F2C26113-42E2-4452-87A7-20699C30C1C9}" presName="Name21" presStyleCnt="0"/>
      <dgm:spPr/>
    </dgm:pt>
    <dgm:pt modelId="{DADF5AEB-72A7-43CE-8751-B5253D31A02B}" type="pres">
      <dgm:prSet presAssocID="{F2C26113-42E2-4452-87A7-20699C30C1C9}" presName="level2Shape" presStyleLbl="node3" presStyleIdx="0" presStyleCnt="1" custScaleX="440232"/>
      <dgm:spPr/>
      <dgm:t>
        <a:bodyPr/>
        <a:lstStyle/>
        <a:p>
          <a:endParaRPr lang="en-US"/>
        </a:p>
      </dgm:t>
    </dgm:pt>
    <dgm:pt modelId="{A8FC8DB6-833B-4E21-AF67-EB3B8361C8AE}" type="pres">
      <dgm:prSet presAssocID="{F2C26113-42E2-4452-87A7-20699C30C1C9}" presName="hierChild3" presStyleCnt="0"/>
      <dgm:spPr/>
    </dgm:pt>
    <dgm:pt modelId="{01C40ED6-3649-4F7C-97FC-73C5F8418CA7}" type="pres">
      <dgm:prSet presAssocID="{8FDD237B-F622-43EC-BF3D-9A7CB9094304}" presName="Name19" presStyleLbl="parChTrans1D4" presStyleIdx="0" presStyleCnt="7"/>
      <dgm:spPr/>
      <dgm:t>
        <a:bodyPr/>
        <a:lstStyle/>
        <a:p>
          <a:endParaRPr lang="en-US"/>
        </a:p>
      </dgm:t>
    </dgm:pt>
    <dgm:pt modelId="{FD349B3D-1698-4102-9BD7-8492FACEA562}" type="pres">
      <dgm:prSet presAssocID="{53ECCC90-E72B-4975-BC8A-8163CC123A04}" presName="Name21" presStyleCnt="0"/>
      <dgm:spPr/>
    </dgm:pt>
    <dgm:pt modelId="{000F8AF8-D44F-40CD-9AE5-0AADB2A37793}" type="pres">
      <dgm:prSet presAssocID="{53ECCC90-E72B-4975-BC8A-8163CC123A04}" presName="level2Shape" presStyleLbl="node4" presStyleIdx="0" presStyleCnt="7"/>
      <dgm:spPr/>
      <dgm:t>
        <a:bodyPr/>
        <a:lstStyle/>
        <a:p>
          <a:endParaRPr lang="en-US"/>
        </a:p>
      </dgm:t>
    </dgm:pt>
    <dgm:pt modelId="{7B2DE954-2FD8-47DD-A95E-192A5FD52A99}" type="pres">
      <dgm:prSet presAssocID="{53ECCC90-E72B-4975-BC8A-8163CC123A04}" presName="hierChild3" presStyleCnt="0"/>
      <dgm:spPr/>
    </dgm:pt>
    <dgm:pt modelId="{B1908C09-0A8B-4227-A1E9-121AD6C86375}" type="pres">
      <dgm:prSet presAssocID="{597096D0-69CA-4202-A8F3-D3DB8CEBD95D}" presName="Name19" presStyleLbl="parChTrans1D4" presStyleIdx="1" presStyleCnt="7"/>
      <dgm:spPr/>
      <dgm:t>
        <a:bodyPr/>
        <a:lstStyle/>
        <a:p>
          <a:endParaRPr lang="en-US"/>
        </a:p>
      </dgm:t>
    </dgm:pt>
    <dgm:pt modelId="{312054F9-7505-47ED-9BB7-EEFD9988EE0C}" type="pres">
      <dgm:prSet presAssocID="{8AF98A72-E13A-418E-8AE2-605579C3191E}" presName="Name21" presStyleCnt="0"/>
      <dgm:spPr/>
    </dgm:pt>
    <dgm:pt modelId="{E209D695-6350-490A-8145-6BE9098175FF}" type="pres">
      <dgm:prSet presAssocID="{8AF98A72-E13A-418E-8AE2-605579C3191E}" presName="level2Shape" presStyleLbl="node4" presStyleIdx="1" presStyleCnt="7" custLinFactNeighborX="-52560" custLinFactNeighborY="14437"/>
      <dgm:spPr/>
      <dgm:t>
        <a:bodyPr/>
        <a:lstStyle/>
        <a:p>
          <a:endParaRPr lang="en-US"/>
        </a:p>
      </dgm:t>
    </dgm:pt>
    <dgm:pt modelId="{C7127196-B4A3-486F-8695-05337161153B}" type="pres">
      <dgm:prSet presAssocID="{8AF98A72-E13A-418E-8AE2-605579C3191E}" presName="hierChild3" presStyleCnt="0"/>
      <dgm:spPr/>
    </dgm:pt>
    <dgm:pt modelId="{F0A4D98C-F37D-4458-B3F2-18C49D272CA1}" type="pres">
      <dgm:prSet presAssocID="{BAE68DD2-4E13-436D-A3A6-9E9D2DFCBD61}" presName="Name19" presStyleLbl="parChTrans1D4" presStyleIdx="2" presStyleCnt="7"/>
      <dgm:spPr/>
      <dgm:t>
        <a:bodyPr/>
        <a:lstStyle/>
        <a:p>
          <a:endParaRPr lang="en-US"/>
        </a:p>
      </dgm:t>
    </dgm:pt>
    <dgm:pt modelId="{E61E0D95-E85E-4CE2-B4D3-2A8BAFECBF61}" type="pres">
      <dgm:prSet presAssocID="{DFAC4389-6EFB-4458-A180-F488C72F12EE}" presName="Name21" presStyleCnt="0"/>
      <dgm:spPr/>
    </dgm:pt>
    <dgm:pt modelId="{7AEE9A5B-E20C-4E08-B349-AB7BE498BC2C}" type="pres">
      <dgm:prSet presAssocID="{DFAC4389-6EFB-4458-A180-F488C72F12EE}" presName="level2Shape" presStyleLbl="node4" presStyleIdx="2" presStyleCnt="7"/>
      <dgm:spPr/>
      <dgm:t>
        <a:bodyPr/>
        <a:lstStyle/>
        <a:p>
          <a:endParaRPr lang="en-US"/>
        </a:p>
      </dgm:t>
    </dgm:pt>
    <dgm:pt modelId="{EEEC683C-F7E6-4EEB-B40E-ED799F1A6114}" type="pres">
      <dgm:prSet presAssocID="{DFAC4389-6EFB-4458-A180-F488C72F12EE}" presName="hierChild3" presStyleCnt="0"/>
      <dgm:spPr/>
    </dgm:pt>
    <dgm:pt modelId="{D9CB060E-DF43-43E4-9F02-8B75EC9C7AD8}" type="pres">
      <dgm:prSet presAssocID="{D08379CD-F8E9-4014-A505-D9638B0621D3}" presName="Name19" presStyleLbl="parChTrans1D4" presStyleIdx="3" presStyleCnt="7"/>
      <dgm:spPr/>
      <dgm:t>
        <a:bodyPr/>
        <a:lstStyle/>
        <a:p>
          <a:endParaRPr lang="en-US"/>
        </a:p>
      </dgm:t>
    </dgm:pt>
    <dgm:pt modelId="{69A6DC73-A221-4318-81BA-C8C78711F534}" type="pres">
      <dgm:prSet presAssocID="{9FC37EBA-25CE-48C6-82F3-D1C94E44D97D}" presName="Name21" presStyleCnt="0"/>
      <dgm:spPr/>
    </dgm:pt>
    <dgm:pt modelId="{A32AC1EE-86C1-461A-8D8C-3CAC89DF2987}" type="pres">
      <dgm:prSet presAssocID="{9FC37EBA-25CE-48C6-82F3-D1C94E44D97D}" presName="level2Shape" presStyleLbl="node4" presStyleIdx="3" presStyleCnt="7"/>
      <dgm:spPr/>
      <dgm:t>
        <a:bodyPr/>
        <a:lstStyle/>
        <a:p>
          <a:endParaRPr lang="en-US"/>
        </a:p>
      </dgm:t>
    </dgm:pt>
    <dgm:pt modelId="{F11C42D8-74BD-4471-A0B8-7B3C5EA0C5B6}" type="pres">
      <dgm:prSet presAssocID="{9FC37EBA-25CE-48C6-82F3-D1C94E44D97D}" presName="hierChild3" presStyleCnt="0"/>
      <dgm:spPr/>
    </dgm:pt>
    <dgm:pt modelId="{BF86A196-2922-42BF-B2C2-97AFF60C5B04}" type="pres">
      <dgm:prSet presAssocID="{E28F1A24-F89B-49EE-A547-65E50DC4EBF9}" presName="Name19" presStyleLbl="parChTrans1D4" presStyleIdx="4" presStyleCnt="7"/>
      <dgm:spPr/>
      <dgm:t>
        <a:bodyPr/>
        <a:lstStyle/>
        <a:p>
          <a:endParaRPr lang="en-US"/>
        </a:p>
      </dgm:t>
    </dgm:pt>
    <dgm:pt modelId="{63E1DCD9-C892-45B9-917C-3CF37F43378C}" type="pres">
      <dgm:prSet presAssocID="{FFD25668-EDE5-4073-9E7E-8098CF908F7F}" presName="Name21" presStyleCnt="0"/>
      <dgm:spPr/>
    </dgm:pt>
    <dgm:pt modelId="{291EC70A-042B-4103-B38F-5349DC9AC17F}" type="pres">
      <dgm:prSet presAssocID="{FFD25668-EDE5-4073-9E7E-8098CF908F7F}" presName="level2Shape" presStyleLbl="node4" presStyleIdx="4" presStyleCnt="7" custLinFactNeighborX="81885" custLinFactNeighborY="14437"/>
      <dgm:spPr/>
      <dgm:t>
        <a:bodyPr/>
        <a:lstStyle/>
        <a:p>
          <a:endParaRPr lang="en-US"/>
        </a:p>
      </dgm:t>
    </dgm:pt>
    <dgm:pt modelId="{5CDE41E9-173F-4C45-BAFC-7A6E85910B5A}" type="pres">
      <dgm:prSet presAssocID="{FFD25668-EDE5-4073-9E7E-8098CF908F7F}" presName="hierChild3" presStyleCnt="0"/>
      <dgm:spPr/>
    </dgm:pt>
    <dgm:pt modelId="{3655DCED-8452-4609-AFD9-4DFEFB87D05B}" type="pres">
      <dgm:prSet presAssocID="{5238CC07-2526-445A-91F7-0BA3C9B42898}" presName="Name19" presStyleLbl="parChTrans1D4" presStyleIdx="5" presStyleCnt="7"/>
      <dgm:spPr/>
      <dgm:t>
        <a:bodyPr/>
        <a:lstStyle/>
        <a:p>
          <a:endParaRPr lang="en-US"/>
        </a:p>
      </dgm:t>
    </dgm:pt>
    <dgm:pt modelId="{72F72C8D-8D0C-474C-8968-E989CF1A921B}" type="pres">
      <dgm:prSet presAssocID="{1EC08293-B75A-4B36-B0B8-7B86F30C1D8A}" presName="Name21" presStyleCnt="0"/>
      <dgm:spPr/>
    </dgm:pt>
    <dgm:pt modelId="{F25BFB4B-7498-4157-8F2A-A32FDDEE9BA9}" type="pres">
      <dgm:prSet presAssocID="{1EC08293-B75A-4B36-B0B8-7B86F30C1D8A}" presName="level2Shape" presStyleLbl="node4" presStyleIdx="5" presStyleCnt="7"/>
      <dgm:spPr/>
      <dgm:t>
        <a:bodyPr/>
        <a:lstStyle/>
        <a:p>
          <a:endParaRPr lang="en-US"/>
        </a:p>
      </dgm:t>
    </dgm:pt>
    <dgm:pt modelId="{AB936310-0879-4B6B-9341-5FC7C0D060A2}" type="pres">
      <dgm:prSet presAssocID="{1EC08293-B75A-4B36-B0B8-7B86F30C1D8A}" presName="hierChild3" presStyleCnt="0"/>
      <dgm:spPr/>
    </dgm:pt>
    <dgm:pt modelId="{0C7C38C5-467E-40B8-BEAB-46B443EA2AE6}" type="pres">
      <dgm:prSet presAssocID="{6C0E80E9-2379-47E0-AAC8-EFE9DE688C79}" presName="Name19" presStyleLbl="parChTrans1D4" presStyleIdx="6" presStyleCnt="7"/>
      <dgm:spPr/>
      <dgm:t>
        <a:bodyPr/>
        <a:lstStyle/>
        <a:p>
          <a:endParaRPr lang="en-US"/>
        </a:p>
      </dgm:t>
    </dgm:pt>
    <dgm:pt modelId="{6CA9D44F-18AD-419E-AAAE-BF00395868B9}" type="pres">
      <dgm:prSet presAssocID="{BD3802A2-B342-47FB-B836-EE547FC137AD}" presName="Name21" presStyleCnt="0"/>
      <dgm:spPr/>
    </dgm:pt>
    <dgm:pt modelId="{6C84F49E-54C0-4BC7-B9E3-068C4F73D8DC}" type="pres">
      <dgm:prSet presAssocID="{BD3802A2-B342-47FB-B836-EE547FC137AD}" presName="level2Shape" presStyleLbl="node4" presStyleIdx="6" presStyleCnt="7" custLinFactNeighborX="67076" custLinFactNeighborY="14437"/>
      <dgm:spPr/>
      <dgm:t>
        <a:bodyPr/>
        <a:lstStyle/>
        <a:p>
          <a:endParaRPr lang="en-US"/>
        </a:p>
      </dgm:t>
    </dgm:pt>
    <dgm:pt modelId="{FD99E326-C621-48B6-97F1-6CAC85F69775}" type="pres">
      <dgm:prSet presAssocID="{BD3802A2-B342-47FB-B836-EE547FC137AD}" presName="hierChild3" presStyleCnt="0"/>
      <dgm:spPr/>
    </dgm:pt>
    <dgm:pt modelId="{7AD585B5-63D3-4AB4-9EE8-585DCD49A814}" type="pres">
      <dgm:prSet presAssocID="{43AE380F-9FBB-479F-A6ED-1FA42775959A}" presName="bgShapesFlow" presStyleCnt="0"/>
      <dgm:spPr/>
    </dgm:pt>
    <dgm:pt modelId="{ED587F57-B9AE-44BE-BD22-157B6A33D672}" type="pres">
      <dgm:prSet presAssocID="{61655631-A5BF-426E-9120-69075FF217B1}" presName="rectComp" presStyleCnt="0"/>
      <dgm:spPr/>
    </dgm:pt>
    <dgm:pt modelId="{1FE5DF21-A2CC-4E2A-9910-72135BF69F42}" type="pres">
      <dgm:prSet presAssocID="{61655631-A5BF-426E-9120-69075FF217B1}" presName="bgRect" presStyleLbl="bgShp" presStyleIdx="0" presStyleCnt="4" custLinFactNeighborY="11141"/>
      <dgm:spPr/>
      <dgm:t>
        <a:bodyPr/>
        <a:lstStyle/>
        <a:p>
          <a:endParaRPr lang="en-US"/>
        </a:p>
      </dgm:t>
    </dgm:pt>
    <dgm:pt modelId="{AB6A9AE9-959A-44FB-80C2-1CA34FA9C7C3}" type="pres">
      <dgm:prSet presAssocID="{61655631-A5BF-426E-9120-69075FF217B1}" presName="bgRectTx" presStyleLbl="bgShp" presStyleIdx="0" presStyleCnt="4">
        <dgm:presLayoutVars>
          <dgm:bulletEnabled val="1"/>
        </dgm:presLayoutVars>
      </dgm:prSet>
      <dgm:spPr/>
      <dgm:t>
        <a:bodyPr/>
        <a:lstStyle/>
        <a:p>
          <a:endParaRPr lang="en-US"/>
        </a:p>
      </dgm:t>
    </dgm:pt>
    <dgm:pt modelId="{7BBC86E9-0E82-4809-A633-DA2FA5AD3B45}" type="pres">
      <dgm:prSet presAssocID="{61655631-A5BF-426E-9120-69075FF217B1}" presName="spComp" presStyleCnt="0"/>
      <dgm:spPr/>
    </dgm:pt>
    <dgm:pt modelId="{8E770B36-7B60-471A-9DE3-82D96426C326}" type="pres">
      <dgm:prSet presAssocID="{61655631-A5BF-426E-9120-69075FF217B1}" presName="vSp" presStyleCnt="0"/>
      <dgm:spPr/>
    </dgm:pt>
    <dgm:pt modelId="{CA6E554D-8012-4FD9-A24A-A8561AD7FB5D}" type="pres">
      <dgm:prSet presAssocID="{8397CFF5-ADB4-4BC4-A50C-AE393EE12083}" presName="rectComp" presStyleCnt="0"/>
      <dgm:spPr/>
    </dgm:pt>
    <dgm:pt modelId="{34D61144-5466-46B0-8BCB-BB743EB40F31}" type="pres">
      <dgm:prSet presAssocID="{8397CFF5-ADB4-4BC4-A50C-AE393EE12083}" presName="bgRect" presStyleLbl="bgShp" presStyleIdx="1" presStyleCnt="4"/>
      <dgm:spPr/>
      <dgm:t>
        <a:bodyPr/>
        <a:lstStyle/>
        <a:p>
          <a:endParaRPr lang="en-US"/>
        </a:p>
      </dgm:t>
    </dgm:pt>
    <dgm:pt modelId="{12DE521A-EAA2-4B42-A982-F16BE50AB5BA}" type="pres">
      <dgm:prSet presAssocID="{8397CFF5-ADB4-4BC4-A50C-AE393EE12083}" presName="bgRectTx" presStyleLbl="bgShp" presStyleIdx="1" presStyleCnt="4">
        <dgm:presLayoutVars>
          <dgm:bulletEnabled val="1"/>
        </dgm:presLayoutVars>
      </dgm:prSet>
      <dgm:spPr/>
      <dgm:t>
        <a:bodyPr/>
        <a:lstStyle/>
        <a:p>
          <a:endParaRPr lang="en-US"/>
        </a:p>
      </dgm:t>
    </dgm:pt>
    <dgm:pt modelId="{D5BCC094-C10A-4924-8958-FEB5DABA1A86}" type="pres">
      <dgm:prSet presAssocID="{8397CFF5-ADB4-4BC4-A50C-AE393EE12083}" presName="spComp" presStyleCnt="0"/>
      <dgm:spPr/>
    </dgm:pt>
    <dgm:pt modelId="{56B948B4-CC44-4FA6-9866-EF37CD84A582}" type="pres">
      <dgm:prSet presAssocID="{8397CFF5-ADB4-4BC4-A50C-AE393EE12083}" presName="vSp" presStyleCnt="0"/>
      <dgm:spPr/>
    </dgm:pt>
    <dgm:pt modelId="{848EDCD6-7265-46E9-B160-7410C23B9856}" type="pres">
      <dgm:prSet presAssocID="{3B341F64-2B28-4CAA-8023-5737DD9C240F}" presName="rectComp" presStyleCnt="0"/>
      <dgm:spPr/>
    </dgm:pt>
    <dgm:pt modelId="{27729746-E334-4169-A597-6A42AE0E0988}" type="pres">
      <dgm:prSet presAssocID="{3B341F64-2B28-4CAA-8023-5737DD9C240F}" presName="bgRect" presStyleLbl="bgShp" presStyleIdx="2" presStyleCnt="4" custLinFactY="20368" custLinFactNeighborX="-1181" custLinFactNeighborY="100000"/>
      <dgm:spPr/>
      <dgm:t>
        <a:bodyPr/>
        <a:lstStyle/>
        <a:p>
          <a:endParaRPr lang="en-US"/>
        </a:p>
      </dgm:t>
    </dgm:pt>
    <dgm:pt modelId="{FDE38D2A-3B69-4252-BEFD-E31B1447F47C}" type="pres">
      <dgm:prSet presAssocID="{3B341F64-2B28-4CAA-8023-5737DD9C240F}" presName="bgRectTx" presStyleLbl="bgShp" presStyleIdx="2" presStyleCnt="4">
        <dgm:presLayoutVars>
          <dgm:bulletEnabled val="1"/>
        </dgm:presLayoutVars>
      </dgm:prSet>
      <dgm:spPr/>
      <dgm:t>
        <a:bodyPr/>
        <a:lstStyle/>
        <a:p>
          <a:endParaRPr lang="en-US"/>
        </a:p>
      </dgm:t>
    </dgm:pt>
    <dgm:pt modelId="{8B61CC18-1CAE-4223-ABA9-39A1D037168C}" type="pres">
      <dgm:prSet presAssocID="{3B341F64-2B28-4CAA-8023-5737DD9C240F}" presName="spComp" presStyleCnt="0"/>
      <dgm:spPr/>
    </dgm:pt>
    <dgm:pt modelId="{029E0BC1-9406-47DE-AE8E-A94DC3CCF29C}" type="pres">
      <dgm:prSet presAssocID="{3B341F64-2B28-4CAA-8023-5737DD9C240F}" presName="vSp" presStyleCnt="0"/>
      <dgm:spPr/>
    </dgm:pt>
    <dgm:pt modelId="{98827C20-AEAD-41B8-B383-F4A5F88380CB}" type="pres">
      <dgm:prSet presAssocID="{94F6B5E5-DA43-465C-AFA4-FB1695C4B1F8}" presName="rectComp" presStyleCnt="0"/>
      <dgm:spPr/>
    </dgm:pt>
    <dgm:pt modelId="{96B5D9FD-A0C9-49C0-870E-A01E42AC9D4A}" type="pres">
      <dgm:prSet presAssocID="{94F6B5E5-DA43-465C-AFA4-FB1695C4B1F8}" presName="bgRect" presStyleLbl="bgShp" presStyleIdx="3" presStyleCnt="4" custLinFactY="27303" custLinFactNeighborY="100000"/>
      <dgm:spPr/>
      <dgm:t>
        <a:bodyPr/>
        <a:lstStyle/>
        <a:p>
          <a:endParaRPr lang="en-US"/>
        </a:p>
      </dgm:t>
    </dgm:pt>
    <dgm:pt modelId="{F588EB38-CB82-4CC7-90D9-D45FD2475AB5}" type="pres">
      <dgm:prSet presAssocID="{94F6B5E5-DA43-465C-AFA4-FB1695C4B1F8}" presName="bgRectTx" presStyleLbl="bgShp" presStyleIdx="3" presStyleCnt="4">
        <dgm:presLayoutVars>
          <dgm:bulletEnabled val="1"/>
        </dgm:presLayoutVars>
      </dgm:prSet>
      <dgm:spPr/>
      <dgm:t>
        <a:bodyPr/>
        <a:lstStyle/>
        <a:p>
          <a:endParaRPr lang="en-US"/>
        </a:p>
      </dgm:t>
    </dgm:pt>
  </dgm:ptLst>
  <dgm:cxnLst>
    <dgm:cxn modelId="{C82EE2BA-1088-4A91-8F55-DE478CE6732C}" type="presOf" srcId="{8397CFF5-ADB4-4BC4-A50C-AE393EE12083}" destId="{34D61144-5466-46B0-8BCB-BB743EB40F31}" srcOrd="0" destOrd="0" presId="urn:microsoft.com/office/officeart/2005/8/layout/hierarchy6"/>
    <dgm:cxn modelId="{8C4D5CD1-0387-47C4-8659-A4E69CA4A89F}" srcId="{43AE380F-9FBB-479F-A6ED-1FA42775959A}" destId="{8397CFF5-ADB4-4BC4-A50C-AE393EE12083}" srcOrd="2" destOrd="0" parTransId="{B32E551C-8B6A-438C-96C9-AC22A2690AFA}" sibTransId="{D85413D6-F129-4821-BF5F-EAABBD78A2A8}"/>
    <dgm:cxn modelId="{CD46DEAC-D472-4036-9573-653E8B5A5F92}" srcId="{43AE380F-9FBB-479F-A6ED-1FA42775959A}" destId="{61655631-A5BF-426E-9120-69075FF217B1}" srcOrd="1" destOrd="0" parTransId="{8482F9C7-4B3A-4091-AAA6-E391AB72C55B}" sibTransId="{E8CD5C6D-BEAF-4039-95AF-A32FC57A8FAF}"/>
    <dgm:cxn modelId="{D1E1D5E8-EF34-4D2C-A1AA-DBF52EEB4864}" type="presOf" srcId="{61655631-A5BF-426E-9120-69075FF217B1}" destId="{1FE5DF21-A2CC-4E2A-9910-72135BF69F42}" srcOrd="0" destOrd="0" presId="urn:microsoft.com/office/officeart/2005/8/layout/hierarchy6"/>
    <dgm:cxn modelId="{EC67E725-84FF-453B-B46A-79A4FE684F24}" type="presOf" srcId="{94F6B5E5-DA43-465C-AFA4-FB1695C4B1F8}" destId="{96B5D9FD-A0C9-49C0-870E-A01E42AC9D4A}" srcOrd="0" destOrd="0" presId="urn:microsoft.com/office/officeart/2005/8/layout/hierarchy6"/>
    <dgm:cxn modelId="{9AD7037A-C078-43B0-883A-94309CE58EEE}" srcId="{F2C26113-42E2-4452-87A7-20699C30C1C9}" destId="{1EC08293-B75A-4B36-B0B8-7B86F30C1D8A}" srcOrd="3" destOrd="0" parTransId="{5238CC07-2526-445A-91F7-0BA3C9B42898}" sibTransId="{B7CB149C-DD70-47CD-A005-DABB7382B2E7}"/>
    <dgm:cxn modelId="{E803E6D6-0BB9-42E7-B489-773A54A1AE90}" type="presOf" srcId="{6C0E80E9-2379-47E0-AAC8-EFE9DE688C79}" destId="{0C7C38C5-467E-40B8-BEAB-46B443EA2AE6}" srcOrd="0" destOrd="0" presId="urn:microsoft.com/office/officeart/2005/8/layout/hierarchy6"/>
    <dgm:cxn modelId="{9A1FC533-064F-4DFF-86DA-BBDD2D250C20}" srcId="{53ECCC90-E72B-4975-BC8A-8163CC123A04}" destId="{8AF98A72-E13A-418E-8AE2-605579C3191E}" srcOrd="0" destOrd="0" parTransId="{597096D0-69CA-4202-A8F3-D3DB8CEBD95D}" sibTransId="{5F29208E-8923-4494-80C4-753934B61F17}"/>
    <dgm:cxn modelId="{05CF8C3F-580D-42EE-B75D-8DB6623F10B3}" type="presOf" srcId="{9FC37EBA-25CE-48C6-82F3-D1C94E44D97D}" destId="{A32AC1EE-86C1-461A-8D8C-3CAC89DF2987}" srcOrd="0" destOrd="0" presId="urn:microsoft.com/office/officeart/2005/8/layout/hierarchy6"/>
    <dgm:cxn modelId="{7200E963-73C2-4A3E-A513-8CBD29D3792C}" srcId="{9FC37EBA-25CE-48C6-82F3-D1C94E44D97D}" destId="{FFD25668-EDE5-4073-9E7E-8098CF908F7F}" srcOrd="0" destOrd="0" parTransId="{E28F1A24-F89B-49EE-A547-65E50DC4EBF9}" sibTransId="{5C6CE205-E376-4B27-A818-3DF16FB7BE2E}"/>
    <dgm:cxn modelId="{6832CC0E-AE53-4841-A40D-C0FE28145849}" srcId="{43AE380F-9FBB-479F-A6ED-1FA42775959A}" destId="{3B341F64-2B28-4CAA-8023-5737DD9C240F}" srcOrd="3" destOrd="0" parTransId="{44F8047D-E793-4EF2-8D8C-7267A060C888}" sibTransId="{0D21C8B6-392E-4186-904B-80E6A48D3FF0}"/>
    <dgm:cxn modelId="{99A64BF5-81DB-40EE-90EB-EFBBB149CE10}" type="presOf" srcId="{1EC08293-B75A-4B36-B0B8-7B86F30C1D8A}" destId="{F25BFB4B-7498-4157-8F2A-A32FDDEE9BA9}" srcOrd="0" destOrd="0" presId="urn:microsoft.com/office/officeart/2005/8/layout/hierarchy6"/>
    <dgm:cxn modelId="{5D6D6676-CB72-4DFD-B74E-0FE7F22D2880}" type="presOf" srcId="{43AE380F-9FBB-479F-A6ED-1FA42775959A}" destId="{FD857711-4B4E-4057-A6EB-7D6CF8B99AD6}" srcOrd="0" destOrd="0" presId="urn:microsoft.com/office/officeart/2005/8/layout/hierarchy6"/>
    <dgm:cxn modelId="{75B1C779-907A-4853-AEB5-569BFD210556}" type="presOf" srcId="{D08379CD-F8E9-4014-A505-D9638B0621D3}" destId="{D9CB060E-DF43-43E4-9F02-8B75EC9C7AD8}" srcOrd="0" destOrd="0" presId="urn:microsoft.com/office/officeart/2005/8/layout/hierarchy6"/>
    <dgm:cxn modelId="{9E1DEB75-6812-4B28-89C5-3B406A3437D0}" type="presOf" srcId="{61655631-A5BF-426E-9120-69075FF217B1}" destId="{AB6A9AE9-959A-44FB-80C2-1CA34FA9C7C3}" srcOrd="1" destOrd="0" presId="urn:microsoft.com/office/officeart/2005/8/layout/hierarchy6"/>
    <dgm:cxn modelId="{E1657C7C-EAB4-4CCC-9A1A-D0AA92855B80}" type="presOf" srcId="{BD3802A2-B342-47FB-B836-EE547FC137AD}" destId="{6C84F49E-54C0-4BC7-B9E3-068C4F73D8DC}" srcOrd="0" destOrd="0" presId="urn:microsoft.com/office/officeart/2005/8/layout/hierarchy6"/>
    <dgm:cxn modelId="{F96842AE-02D9-40F1-836C-81CBE5DC1EFF}" srcId="{1EC08293-B75A-4B36-B0B8-7B86F30C1D8A}" destId="{BD3802A2-B342-47FB-B836-EE547FC137AD}" srcOrd="0" destOrd="0" parTransId="{6C0E80E9-2379-47E0-AAC8-EFE9DE688C79}" sibTransId="{05F045F7-2B2F-4488-85F6-AD8B74C0C6FF}"/>
    <dgm:cxn modelId="{DF01D474-4D5C-4F41-8D00-251BF228281A}" type="presOf" srcId="{3B341F64-2B28-4CAA-8023-5737DD9C240F}" destId="{27729746-E334-4169-A597-6A42AE0E0988}" srcOrd="0" destOrd="0" presId="urn:microsoft.com/office/officeart/2005/8/layout/hierarchy6"/>
    <dgm:cxn modelId="{80355CD4-B876-4B25-A1E2-B07D394D0072}" srcId="{F2C26113-42E2-4452-87A7-20699C30C1C9}" destId="{DFAC4389-6EFB-4458-A180-F488C72F12EE}" srcOrd="1" destOrd="0" parTransId="{BAE68DD2-4E13-436D-A3A6-9E9D2DFCBD61}" sibTransId="{FCD49620-6DE4-477E-8655-C6BC21E8CF01}"/>
    <dgm:cxn modelId="{36FDED8F-DD30-46B6-9EC8-8AFBE883B094}" type="presOf" srcId="{8AF98A72-E13A-418E-8AE2-605579C3191E}" destId="{E209D695-6350-490A-8145-6BE9098175FF}" srcOrd="0" destOrd="0" presId="urn:microsoft.com/office/officeart/2005/8/layout/hierarchy6"/>
    <dgm:cxn modelId="{F9E66B29-5D81-4421-B3BA-01C17721D866}" type="presOf" srcId="{53ECCC90-E72B-4975-BC8A-8163CC123A04}" destId="{000F8AF8-D44F-40CD-9AE5-0AADB2A37793}" srcOrd="0" destOrd="0" presId="urn:microsoft.com/office/officeart/2005/8/layout/hierarchy6"/>
    <dgm:cxn modelId="{40467E51-3FD1-4615-B401-D7E7CC6A5FB1}" srcId="{6212E858-ACA9-410C-B60A-D174D46A5480}" destId="{4E003D34-5178-4B4C-895E-5F4CFCA4BBC8}" srcOrd="0" destOrd="0" parTransId="{5FB865DE-3114-4B8D-B19F-390168AABB85}" sibTransId="{A0063770-1F64-41C9-AF2C-B12F1FFCAAE6}"/>
    <dgm:cxn modelId="{5FBCA73E-2BB7-4C2B-BD85-BE676F21EAFB}" type="presOf" srcId="{5238CC07-2526-445A-91F7-0BA3C9B42898}" destId="{3655DCED-8452-4609-AFD9-4DFEFB87D05B}" srcOrd="0" destOrd="0" presId="urn:microsoft.com/office/officeart/2005/8/layout/hierarchy6"/>
    <dgm:cxn modelId="{FFEA7F7F-9977-40B1-A1BB-02F5EEE0E8FC}" srcId="{4E003D34-5178-4B4C-895E-5F4CFCA4BBC8}" destId="{F2C26113-42E2-4452-87A7-20699C30C1C9}" srcOrd="0" destOrd="0" parTransId="{F2D81E61-975B-49E5-85EF-D73B25E5D39C}" sibTransId="{4B1C769B-80C5-4C48-B16E-8F9D4A4E68B6}"/>
    <dgm:cxn modelId="{AD9A7049-67F2-4FC4-92F2-4B882CEC7D3F}" srcId="{F2C26113-42E2-4452-87A7-20699C30C1C9}" destId="{53ECCC90-E72B-4975-BC8A-8163CC123A04}" srcOrd="0" destOrd="0" parTransId="{8FDD237B-F622-43EC-BF3D-9A7CB9094304}" sibTransId="{55BE555F-1D77-4B15-807E-0DF7F2B228C9}"/>
    <dgm:cxn modelId="{2F31C7FF-0963-4011-B50C-E8B99ED7B81F}" type="presOf" srcId="{94F6B5E5-DA43-465C-AFA4-FB1695C4B1F8}" destId="{F588EB38-CB82-4CC7-90D9-D45FD2475AB5}" srcOrd="1" destOrd="0" presId="urn:microsoft.com/office/officeart/2005/8/layout/hierarchy6"/>
    <dgm:cxn modelId="{C2B6CC8F-B31E-470F-AA41-2C91992D7422}" type="presOf" srcId="{FFD25668-EDE5-4073-9E7E-8098CF908F7F}" destId="{291EC70A-042B-4103-B38F-5349DC9AC17F}" srcOrd="0" destOrd="0" presId="urn:microsoft.com/office/officeart/2005/8/layout/hierarchy6"/>
    <dgm:cxn modelId="{A9550561-2925-46AC-B322-84FBC6366A91}" type="presOf" srcId="{DFAC4389-6EFB-4458-A180-F488C72F12EE}" destId="{7AEE9A5B-E20C-4E08-B349-AB7BE498BC2C}" srcOrd="0" destOrd="0" presId="urn:microsoft.com/office/officeart/2005/8/layout/hierarchy6"/>
    <dgm:cxn modelId="{F9473DC4-BD84-4B6E-9FAD-71617907E10C}" srcId="{43AE380F-9FBB-479F-A6ED-1FA42775959A}" destId="{6212E858-ACA9-410C-B60A-D174D46A5480}" srcOrd="0" destOrd="0" parTransId="{BE5F9510-297D-43E4-8AEC-48E63187388A}" sibTransId="{BAD205D5-F00B-4FBE-B4FD-263CAF0E1148}"/>
    <dgm:cxn modelId="{E826A509-FC0B-46C8-B438-4BF1A9E1E621}" srcId="{43AE380F-9FBB-479F-A6ED-1FA42775959A}" destId="{94F6B5E5-DA43-465C-AFA4-FB1695C4B1F8}" srcOrd="4" destOrd="0" parTransId="{E5A64BFB-A510-48C0-974E-12E32B8BCC17}" sibTransId="{DD9EFA4A-93EB-4C92-8540-54C4201CA8AB}"/>
    <dgm:cxn modelId="{328CBC26-CACF-492B-9C3D-3785C2E2C51B}" type="presOf" srcId="{5FB865DE-3114-4B8D-B19F-390168AABB85}" destId="{D41100F1-661A-45AB-B772-9C6D151C0B03}" srcOrd="0" destOrd="0" presId="urn:microsoft.com/office/officeart/2005/8/layout/hierarchy6"/>
    <dgm:cxn modelId="{8CDCD25C-FFED-47CE-827B-E6D018ED283A}" type="presOf" srcId="{6212E858-ACA9-410C-B60A-D174D46A5480}" destId="{B2C4E26E-3E18-4331-A911-4E94B1CB898F}" srcOrd="0" destOrd="0" presId="urn:microsoft.com/office/officeart/2005/8/layout/hierarchy6"/>
    <dgm:cxn modelId="{4EB7D366-FFE0-4286-8F69-4025F4F3B620}" srcId="{F2C26113-42E2-4452-87A7-20699C30C1C9}" destId="{9FC37EBA-25CE-48C6-82F3-D1C94E44D97D}" srcOrd="2" destOrd="0" parTransId="{D08379CD-F8E9-4014-A505-D9638B0621D3}" sibTransId="{F99A23C7-044D-4738-93FD-8CD15D1D5F1D}"/>
    <dgm:cxn modelId="{7AAB2D60-CD49-4EAD-B552-18290ACE91F5}" type="presOf" srcId="{3B341F64-2B28-4CAA-8023-5737DD9C240F}" destId="{FDE38D2A-3B69-4252-BEFD-E31B1447F47C}" srcOrd="1" destOrd="0" presId="urn:microsoft.com/office/officeart/2005/8/layout/hierarchy6"/>
    <dgm:cxn modelId="{7F060627-4AF8-496E-A1CC-52FCC9942005}" type="presOf" srcId="{F2C26113-42E2-4452-87A7-20699C30C1C9}" destId="{DADF5AEB-72A7-43CE-8751-B5253D31A02B}" srcOrd="0" destOrd="0" presId="urn:microsoft.com/office/officeart/2005/8/layout/hierarchy6"/>
    <dgm:cxn modelId="{64BECA77-9CCF-4BB5-8B7D-1430E2207134}" type="presOf" srcId="{F2D81E61-975B-49E5-85EF-D73B25E5D39C}" destId="{D55A78CC-4916-4DFA-BD04-6D1EF52F5839}" srcOrd="0" destOrd="0" presId="urn:microsoft.com/office/officeart/2005/8/layout/hierarchy6"/>
    <dgm:cxn modelId="{6DFD24D9-5682-4CAC-9E40-77385F413837}" type="presOf" srcId="{8397CFF5-ADB4-4BC4-A50C-AE393EE12083}" destId="{12DE521A-EAA2-4B42-A982-F16BE50AB5BA}" srcOrd="1" destOrd="0" presId="urn:microsoft.com/office/officeart/2005/8/layout/hierarchy6"/>
    <dgm:cxn modelId="{08E306D3-9384-4CD0-8ADD-02BF50DC8AA0}" type="presOf" srcId="{BAE68DD2-4E13-436D-A3A6-9E9D2DFCBD61}" destId="{F0A4D98C-F37D-4458-B3F2-18C49D272CA1}" srcOrd="0" destOrd="0" presId="urn:microsoft.com/office/officeart/2005/8/layout/hierarchy6"/>
    <dgm:cxn modelId="{2C72408E-DC60-45CC-B8B7-9083309C3452}" type="presOf" srcId="{E28F1A24-F89B-49EE-A547-65E50DC4EBF9}" destId="{BF86A196-2922-42BF-B2C2-97AFF60C5B04}" srcOrd="0" destOrd="0" presId="urn:microsoft.com/office/officeart/2005/8/layout/hierarchy6"/>
    <dgm:cxn modelId="{60DD8923-4BCB-4FB2-BB94-E77F91147457}" type="presOf" srcId="{597096D0-69CA-4202-A8F3-D3DB8CEBD95D}" destId="{B1908C09-0A8B-4227-A1E9-121AD6C86375}" srcOrd="0" destOrd="0" presId="urn:microsoft.com/office/officeart/2005/8/layout/hierarchy6"/>
    <dgm:cxn modelId="{82A8B4EF-7092-4F38-9584-0DED5FA22325}" type="presOf" srcId="{8FDD237B-F622-43EC-BF3D-9A7CB9094304}" destId="{01C40ED6-3649-4F7C-97FC-73C5F8418CA7}" srcOrd="0" destOrd="0" presId="urn:microsoft.com/office/officeart/2005/8/layout/hierarchy6"/>
    <dgm:cxn modelId="{B277EEA5-CA01-487F-A7FA-402F3870FEE5}" type="presOf" srcId="{4E003D34-5178-4B4C-895E-5F4CFCA4BBC8}" destId="{D923467C-7E91-43FD-AFB9-6492C25A6B91}" srcOrd="0" destOrd="0" presId="urn:microsoft.com/office/officeart/2005/8/layout/hierarchy6"/>
    <dgm:cxn modelId="{7DD98CA1-368B-4F81-8E0C-0257E8E58391}" type="presParOf" srcId="{FD857711-4B4E-4057-A6EB-7D6CF8B99AD6}" destId="{346AF4CE-58D0-4F85-B7DA-C0205C5EB43A}" srcOrd="0" destOrd="0" presId="urn:microsoft.com/office/officeart/2005/8/layout/hierarchy6"/>
    <dgm:cxn modelId="{DD0C6A64-7A54-46F2-8E5A-376D3DF6383E}" type="presParOf" srcId="{346AF4CE-58D0-4F85-B7DA-C0205C5EB43A}" destId="{7AB7874C-C87B-45EA-A0AC-E78983E4A63D}" srcOrd="0" destOrd="0" presId="urn:microsoft.com/office/officeart/2005/8/layout/hierarchy6"/>
    <dgm:cxn modelId="{196A3FEC-49EA-4CFC-BBB6-CCEDF05C2A15}" type="presParOf" srcId="{346AF4CE-58D0-4F85-B7DA-C0205C5EB43A}" destId="{34025A1D-32EE-4721-9C9F-6A31E0EB6444}" srcOrd="1" destOrd="0" presId="urn:microsoft.com/office/officeart/2005/8/layout/hierarchy6"/>
    <dgm:cxn modelId="{E765785C-A877-4296-813B-2BCA98D65787}" type="presParOf" srcId="{34025A1D-32EE-4721-9C9F-6A31E0EB6444}" destId="{7F518D03-D87D-4D3E-B83B-26939127D910}" srcOrd="0" destOrd="0" presId="urn:microsoft.com/office/officeart/2005/8/layout/hierarchy6"/>
    <dgm:cxn modelId="{0A88009A-D7B8-4E79-9364-65160FFB5D22}" type="presParOf" srcId="{7F518D03-D87D-4D3E-B83B-26939127D910}" destId="{B2C4E26E-3E18-4331-A911-4E94B1CB898F}" srcOrd="0" destOrd="0" presId="urn:microsoft.com/office/officeart/2005/8/layout/hierarchy6"/>
    <dgm:cxn modelId="{F01B9CCC-93AF-43D8-9C5F-1B05E0F4659D}" type="presParOf" srcId="{7F518D03-D87D-4D3E-B83B-26939127D910}" destId="{D4DF143F-2CAB-46E3-9098-BF398038B4BF}" srcOrd="1" destOrd="0" presId="urn:microsoft.com/office/officeart/2005/8/layout/hierarchy6"/>
    <dgm:cxn modelId="{DDEA8339-79FC-40A3-B34A-914DEB53017B}" type="presParOf" srcId="{D4DF143F-2CAB-46E3-9098-BF398038B4BF}" destId="{D41100F1-661A-45AB-B772-9C6D151C0B03}" srcOrd="0" destOrd="0" presId="urn:microsoft.com/office/officeart/2005/8/layout/hierarchy6"/>
    <dgm:cxn modelId="{CE5D62B6-272A-4ACC-8790-9FCFF53C90DA}" type="presParOf" srcId="{D4DF143F-2CAB-46E3-9098-BF398038B4BF}" destId="{50B40DFC-B2EE-4EA1-B749-7BCD76E13FC1}" srcOrd="1" destOrd="0" presId="urn:microsoft.com/office/officeart/2005/8/layout/hierarchy6"/>
    <dgm:cxn modelId="{20989F6C-89DC-4E77-BDB0-974206CAE33A}" type="presParOf" srcId="{50B40DFC-B2EE-4EA1-B749-7BCD76E13FC1}" destId="{D923467C-7E91-43FD-AFB9-6492C25A6B91}" srcOrd="0" destOrd="0" presId="urn:microsoft.com/office/officeart/2005/8/layout/hierarchy6"/>
    <dgm:cxn modelId="{4F819B46-DE84-4016-8A31-EE1375454360}" type="presParOf" srcId="{50B40DFC-B2EE-4EA1-B749-7BCD76E13FC1}" destId="{E1733756-50ED-4ACC-8962-D00AB74CD856}" srcOrd="1" destOrd="0" presId="urn:microsoft.com/office/officeart/2005/8/layout/hierarchy6"/>
    <dgm:cxn modelId="{D3A2F6AF-B758-4084-86B6-FBA9902D2E07}" type="presParOf" srcId="{E1733756-50ED-4ACC-8962-D00AB74CD856}" destId="{D55A78CC-4916-4DFA-BD04-6D1EF52F5839}" srcOrd="0" destOrd="0" presId="urn:microsoft.com/office/officeart/2005/8/layout/hierarchy6"/>
    <dgm:cxn modelId="{42A6B3B6-8E2A-4170-AA72-39C1290C1F4F}" type="presParOf" srcId="{E1733756-50ED-4ACC-8962-D00AB74CD856}" destId="{170238D6-658D-49AA-B0F0-ACAFC7C383B4}" srcOrd="1" destOrd="0" presId="urn:microsoft.com/office/officeart/2005/8/layout/hierarchy6"/>
    <dgm:cxn modelId="{905B22CB-36B0-45BC-B779-1950FF17CC32}" type="presParOf" srcId="{170238D6-658D-49AA-B0F0-ACAFC7C383B4}" destId="{DADF5AEB-72A7-43CE-8751-B5253D31A02B}" srcOrd="0" destOrd="0" presId="urn:microsoft.com/office/officeart/2005/8/layout/hierarchy6"/>
    <dgm:cxn modelId="{2C295D7F-AC78-4FEE-9ED8-325D9F0DC56A}" type="presParOf" srcId="{170238D6-658D-49AA-B0F0-ACAFC7C383B4}" destId="{A8FC8DB6-833B-4E21-AF67-EB3B8361C8AE}" srcOrd="1" destOrd="0" presId="urn:microsoft.com/office/officeart/2005/8/layout/hierarchy6"/>
    <dgm:cxn modelId="{8AE1E97B-C96E-4CDC-B004-50DFC75FD661}" type="presParOf" srcId="{A8FC8DB6-833B-4E21-AF67-EB3B8361C8AE}" destId="{01C40ED6-3649-4F7C-97FC-73C5F8418CA7}" srcOrd="0" destOrd="0" presId="urn:microsoft.com/office/officeart/2005/8/layout/hierarchy6"/>
    <dgm:cxn modelId="{C8D687B9-E1CA-47A6-846C-E946BD87E662}" type="presParOf" srcId="{A8FC8DB6-833B-4E21-AF67-EB3B8361C8AE}" destId="{FD349B3D-1698-4102-9BD7-8492FACEA562}" srcOrd="1" destOrd="0" presId="urn:microsoft.com/office/officeart/2005/8/layout/hierarchy6"/>
    <dgm:cxn modelId="{A77F0462-77F2-44AD-A8FB-75621D70193B}" type="presParOf" srcId="{FD349B3D-1698-4102-9BD7-8492FACEA562}" destId="{000F8AF8-D44F-40CD-9AE5-0AADB2A37793}" srcOrd="0" destOrd="0" presId="urn:microsoft.com/office/officeart/2005/8/layout/hierarchy6"/>
    <dgm:cxn modelId="{BD79730C-F647-4861-ABC3-936809DFE21C}" type="presParOf" srcId="{FD349B3D-1698-4102-9BD7-8492FACEA562}" destId="{7B2DE954-2FD8-47DD-A95E-192A5FD52A99}" srcOrd="1" destOrd="0" presId="urn:microsoft.com/office/officeart/2005/8/layout/hierarchy6"/>
    <dgm:cxn modelId="{87440C18-2134-42F7-83C2-866A60CE50BA}" type="presParOf" srcId="{7B2DE954-2FD8-47DD-A95E-192A5FD52A99}" destId="{B1908C09-0A8B-4227-A1E9-121AD6C86375}" srcOrd="0" destOrd="0" presId="urn:microsoft.com/office/officeart/2005/8/layout/hierarchy6"/>
    <dgm:cxn modelId="{7AAB4498-0F6D-45DB-82DA-34534912C735}" type="presParOf" srcId="{7B2DE954-2FD8-47DD-A95E-192A5FD52A99}" destId="{312054F9-7505-47ED-9BB7-EEFD9988EE0C}" srcOrd="1" destOrd="0" presId="urn:microsoft.com/office/officeart/2005/8/layout/hierarchy6"/>
    <dgm:cxn modelId="{83E116F9-79E5-4CA4-86DC-89018D1446E7}" type="presParOf" srcId="{312054F9-7505-47ED-9BB7-EEFD9988EE0C}" destId="{E209D695-6350-490A-8145-6BE9098175FF}" srcOrd="0" destOrd="0" presId="urn:microsoft.com/office/officeart/2005/8/layout/hierarchy6"/>
    <dgm:cxn modelId="{210E0607-3EB1-4292-9E12-C8643C0F233E}" type="presParOf" srcId="{312054F9-7505-47ED-9BB7-EEFD9988EE0C}" destId="{C7127196-B4A3-486F-8695-05337161153B}" srcOrd="1" destOrd="0" presId="urn:microsoft.com/office/officeart/2005/8/layout/hierarchy6"/>
    <dgm:cxn modelId="{A26AEDD6-936F-4672-983E-EFAA577AB909}" type="presParOf" srcId="{A8FC8DB6-833B-4E21-AF67-EB3B8361C8AE}" destId="{F0A4D98C-F37D-4458-B3F2-18C49D272CA1}" srcOrd="2" destOrd="0" presId="urn:microsoft.com/office/officeart/2005/8/layout/hierarchy6"/>
    <dgm:cxn modelId="{33E3AA54-2D42-4753-A419-AFBCE8317C87}" type="presParOf" srcId="{A8FC8DB6-833B-4E21-AF67-EB3B8361C8AE}" destId="{E61E0D95-E85E-4CE2-B4D3-2A8BAFECBF61}" srcOrd="3" destOrd="0" presId="urn:microsoft.com/office/officeart/2005/8/layout/hierarchy6"/>
    <dgm:cxn modelId="{9439DD36-A070-4606-B2B8-36C9D66347C3}" type="presParOf" srcId="{E61E0D95-E85E-4CE2-B4D3-2A8BAFECBF61}" destId="{7AEE9A5B-E20C-4E08-B349-AB7BE498BC2C}" srcOrd="0" destOrd="0" presId="urn:microsoft.com/office/officeart/2005/8/layout/hierarchy6"/>
    <dgm:cxn modelId="{B55D2C5B-2553-47C8-AD6D-48EFD872D0A1}" type="presParOf" srcId="{E61E0D95-E85E-4CE2-B4D3-2A8BAFECBF61}" destId="{EEEC683C-F7E6-4EEB-B40E-ED799F1A6114}" srcOrd="1" destOrd="0" presId="urn:microsoft.com/office/officeart/2005/8/layout/hierarchy6"/>
    <dgm:cxn modelId="{9BE1C0C3-929F-4272-B9D3-7430FAA5AFEB}" type="presParOf" srcId="{A8FC8DB6-833B-4E21-AF67-EB3B8361C8AE}" destId="{D9CB060E-DF43-43E4-9F02-8B75EC9C7AD8}" srcOrd="4" destOrd="0" presId="urn:microsoft.com/office/officeart/2005/8/layout/hierarchy6"/>
    <dgm:cxn modelId="{1C7C9B6E-5374-413A-A981-FE67A60CA9AB}" type="presParOf" srcId="{A8FC8DB6-833B-4E21-AF67-EB3B8361C8AE}" destId="{69A6DC73-A221-4318-81BA-C8C78711F534}" srcOrd="5" destOrd="0" presId="urn:microsoft.com/office/officeart/2005/8/layout/hierarchy6"/>
    <dgm:cxn modelId="{89B75816-637F-41D9-9729-03D12B801D67}" type="presParOf" srcId="{69A6DC73-A221-4318-81BA-C8C78711F534}" destId="{A32AC1EE-86C1-461A-8D8C-3CAC89DF2987}" srcOrd="0" destOrd="0" presId="urn:microsoft.com/office/officeart/2005/8/layout/hierarchy6"/>
    <dgm:cxn modelId="{C728E10E-925F-45C4-A62A-FB22FB79C645}" type="presParOf" srcId="{69A6DC73-A221-4318-81BA-C8C78711F534}" destId="{F11C42D8-74BD-4471-A0B8-7B3C5EA0C5B6}" srcOrd="1" destOrd="0" presId="urn:microsoft.com/office/officeart/2005/8/layout/hierarchy6"/>
    <dgm:cxn modelId="{48583F03-39E5-4989-BA74-FE45C8DA5E78}" type="presParOf" srcId="{F11C42D8-74BD-4471-A0B8-7B3C5EA0C5B6}" destId="{BF86A196-2922-42BF-B2C2-97AFF60C5B04}" srcOrd="0" destOrd="0" presId="urn:microsoft.com/office/officeart/2005/8/layout/hierarchy6"/>
    <dgm:cxn modelId="{DDC44AB4-BA0D-4D6E-A8BF-5930ED560F35}" type="presParOf" srcId="{F11C42D8-74BD-4471-A0B8-7B3C5EA0C5B6}" destId="{63E1DCD9-C892-45B9-917C-3CF37F43378C}" srcOrd="1" destOrd="0" presId="urn:microsoft.com/office/officeart/2005/8/layout/hierarchy6"/>
    <dgm:cxn modelId="{8567198C-EF90-4BDE-8A8C-5C9949E10684}" type="presParOf" srcId="{63E1DCD9-C892-45B9-917C-3CF37F43378C}" destId="{291EC70A-042B-4103-B38F-5349DC9AC17F}" srcOrd="0" destOrd="0" presId="urn:microsoft.com/office/officeart/2005/8/layout/hierarchy6"/>
    <dgm:cxn modelId="{F89CEA45-1344-4126-A59D-A39FD50EAE29}" type="presParOf" srcId="{63E1DCD9-C892-45B9-917C-3CF37F43378C}" destId="{5CDE41E9-173F-4C45-BAFC-7A6E85910B5A}" srcOrd="1" destOrd="0" presId="urn:microsoft.com/office/officeart/2005/8/layout/hierarchy6"/>
    <dgm:cxn modelId="{FB32B718-7907-4C31-BC1E-D0CD3B2C60B0}" type="presParOf" srcId="{A8FC8DB6-833B-4E21-AF67-EB3B8361C8AE}" destId="{3655DCED-8452-4609-AFD9-4DFEFB87D05B}" srcOrd="6" destOrd="0" presId="urn:microsoft.com/office/officeart/2005/8/layout/hierarchy6"/>
    <dgm:cxn modelId="{BF476752-A88C-4212-9A12-1AFCEC66E903}" type="presParOf" srcId="{A8FC8DB6-833B-4E21-AF67-EB3B8361C8AE}" destId="{72F72C8D-8D0C-474C-8968-E989CF1A921B}" srcOrd="7" destOrd="0" presId="urn:microsoft.com/office/officeart/2005/8/layout/hierarchy6"/>
    <dgm:cxn modelId="{E92D58AE-6B48-4F90-995A-E40F4D32345E}" type="presParOf" srcId="{72F72C8D-8D0C-474C-8968-E989CF1A921B}" destId="{F25BFB4B-7498-4157-8F2A-A32FDDEE9BA9}" srcOrd="0" destOrd="0" presId="urn:microsoft.com/office/officeart/2005/8/layout/hierarchy6"/>
    <dgm:cxn modelId="{753E0846-B513-4ED9-AD13-F5DCFA92BDF9}" type="presParOf" srcId="{72F72C8D-8D0C-474C-8968-E989CF1A921B}" destId="{AB936310-0879-4B6B-9341-5FC7C0D060A2}" srcOrd="1" destOrd="0" presId="urn:microsoft.com/office/officeart/2005/8/layout/hierarchy6"/>
    <dgm:cxn modelId="{1E4A4483-A6D1-47EF-A582-47662FAAD293}" type="presParOf" srcId="{AB936310-0879-4B6B-9341-5FC7C0D060A2}" destId="{0C7C38C5-467E-40B8-BEAB-46B443EA2AE6}" srcOrd="0" destOrd="0" presId="urn:microsoft.com/office/officeart/2005/8/layout/hierarchy6"/>
    <dgm:cxn modelId="{439A5BE2-C070-49EB-84C7-3A955CFCBC20}" type="presParOf" srcId="{AB936310-0879-4B6B-9341-5FC7C0D060A2}" destId="{6CA9D44F-18AD-419E-AAAE-BF00395868B9}" srcOrd="1" destOrd="0" presId="urn:microsoft.com/office/officeart/2005/8/layout/hierarchy6"/>
    <dgm:cxn modelId="{C61EC147-2FC7-4878-9AE5-5CF294F0C788}" type="presParOf" srcId="{6CA9D44F-18AD-419E-AAAE-BF00395868B9}" destId="{6C84F49E-54C0-4BC7-B9E3-068C4F73D8DC}" srcOrd="0" destOrd="0" presId="urn:microsoft.com/office/officeart/2005/8/layout/hierarchy6"/>
    <dgm:cxn modelId="{63969E02-7190-4D7D-9FAC-4C2D192ED921}" type="presParOf" srcId="{6CA9D44F-18AD-419E-AAAE-BF00395868B9}" destId="{FD99E326-C621-48B6-97F1-6CAC85F69775}" srcOrd="1" destOrd="0" presId="urn:microsoft.com/office/officeart/2005/8/layout/hierarchy6"/>
    <dgm:cxn modelId="{8EA4D814-A11F-42AD-9B90-CC567FDF93DB}" type="presParOf" srcId="{FD857711-4B4E-4057-A6EB-7D6CF8B99AD6}" destId="{7AD585B5-63D3-4AB4-9EE8-585DCD49A814}" srcOrd="1" destOrd="0" presId="urn:microsoft.com/office/officeart/2005/8/layout/hierarchy6"/>
    <dgm:cxn modelId="{5C906FE1-A99E-44A2-90A1-22B5B420DD70}" type="presParOf" srcId="{7AD585B5-63D3-4AB4-9EE8-585DCD49A814}" destId="{ED587F57-B9AE-44BE-BD22-157B6A33D672}" srcOrd="0" destOrd="0" presId="urn:microsoft.com/office/officeart/2005/8/layout/hierarchy6"/>
    <dgm:cxn modelId="{D9267456-93CF-4E4A-BAF7-E2E7CEC83FC7}" type="presParOf" srcId="{ED587F57-B9AE-44BE-BD22-157B6A33D672}" destId="{1FE5DF21-A2CC-4E2A-9910-72135BF69F42}" srcOrd="0" destOrd="0" presId="urn:microsoft.com/office/officeart/2005/8/layout/hierarchy6"/>
    <dgm:cxn modelId="{01BC8202-815B-47EA-BC18-25938E5D8989}" type="presParOf" srcId="{ED587F57-B9AE-44BE-BD22-157B6A33D672}" destId="{AB6A9AE9-959A-44FB-80C2-1CA34FA9C7C3}" srcOrd="1" destOrd="0" presId="urn:microsoft.com/office/officeart/2005/8/layout/hierarchy6"/>
    <dgm:cxn modelId="{FC451DEF-52E8-4A2E-8E64-D11BA25A71B1}" type="presParOf" srcId="{7AD585B5-63D3-4AB4-9EE8-585DCD49A814}" destId="{7BBC86E9-0E82-4809-A633-DA2FA5AD3B45}" srcOrd="1" destOrd="0" presId="urn:microsoft.com/office/officeart/2005/8/layout/hierarchy6"/>
    <dgm:cxn modelId="{8148774C-DF58-4C7B-9ED6-AE17E7FF2580}" type="presParOf" srcId="{7BBC86E9-0E82-4809-A633-DA2FA5AD3B45}" destId="{8E770B36-7B60-471A-9DE3-82D96426C326}" srcOrd="0" destOrd="0" presId="urn:microsoft.com/office/officeart/2005/8/layout/hierarchy6"/>
    <dgm:cxn modelId="{A71DF986-EC4B-4B93-BDF4-78C19CE5F21F}" type="presParOf" srcId="{7AD585B5-63D3-4AB4-9EE8-585DCD49A814}" destId="{CA6E554D-8012-4FD9-A24A-A8561AD7FB5D}" srcOrd="2" destOrd="0" presId="urn:microsoft.com/office/officeart/2005/8/layout/hierarchy6"/>
    <dgm:cxn modelId="{7DB9EE00-BA1F-431F-BD17-42DA966DC635}" type="presParOf" srcId="{CA6E554D-8012-4FD9-A24A-A8561AD7FB5D}" destId="{34D61144-5466-46B0-8BCB-BB743EB40F31}" srcOrd="0" destOrd="0" presId="urn:microsoft.com/office/officeart/2005/8/layout/hierarchy6"/>
    <dgm:cxn modelId="{6F6BE8FE-FCA0-4042-BF00-0FFCD5156B1A}" type="presParOf" srcId="{CA6E554D-8012-4FD9-A24A-A8561AD7FB5D}" destId="{12DE521A-EAA2-4B42-A982-F16BE50AB5BA}" srcOrd="1" destOrd="0" presId="urn:microsoft.com/office/officeart/2005/8/layout/hierarchy6"/>
    <dgm:cxn modelId="{CC938D72-1C13-4FCC-B649-375165A7D200}" type="presParOf" srcId="{7AD585B5-63D3-4AB4-9EE8-585DCD49A814}" destId="{D5BCC094-C10A-4924-8958-FEB5DABA1A86}" srcOrd="3" destOrd="0" presId="urn:microsoft.com/office/officeart/2005/8/layout/hierarchy6"/>
    <dgm:cxn modelId="{4E1816BA-0404-47ED-822F-43F141C60EBC}" type="presParOf" srcId="{D5BCC094-C10A-4924-8958-FEB5DABA1A86}" destId="{56B948B4-CC44-4FA6-9866-EF37CD84A582}" srcOrd="0" destOrd="0" presId="urn:microsoft.com/office/officeart/2005/8/layout/hierarchy6"/>
    <dgm:cxn modelId="{F6488B0A-2171-454D-991C-A2EBD245E3F6}" type="presParOf" srcId="{7AD585B5-63D3-4AB4-9EE8-585DCD49A814}" destId="{848EDCD6-7265-46E9-B160-7410C23B9856}" srcOrd="4" destOrd="0" presId="urn:microsoft.com/office/officeart/2005/8/layout/hierarchy6"/>
    <dgm:cxn modelId="{A802BC3E-F600-4D6F-97CB-59848CA5A5EE}" type="presParOf" srcId="{848EDCD6-7265-46E9-B160-7410C23B9856}" destId="{27729746-E334-4169-A597-6A42AE0E0988}" srcOrd="0" destOrd="0" presId="urn:microsoft.com/office/officeart/2005/8/layout/hierarchy6"/>
    <dgm:cxn modelId="{36541CAC-704D-4D2E-8DEF-CB967CAC0892}" type="presParOf" srcId="{848EDCD6-7265-46E9-B160-7410C23B9856}" destId="{FDE38D2A-3B69-4252-BEFD-E31B1447F47C}" srcOrd="1" destOrd="0" presId="urn:microsoft.com/office/officeart/2005/8/layout/hierarchy6"/>
    <dgm:cxn modelId="{9CFFD16A-8882-4279-818B-85CA604B5724}" type="presParOf" srcId="{7AD585B5-63D3-4AB4-9EE8-585DCD49A814}" destId="{8B61CC18-1CAE-4223-ABA9-39A1D037168C}" srcOrd="5" destOrd="0" presId="urn:microsoft.com/office/officeart/2005/8/layout/hierarchy6"/>
    <dgm:cxn modelId="{0B5B2657-2328-41B7-AA73-2CC9F5191172}" type="presParOf" srcId="{8B61CC18-1CAE-4223-ABA9-39A1D037168C}" destId="{029E0BC1-9406-47DE-AE8E-A94DC3CCF29C}" srcOrd="0" destOrd="0" presId="urn:microsoft.com/office/officeart/2005/8/layout/hierarchy6"/>
    <dgm:cxn modelId="{22232C47-8144-4857-9770-FA61671CAC69}" type="presParOf" srcId="{7AD585B5-63D3-4AB4-9EE8-585DCD49A814}" destId="{98827C20-AEAD-41B8-B383-F4A5F88380CB}" srcOrd="6" destOrd="0" presId="urn:microsoft.com/office/officeart/2005/8/layout/hierarchy6"/>
    <dgm:cxn modelId="{72138FDE-1ABD-4AFE-B673-7EBB8F99635E}" type="presParOf" srcId="{98827C20-AEAD-41B8-B383-F4A5F88380CB}" destId="{96B5D9FD-A0C9-49C0-870E-A01E42AC9D4A}" srcOrd="0" destOrd="0" presId="urn:microsoft.com/office/officeart/2005/8/layout/hierarchy6"/>
    <dgm:cxn modelId="{320B0103-7C77-433F-92DE-70EB0002712D}" type="presParOf" srcId="{98827C20-AEAD-41B8-B383-F4A5F88380CB}" destId="{F588EB38-CB82-4CC7-90D9-D45FD2475AB5}"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AE380F-9FBB-479F-A6ED-1FA42775959A}" type="doc">
      <dgm:prSet loTypeId="urn:microsoft.com/office/officeart/2005/8/layout/hierarchy6" loCatId="hierarchy" qsTypeId="urn:microsoft.com/office/officeart/2005/8/quickstyle/simple5" qsCatId="simple" csTypeId="urn:microsoft.com/office/officeart/2005/8/colors/accent1_2" csCatId="accent1" phldr="1"/>
      <dgm:spPr/>
      <dgm:t>
        <a:bodyPr/>
        <a:lstStyle/>
        <a:p>
          <a:endParaRPr lang="en-US"/>
        </a:p>
      </dgm:t>
    </dgm:pt>
    <dgm:pt modelId="{F2C26113-42E2-4452-87A7-20699C30C1C9}">
      <dgm:prSet phldrT="[Texto]" custT="1"/>
      <dgm:spPr/>
      <dgm:t>
        <a:bodyPr/>
        <a:lstStyle/>
        <a:p>
          <a:pPr algn="ctr"/>
          <a:r>
            <a:rPr lang="en-US" sz="1600" b="1" dirty="0" err="1" smtClean="0"/>
            <a:t>Objetivo</a:t>
          </a:r>
          <a:r>
            <a:rPr lang="en-US" sz="1600" b="1" dirty="0" smtClean="0"/>
            <a:t> general</a:t>
          </a:r>
          <a:endParaRPr lang="en-US" sz="1600" b="1" dirty="0"/>
        </a:p>
      </dgm:t>
    </dgm:pt>
    <dgm:pt modelId="{F2D81E61-975B-49E5-85EF-D73B25E5D39C}" type="parTrans" cxnId="{FFEA7F7F-9977-40B1-A1BB-02F5EEE0E8FC}">
      <dgm:prSet/>
      <dgm:spPr/>
      <dgm:t>
        <a:bodyPr/>
        <a:lstStyle/>
        <a:p>
          <a:pPr algn="r"/>
          <a:endParaRPr lang="en-US" sz="1600"/>
        </a:p>
      </dgm:t>
    </dgm:pt>
    <dgm:pt modelId="{4B1C769B-80C5-4C48-B16E-8F9D4A4E68B6}" type="sibTrans" cxnId="{FFEA7F7F-9977-40B1-A1BB-02F5EEE0E8FC}">
      <dgm:prSet/>
      <dgm:spPr/>
      <dgm:t>
        <a:bodyPr/>
        <a:lstStyle/>
        <a:p>
          <a:pPr algn="r"/>
          <a:endParaRPr lang="en-US" sz="1600"/>
        </a:p>
      </dgm:t>
    </dgm:pt>
    <dgm:pt modelId="{53ECCC90-E72B-4975-BC8A-8163CC123A04}">
      <dgm:prSet phldrT="[Texto]" phldr="1" custT="1"/>
      <dgm:spPr/>
      <dgm:t>
        <a:bodyPr/>
        <a:lstStyle/>
        <a:p>
          <a:pPr algn="r"/>
          <a:endParaRPr lang="en-US" sz="1600" dirty="0"/>
        </a:p>
      </dgm:t>
    </dgm:pt>
    <dgm:pt modelId="{8FDD237B-F622-43EC-BF3D-9A7CB9094304}" type="parTrans" cxnId="{AD9A7049-67F2-4FC4-92F2-4B882CEC7D3F}">
      <dgm:prSet/>
      <dgm:spPr/>
      <dgm:t>
        <a:bodyPr/>
        <a:lstStyle/>
        <a:p>
          <a:pPr algn="r"/>
          <a:endParaRPr lang="en-US" sz="1600"/>
        </a:p>
      </dgm:t>
    </dgm:pt>
    <dgm:pt modelId="{55BE555F-1D77-4B15-807E-0DF7F2B228C9}" type="sibTrans" cxnId="{AD9A7049-67F2-4FC4-92F2-4B882CEC7D3F}">
      <dgm:prSet/>
      <dgm:spPr/>
      <dgm:t>
        <a:bodyPr/>
        <a:lstStyle/>
        <a:p>
          <a:pPr algn="r"/>
          <a:endParaRPr lang="en-US" sz="1600"/>
        </a:p>
      </dgm:t>
    </dgm:pt>
    <dgm:pt modelId="{8AF98A72-E13A-418E-8AE2-605579C3191E}">
      <dgm:prSet phldrT="[Texto]" phldr="1" custT="1"/>
      <dgm:spPr/>
      <dgm:t>
        <a:bodyPr/>
        <a:lstStyle/>
        <a:p>
          <a:pPr algn="r"/>
          <a:endParaRPr lang="en-US" sz="1600" dirty="0"/>
        </a:p>
      </dgm:t>
    </dgm:pt>
    <dgm:pt modelId="{597096D0-69CA-4202-A8F3-D3DB8CEBD95D}" type="parTrans" cxnId="{9A1FC533-064F-4DFF-86DA-BBDD2D250C20}">
      <dgm:prSet/>
      <dgm:spPr>
        <a:ln>
          <a:solidFill>
            <a:schemeClr val="accent1">
              <a:lumMod val="75000"/>
            </a:schemeClr>
          </a:solidFill>
          <a:headEnd type="arrow"/>
        </a:ln>
      </dgm:spPr>
      <dgm:t>
        <a:bodyPr/>
        <a:lstStyle/>
        <a:p>
          <a:pPr algn="r"/>
          <a:endParaRPr lang="en-US" sz="1600"/>
        </a:p>
      </dgm:t>
    </dgm:pt>
    <dgm:pt modelId="{5F29208E-8923-4494-80C4-753934B61F17}" type="sibTrans" cxnId="{9A1FC533-064F-4DFF-86DA-BBDD2D250C20}">
      <dgm:prSet/>
      <dgm:spPr/>
      <dgm:t>
        <a:bodyPr/>
        <a:lstStyle/>
        <a:p>
          <a:pPr algn="r"/>
          <a:endParaRPr lang="en-US" sz="1600"/>
        </a:p>
      </dgm:t>
    </dgm:pt>
    <dgm:pt modelId="{9FC37EBA-25CE-48C6-82F3-D1C94E44D97D}">
      <dgm:prSet phldrT="[Texto]" phldr="1" custT="1"/>
      <dgm:spPr/>
      <dgm:t>
        <a:bodyPr/>
        <a:lstStyle/>
        <a:p>
          <a:pPr algn="r"/>
          <a:endParaRPr lang="en-US" sz="1600" dirty="0"/>
        </a:p>
      </dgm:t>
    </dgm:pt>
    <dgm:pt modelId="{D08379CD-F8E9-4014-A505-D9638B0621D3}" type="parTrans" cxnId="{4EB7D366-FFE0-4286-8F69-4025F4F3B620}">
      <dgm:prSet/>
      <dgm:spPr/>
      <dgm:t>
        <a:bodyPr/>
        <a:lstStyle/>
        <a:p>
          <a:pPr algn="r"/>
          <a:endParaRPr lang="en-US" sz="1600"/>
        </a:p>
      </dgm:t>
    </dgm:pt>
    <dgm:pt modelId="{F99A23C7-044D-4738-93FD-8CD15D1D5F1D}" type="sibTrans" cxnId="{4EB7D366-FFE0-4286-8F69-4025F4F3B620}">
      <dgm:prSet/>
      <dgm:spPr/>
      <dgm:t>
        <a:bodyPr/>
        <a:lstStyle/>
        <a:p>
          <a:pPr algn="r"/>
          <a:endParaRPr lang="en-US" sz="1600"/>
        </a:p>
      </dgm:t>
    </dgm:pt>
    <dgm:pt modelId="{FFD25668-EDE5-4073-9E7E-8098CF908F7F}">
      <dgm:prSet phldrT="[Texto]" phldr="1" custT="1"/>
      <dgm:spPr/>
      <dgm:t>
        <a:bodyPr/>
        <a:lstStyle/>
        <a:p>
          <a:pPr algn="r"/>
          <a:endParaRPr lang="en-US" sz="1600" dirty="0"/>
        </a:p>
      </dgm:t>
    </dgm:pt>
    <dgm:pt modelId="{E28F1A24-F89B-49EE-A547-65E50DC4EBF9}" type="parTrans" cxnId="{7200E963-73C2-4A3E-A513-8CBD29D3792C}">
      <dgm:prSet/>
      <dgm:spPr/>
      <dgm:t>
        <a:bodyPr/>
        <a:lstStyle/>
        <a:p>
          <a:pPr algn="r"/>
          <a:endParaRPr lang="en-US" sz="1600"/>
        </a:p>
      </dgm:t>
    </dgm:pt>
    <dgm:pt modelId="{5C6CE205-E376-4B27-A818-3DF16FB7BE2E}" type="sibTrans" cxnId="{7200E963-73C2-4A3E-A513-8CBD29D3792C}">
      <dgm:prSet/>
      <dgm:spPr/>
      <dgm:t>
        <a:bodyPr/>
        <a:lstStyle/>
        <a:p>
          <a:pPr algn="r"/>
          <a:endParaRPr lang="en-US" sz="1600"/>
        </a:p>
      </dgm:t>
    </dgm:pt>
    <dgm:pt modelId="{61655631-A5BF-426E-9120-69075FF217B1}">
      <dgm:prSet phldrT="[Texto]" custT="1"/>
      <dgm:spPr/>
      <dgm:t>
        <a:bodyPr/>
        <a:lstStyle/>
        <a:p>
          <a:pPr algn="r"/>
          <a:r>
            <a:rPr lang="es-MX" sz="1600" dirty="0" smtClean="0"/>
            <a:t>        Objetivos Impacto del entorno</a:t>
          </a:r>
          <a:endParaRPr lang="en-US" sz="1600" dirty="0"/>
        </a:p>
      </dgm:t>
    </dgm:pt>
    <dgm:pt modelId="{8482F9C7-4B3A-4091-AAA6-E391AB72C55B}" type="parTrans" cxnId="{CD46DEAC-D472-4036-9573-653E8B5A5F92}">
      <dgm:prSet/>
      <dgm:spPr/>
      <dgm:t>
        <a:bodyPr/>
        <a:lstStyle/>
        <a:p>
          <a:pPr algn="r"/>
          <a:endParaRPr lang="en-US" sz="1600"/>
        </a:p>
      </dgm:t>
    </dgm:pt>
    <dgm:pt modelId="{E8CD5C6D-BEAF-4039-95AF-A32FC57A8FAF}" type="sibTrans" cxnId="{CD46DEAC-D472-4036-9573-653E8B5A5F92}">
      <dgm:prSet/>
      <dgm:spPr/>
      <dgm:t>
        <a:bodyPr/>
        <a:lstStyle/>
        <a:p>
          <a:pPr algn="r"/>
          <a:endParaRPr lang="en-US" sz="1600"/>
        </a:p>
      </dgm:t>
    </dgm:pt>
    <dgm:pt modelId="{1EC08293-B75A-4B36-B0B8-7B86F30C1D8A}">
      <dgm:prSet custT="1"/>
      <dgm:spPr/>
      <dgm:t>
        <a:bodyPr/>
        <a:lstStyle/>
        <a:p>
          <a:pPr algn="r"/>
          <a:endParaRPr lang="en-US" sz="1600" dirty="0"/>
        </a:p>
      </dgm:t>
    </dgm:pt>
    <dgm:pt modelId="{5238CC07-2526-445A-91F7-0BA3C9B42898}" type="parTrans" cxnId="{9AD7037A-C078-43B0-883A-94309CE58EEE}">
      <dgm:prSet/>
      <dgm:spPr/>
      <dgm:t>
        <a:bodyPr/>
        <a:lstStyle/>
        <a:p>
          <a:pPr algn="r"/>
          <a:endParaRPr lang="en-US" sz="1600"/>
        </a:p>
      </dgm:t>
    </dgm:pt>
    <dgm:pt modelId="{B7CB149C-DD70-47CD-A005-DABB7382B2E7}" type="sibTrans" cxnId="{9AD7037A-C078-43B0-883A-94309CE58EEE}">
      <dgm:prSet/>
      <dgm:spPr/>
      <dgm:t>
        <a:bodyPr/>
        <a:lstStyle/>
        <a:p>
          <a:pPr algn="r"/>
          <a:endParaRPr lang="en-US" sz="1600"/>
        </a:p>
      </dgm:t>
    </dgm:pt>
    <dgm:pt modelId="{DFAC4389-6EFB-4458-A180-F488C72F12EE}">
      <dgm:prSet custT="1"/>
      <dgm:spPr/>
      <dgm:t>
        <a:bodyPr/>
        <a:lstStyle/>
        <a:p>
          <a:pPr algn="r"/>
          <a:endParaRPr lang="en-US" sz="1600" dirty="0"/>
        </a:p>
      </dgm:t>
    </dgm:pt>
    <dgm:pt modelId="{BAE68DD2-4E13-436D-A3A6-9E9D2DFCBD61}" type="parTrans" cxnId="{80355CD4-B876-4B25-A1E2-B07D394D0072}">
      <dgm:prSet/>
      <dgm:spPr>
        <a:ln>
          <a:solidFill>
            <a:schemeClr val="accent1">
              <a:lumMod val="75000"/>
            </a:schemeClr>
          </a:solidFill>
          <a:headEnd type="arrow"/>
        </a:ln>
      </dgm:spPr>
      <dgm:t>
        <a:bodyPr/>
        <a:lstStyle/>
        <a:p>
          <a:pPr algn="r"/>
          <a:endParaRPr lang="en-US" sz="1600"/>
        </a:p>
      </dgm:t>
    </dgm:pt>
    <dgm:pt modelId="{FCD49620-6DE4-477E-8655-C6BC21E8CF01}" type="sibTrans" cxnId="{80355CD4-B876-4B25-A1E2-B07D394D0072}">
      <dgm:prSet/>
      <dgm:spPr/>
      <dgm:t>
        <a:bodyPr/>
        <a:lstStyle/>
        <a:p>
          <a:pPr algn="r"/>
          <a:endParaRPr lang="en-US" sz="1600"/>
        </a:p>
      </dgm:t>
    </dgm:pt>
    <dgm:pt modelId="{BD3802A2-B342-47FB-B836-EE547FC137AD}">
      <dgm:prSet custT="1"/>
      <dgm:spPr/>
      <dgm:t>
        <a:bodyPr/>
        <a:lstStyle/>
        <a:p>
          <a:pPr algn="r"/>
          <a:endParaRPr lang="en-US" sz="1600" dirty="0"/>
        </a:p>
      </dgm:t>
    </dgm:pt>
    <dgm:pt modelId="{6C0E80E9-2379-47E0-AAC8-EFE9DE688C79}" type="parTrans" cxnId="{F96842AE-02D9-40F1-836C-81CBE5DC1EFF}">
      <dgm:prSet/>
      <dgm:spPr>
        <a:ln>
          <a:solidFill>
            <a:schemeClr val="accent1">
              <a:lumMod val="75000"/>
            </a:schemeClr>
          </a:solidFill>
          <a:headEnd type="arrow"/>
        </a:ln>
      </dgm:spPr>
      <dgm:t>
        <a:bodyPr/>
        <a:lstStyle/>
        <a:p>
          <a:pPr algn="r"/>
          <a:endParaRPr lang="en-US" sz="1600"/>
        </a:p>
      </dgm:t>
    </dgm:pt>
    <dgm:pt modelId="{05F045F7-2B2F-4488-85F6-AD8B74C0C6FF}" type="sibTrans" cxnId="{F96842AE-02D9-40F1-836C-81CBE5DC1EFF}">
      <dgm:prSet/>
      <dgm:spPr/>
      <dgm:t>
        <a:bodyPr/>
        <a:lstStyle/>
        <a:p>
          <a:pPr algn="r"/>
          <a:endParaRPr lang="en-US" sz="1600"/>
        </a:p>
      </dgm:t>
    </dgm:pt>
    <dgm:pt modelId="{4E003D34-5178-4B4C-895E-5F4CFCA4BBC8}">
      <dgm:prSet custT="1"/>
      <dgm:spPr/>
      <dgm:t>
        <a:bodyPr/>
        <a:lstStyle/>
        <a:p>
          <a:pPr algn="r"/>
          <a:endParaRPr lang="en-US" sz="1600" dirty="0"/>
        </a:p>
      </dgm:t>
    </dgm:pt>
    <dgm:pt modelId="{5FB865DE-3114-4B8D-B19F-390168AABB85}" type="parTrans" cxnId="{40467E51-3FD1-4615-B401-D7E7CC6A5FB1}">
      <dgm:prSet/>
      <dgm:spPr>
        <a:ln w="22225">
          <a:solidFill>
            <a:schemeClr val="accent1">
              <a:lumMod val="75000"/>
            </a:schemeClr>
          </a:solidFill>
          <a:headEnd type="arrow"/>
        </a:ln>
      </dgm:spPr>
      <dgm:t>
        <a:bodyPr/>
        <a:lstStyle/>
        <a:p>
          <a:pPr algn="r"/>
          <a:endParaRPr lang="en-US" sz="1600"/>
        </a:p>
      </dgm:t>
    </dgm:pt>
    <dgm:pt modelId="{A0063770-1F64-41C9-AF2C-B12F1FFCAAE6}" type="sibTrans" cxnId="{40467E51-3FD1-4615-B401-D7E7CC6A5FB1}">
      <dgm:prSet/>
      <dgm:spPr/>
      <dgm:t>
        <a:bodyPr/>
        <a:lstStyle/>
        <a:p>
          <a:pPr algn="r"/>
          <a:endParaRPr lang="en-US" sz="1600"/>
        </a:p>
      </dgm:t>
    </dgm:pt>
    <dgm:pt modelId="{6212E858-ACA9-410C-B60A-D174D46A5480}">
      <dgm:prSet custT="1"/>
      <dgm:spPr/>
      <dgm:t>
        <a:bodyPr/>
        <a:lstStyle/>
        <a:p>
          <a:pPr algn="r"/>
          <a:endParaRPr lang="en-US" sz="1600" dirty="0"/>
        </a:p>
      </dgm:t>
    </dgm:pt>
    <dgm:pt modelId="{BE5F9510-297D-43E4-8AEC-48E63187388A}" type="parTrans" cxnId="{F9473DC4-BD84-4B6E-9FAD-71617907E10C}">
      <dgm:prSet/>
      <dgm:spPr/>
      <dgm:t>
        <a:bodyPr/>
        <a:lstStyle/>
        <a:p>
          <a:pPr algn="r"/>
          <a:endParaRPr lang="en-US" sz="1600"/>
        </a:p>
      </dgm:t>
    </dgm:pt>
    <dgm:pt modelId="{BAD205D5-F00B-4FBE-B4FD-263CAF0E1148}" type="sibTrans" cxnId="{F9473DC4-BD84-4B6E-9FAD-71617907E10C}">
      <dgm:prSet/>
      <dgm:spPr/>
      <dgm:t>
        <a:bodyPr/>
        <a:lstStyle/>
        <a:p>
          <a:pPr algn="r"/>
          <a:endParaRPr lang="en-US" sz="1600"/>
        </a:p>
      </dgm:t>
    </dgm:pt>
    <dgm:pt modelId="{94F6B5E5-DA43-465C-AFA4-FB1695C4B1F8}">
      <dgm:prSet phldrT="[Texto]" custT="1"/>
      <dgm:spPr/>
      <dgm:t>
        <a:bodyPr/>
        <a:lstStyle/>
        <a:p>
          <a:pPr algn="r"/>
          <a:r>
            <a:rPr lang="es-MX" sz="1600" dirty="0" smtClean="0"/>
            <a:t>Objetivos Raíces del problema</a:t>
          </a:r>
          <a:endParaRPr lang="en-US" sz="1600" dirty="0"/>
        </a:p>
      </dgm:t>
    </dgm:pt>
    <dgm:pt modelId="{E5A64BFB-A510-48C0-974E-12E32B8BCC17}" type="parTrans" cxnId="{E826A509-FC0B-46C8-B438-4BF1A9E1E621}">
      <dgm:prSet/>
      <dgm:spPr/>
      <dgm:t>
        <a:bodyPr/>
        <a:lstStyle/>
        <a:p>
          <a:pPr algn="r"/>
          <a:endParaRPr lang="en-US" sz="1600"/>
        </a:p>
      </dgm:t>
    </dgm:pt>
    <dgm:pt modelId="{DD9EFA4A-93EB-4C92-8540-54C4201CA8AB}" type="sibTrans" cxnId="{E826A509-FC0B-46C8-B438-4BF1A9E1E621}">
      <dgm:prSet/>
      <dgm:spPr/>
      <dgm:t>
        <a:bodyPr/>
        <a:lstStyle/>
        <a:p>
          <a:pPr algn="r"/>
          <a:endParaRPr lang="en-US" sz="1600"/>
        </a:p>
      </dgm:t>
    </dgm:pt>
    <dgm:pt modelId="{8397CFF5-ADB4-4BC4-A50C-AE393EE12083}">
      <dgm:prSet phldrT="[Texto]" custT="1"/>
      <dgm:spPr/>
      <dgm:t>
        <a:bodyPr/>
        <a:lstStyle/>
        <a:p>
          <a:pPr algn="r"/>
          <a:r>
            <a:rPr lang="es-MX" sz="1600" dirty="0" smtClean="0"/>
            <a:t>Objetivos </a:t>
          </a:r>
        </a:p>
        <a:p>
          <a:pPr algn="r"/>
          <a:r>
            <a:rPr lang="es-MX" sz="1600" dirty="0" smtClean="0"/>
            <a:t>Impactos   inmediatos</a:t>
          </a:r>
          <a:endParaRPr lang="en-US" sz="1600" dirty="0"/>
        </a:p>
      </dgm:t>
    </dgm:pt>
    <dgm:pt modelId="{B32E551C-8B6A-438C-96C9-AC22A2690AFA}" type="parTrans" cxnId="{8C4D5CD1-0387-47C4-8659-A4E69CA4A89F}">
      <dgm:prSet/>
      <dgm:spPr/>
      <dgm:t>
        <a:bodyPr/>
        <a:lstStyle/>
        <a:p>
          <a:pPr algn="r"/>
          <a:endParaRPr lang="en-US" sz="1600"/>
        </a:p>
      </dgm:t>
    </dgm:pt>
    <dgm:pt modelId="{D85413D6-F129-4821-BF5F-EAABBD78A2A8}" type="sibTrans" cxnId="{8C4D5CD1-0387-47C4-8659-A4E69CA4A89F}">
      <dgm:prSet/>
      <dgm:spPr/>
      <dgm:t>
        <a:bodyPr/>
        <a:lstStyle/>
        <a:p>
          <a:pPr algn="r"/>
          <a:endParaRPr lang="en-US" sz="1600"/>
        </a:p>
      </dgm:t>
    </dgm:pt>
    <dgm:pt modelId="{3B341F64-2B28-4CAA-8023-5737DD9C240F}">
      <dgm:prSet phldrT="[Texto]" custT="1"/>
      <dgm:spPr/>
      <dgm:t>
        <a:bodyPr/>
        <a:lstStyle/>
        <a:p>
          <a:pPr algn="r"/>
          <a:r>
            <a:rPr lang="es-MX" sz="1600" dirty="0" smtClean="0"/>
            <a:t>Objetivos Causas inmediatas</a:t>
          </a:r>
          <a:endParaRPr lang="en-US" sz="1600" dirty="0"/>
        </a:p>
      </dgm:t>
    </dgm:pt>
    <dgm:pt modelId="{44F8047D-E793-4EF2-8D8C-7267A060C888}" type="parTrans" cxnId="{6832CC0E-AE53-4841-A40D-C0FE28145849}">
      <dgm:prSet/>
      <dgm:spPr/>
      <dgm:t>
        <a:bodyPr/>
        <a:lstStyle/>
        <a:p>
          <a:pPr algn="r"/>
          <a:endParaRPr lang="en-US" sz="1600"/>
        </a:p>
      </dgm:t>
    </dgm:pt>
    <dgm:pt modelId="{0D21C8B6-392E-4186-904B-80E6A48D3FF0}" type="sibTrans" cxnId="{6832CC0E-AE53-4841-A40D-C0FE28145849}">
      <dgm:prSet/>
      <dgm:spPr/>
      <dgm:t>
        <a:bodyPr/>
        <a:lstStyle/>
        <a:p>
          <a:pPr algn="r"/>
          <a:endParaRPr lang="en-US" sz="1600"/>
        </a:p>
      </dgm:t>
    </dgm:pt>
    <dgm:pt modelId="{FD857711-4B4E-4057-A6EB-7D6CF8B99AD6}" type="pres">
      <dgm:prSet presAssocID="{43AE380F-9FBB-479F-A6ED-1FA42775959A}" presName="mainComposite" presStyleCnt="0">
        <dgm:presLayoutVars>
          <dgm:chPref val="1"/>
          <dgm:dir val="rev"/>
          <dgm:animOne val="branch"/>
          <dgm:animLvl val="lvl"/>
          <dgm:resizeHandles val="exact"/>
        </dgm:presLayoutVars>
      </dgm:prSet>
      <dgm:spPr/>
      <dgm:t>
        <a:bodyPr/>
        <a:lstStyle/>
        <a:p>
          <a:endParaRPr lang="es-MX"/>
        </a:p>
      </dgm:t>
    </dgm:pt>
    <dgm:pt modelId="{346AF4CE-58D0-4F85-B7DA-C0205C5EB43A}" type="pres">
      <dgm:prSet presAssocID="{43AE380F-9FBB-479F-A6ED-1FA42775959A}" presName="hierFlow" presStyleCnt="0"/>
      <dgm:spPr/>
    </dgm:pt>
    <dgm:pt modelId="{7AB7874C-C87B-45EA-A0AC-E78983E4A63D}" type="pres">
      <dgm:prSet presAssocID="{43AE380F-9FBB-479F-A6ED-1FA42775959A}" presName="firstBuf" presStyleCnt="0"/>
      <dgm:spPr/>
    </dgm:pt>
    <dgm:pt modelId="{34025A1D-32EE-4721-9C9F-6A31E0EB6444}" type="pres">
      <dgm:prSet presAssocID="{43AE380F-9FBB-479F-A6ED-1FA42775959A}" presName="hierChild1" presStyleCnt="0">
        <dgm:presLayoutVars>
          <dgm:chPref val="1"/>
          <dgm:animOne val="branch"/>
          <dgm:animLvl val="lvl"/>
        </dgm:presLayoutVars>
      </dgm:prSet>
      <dgm:spPr/>
    </dgm:pt>
    <dgm:pt modelId="{7F518D03-D87D-4D3E-B83B-26939127D910}" type="pres">
      <dgm:prSet presAssocID="{6212E858-ACA9-410C-B60A-D174D46A5480}" presName="Name14" presStyleCnt="0"/>
      <dgm:spPr/>
    </dgm:pt>
    <dgm:pt modelId="{B2C4E26E-3E18-4331-A911-4E94B1CB898F}" type="pres">
      <dgm:prSet presAssocID="{6212E858-ACA9-410C-B60A-D174D46A5480}" presName="level1Shape" presStyleLbl="node0" presStyleIdx="0" presStyleCnt="1" custLinFactNeighborX="-47760">
        <dgm:presLayoutVars>
          <dgm:chPref val="3"/>
        </dgm:presLayoutVars>
      </dgm:prSet>
      <dgm:spPr/>
      <dgm:t>
        <a:bodyPr/>
        <a:lstStyle/>
        <a:p>
          <a:endParaRPr lang="es-MX"/>
        </a:p>
      </dgm:t>
    </dgm:pt>
    <dgm:pt modelId="{D4DF143F-2CAB-46E3-9098-BF398038B4BF}" type="pres">
      <dgm:prSet presAssocID="{6212E858-ACA9-410C-B60A-D174D46A5480}" presName="hierChild2" presStyleCnt="0"/>
      <dgm:spPr/>
    </dgm:pt>
    <dgm:pt modelId="{D41100F1-661A-45AB-B772-9C6D151C0B03}" type="pres">
      <dgm:prSet presAssocID="{5FB865DE-3114-4B8D-B19F-390168AABB85}" presName="Name19" presStyleLbl="parChTrans1D2" presStyleIdx="0" presStyleCnt="1"/>
      <dgm:spPr/>
      <dgm:t>
        <a:bodyPr/>
        <a:lstStyle/>
        <a:p>
          <a:endParaRPr lang="es-MX"/>
        </a:p>
      </dgm:t>
    </dgm:pt>
    <dgm:pt modelId="{50B40DFC-B2EE-4EA1-B749-7BCD76E13FC1}" type="pres">
      <dgm:prSet presAssocID="{4E003D34-5178-4B4C-895E-5F4CFCA4BBC8}" presName="Name21" presStyleCnt="0"/>
      <dgm:spPr/>
    </dgm:pt>
    <dgm:pt modelId="{D923467C-7E91-43FD-AFB9-6492C25A6B91}" type="pres">
      <dgm:prSet presAssocID="{4E003D34-5178-4B4C-895E-5F4CFCA4BBC8}" presName="level2Shape" presStyleLbl="node2" presStyleIdx="0" presStyleCnt="1" custLinFactNeighborX="-47760"/>
      <dgm:spPr/>
      <dgm:t>
        <a:bodyPr/>
        <a:lstStyle/>
        <a:p>
          <a:endParaRPr lang="es-MX"/>
        </a:p>
      </dgm:t>
    </dgm:pt>
    <dgm:pt modelId="{E1733756-50ED-4ACC-8962-D00AB74CD856}" type="pres">
      <dgm:prSet presAssocID="{4E003D34-5178-4B4C-895E-5F4CFCA4BBC8}" presName="hierChild3" presStyleCnt="0"/>
      <dgm:spPr/>
    </dgm:pt>
    <dgm:pt modelId="{D55A78CC-4916-4DFA-BD04-6D1EF52F5839}" type="pres">
      <dgm:prSet presAssocID="{F2D81E61-975B-49E5-85EF-D73B25E5D39C}" presName="Name19" presStyleLbl="parChTrans1D3" presStyleIdx="0" presStyleCnt="1"/>
      <dgm:spPr/>
      <dgm:t>
        <a:bodyPr/>
        <a:lstStyle/>
        <a:p>
          <a:endParaRPr lang="es-MX"/>
        </a:p>
      </dgm:t>
    </dgm:pt>
    <dgm:pt modelId="{170238D6-658D-49AA-B0F0-ACAFC7C383B4}" type="pres">
      <dgm:prSet presAssocID="{F2C26113-42E2-4452-87A7-20699C30C1C9}" presName="Name21" presStyleCnt="0"/>
      <dgm:spPr/>
    </dgm:pt>
    <dgm:pt modelId="{DADF5AEB-72A7-43CE-8751-B5253D31A02B}" type="pres">
      <dgm:prSet presAssocID="{F2C26113-42E2-4452-87A7-20699C30C1C9}" presName="level2Shape" presStyleLbl="node3" presStyleIdx="0" presStyleCnt="1" custScaleX="286541"/>
      <dgm:spPr/>
      <dgm:t>
        <a:bodyPr/>
        <a:lstStyle/>
        <a:p>
          <a:endParaRPr lang="es-MX"/>
        </a:p>
      </dgm:t>
    </dgm:pt>
    <dgm:pt modelId="{A8FC8DB6-833B-4E21-AF67-EB3B8361C8AE}" type="pres">
      <dgm:prSet presAssocID="{F2C26113-42E2-4452-87A7-20699C30C1C9}" presName="hierChild3" presStyleCnt="0"/>
      <dgm:spPr/>
    </dgm:pt>
    <dgm:pt modelId="{01C40ED6-3649-4F7C-97FC-73C5F8418CA7}" type="pres">
      <dgm:prSet presAssocID="{8FDD237B-F622-43EC-BF3D-9A7CB9094304}" presName="Name19" presStyleLbl="parChTrans1D4" presStyleIdx="0" presStyleCnt="7"/>
      <dgm:spPr/>
      <dgm:t>
        <a:bodyPr/>
        <a:lstStyle/>
        <a:p>
          <a:endParaRPr lang="es-MX"/>
        </a:p>
      </dgm:t>
    </dgm:pt>
    <dgm:pt modelId="{FD349B3D-1698-4102-9BD7-8492FACEA562}" type="pres">
      <dgm:prSet presAssocID="{53ECCC90-E72B-4975-BC8A-8163CC123A04}" presName="Name21" presStyleCnt="0"/>
      <dgm:spPr/>
    </dgm:pt>
    <dgm:pt modelId="{000F8AF8-D44F-40CD-9AE5-0AADB2A37793}" type="pres">
      <dgm:prSet presAssocID="{53ECCC90-E72B-4975-BC8A-8163CC123A04}" presName="level2Shape" presStyleLbl="node4" presStyleIdx="0" presStyleCnt="7"/>
      <dgm:spPr/>
      <dgm:t>
        <a:bodyPr/>
        <a:lstStyle/>
        <a:p>
          <a:endParaRPr lang="en-US"/>
        </a:p>
      </dgm:t>
    </dgm:pt>
    <dgm:pt modelId="{7B2DE954-2FD8-47DD-A95E-192A5FD52A99}" type="pres">
      <dgm:prSet presAssocID="{53ECCC90-E72B-4975-BC8A-8163CC123A04}" presName="hierChild3" presStyleCnt="0"/>
      <dgm:spPr/>
    </dgm:pt>
    <dgm:pt modelId="{B1908C09-0A8B-4227-A1E9-121AD6C86375}" type="pres">
      <dgm:prSet presAssocID="{597096D0-69CA-4202-A8F3-D3DB8CEBD95D}" presName="Name19" presStyleLbl="parChTrans1D4" presStyleIdx="1" presStyleCnt="7"/>
      <dgm:spPr/>
      <dgm:t>
        <a:bodyPr/>
        <a:lstStyle/>
        <a:p>
          <a:endParaRPr lang="es-MX"/>
        </a:p>
      </dgm:t>
    </dgm:pt>
    <dgm:pt modelId="{312054F9-7505-47ED-9BB7-EEFD9988EE0C}" type="pres">
      <dgm:prSet presAssocID="{8AF98A72-E13A-418E-8AE2-605579C3191E}" presName="Name21" presStyleCnt="0"/>
      <dgm:spPr/>
    </dgm:pt>
    <dgm:pt modelId="{E209D695-6350-490A-8145-6BE9098175FF}" type="pres">
      <dgm:prSet presAssocID="{8AF98A72-E13A-418E-8AE2-605579C3191E}" presName="level2Shape" presStyleLbl="node4" presStyleIdx="1" presStyleCnt="7" custLinFactNeighborX="-52560" custLinFactNeighborY="14437"/>
      <dgm:spPr/>
      <dgm:t>
        <a:bodyPr/>
        <a:lstStyle/>
        <a:p>
          <a:endParaRPr lang="es-MX"/>
        </a:p>
      </dgm:t>
    </dgm:pt>
    <dgm:pt modelId="{C7127196-B4A3-486F-8695-05337161153B}" type="pres">
      <dgm:prSet presAssocID="{8AF98A72-E13A-418E-8AE2-605579C3191E}" presName="hierChild3" presStyleCnt="0"/>
      <dgm:spPr/>
    </dgm:pt>
    <dgm:pt modelId="{F0A4D98C-F37D-4458-B3F2-18C49D272CA1}" type="pres">
      <dgm:prSet presAssocID="{BAE68DD2-4E13-436D-A3A6-9E9D2DFCBD61}" presName="Name19" presStyleLbl="parChTrans1D4" presStyleIdx="2" presStyleCnt="7"/>
      <dgm:spPr/>
      <dgm:t>
        <a:bodyPr/>
        <a:lstStyle/>
        <a:p>
          <a:endParaRPr lang="es-MX"/>
        </a:p>
      </dgm:t>
    </dgm:pt>
    <dgm:pt modelId="{E61E0D95-E85E-4CE2-B4D3-2A8BAFECBF61}" type="pres">
      <dgm:prSet presAssocID="{DFAC4389-6EFB-4458-A180-F488C72F12EE}" presName="Name21" presStyleCnt="0"/>
      <dgm:spPr/>
    </dgm:pt>
    <dgm:pt modelId="{7AEE9A5B-E20C-4E08-B349-AB7BE498BC2C}" type="pres">
      <dgm:prSet presAssocID="{DFAC4389-6EFB-4458-A180-F488C72F12EE}" presName="level2Shape" presStyleLbl="node4" presStyleIdx="2" presStyleCnt="7"/>
      <dgm:spPr/>
      <dgm:t>
        <a:bodyPr/>
        <a:lstStyle/>
        <a:p>
          <a:endParaRPr lang="en-US"/>
        </a:p>
      </dgm:t>
    </dgm:pt>
    <dgm:pt modelId="{EEEC683C-F7E6-4EEB-B40E-ED799F1A6114}" type="pres">
      <dgm:prSet presAssocID="{DFAC4389-6EFB-4458-A180-F488C72F12EE}" presName="hierChild3" presStyleCnt="0"/>
      <dgm:spPr/>
    </dgm:pt>
    <dgm:pt modelId="{D9CB060E-DF43-43E4-9F02-8B75EC9C7AD8}" type="pres">
      <dgm:prSet presAssocID="{D08379CD-F8E9-4014-A505-D9638B0621D3}" presName="Name19" presStyleLbl="parChTrans1D4" presStyleIdx="3" presStyleCnt="7"/>
      <dgm:spPr/>
      <dgm:t>
        <a:bodyPr/>
        <a:lstStyle/>
        <a:p>
          <a:endParaRPr lang="es-MX"/>
        </a:p>
      </dgm:t>
    </dgm:pt>
    <dgm:pt modelId="{69A6DC73-A221-4318-81BA-C8C78711F534}" type="pres">
      <dgm:prSet presAssocID="{9FC37EBA-25CE-48C6-82F3-D1C94E44D97D}" presName="Name21" presStyleCnt="0"/>
      <dgm:spPr/>
    </dgm:pt>
    <dgm:pt modelId="{A32AC1EE-86C1-461A-8D8C-3CAC89DF2987}" type="pres">
      <dgm:prSet presAssocID="{9FC37EBA-25CE-48C6-82F3-D1C94E44D97D}" presName="level2Shape" presStyleLbl="node4" presStyleIdx="3" presStyleCnt="7"/>
      <dgm:spPr/>
      <dgm:t>
        <a:bodyPr/>
        <a:lstStyle/>
        <a:p>
          <a:endParaRPr lang="en-US"/>
        </a:p>
      </dgm:t>
    </dgm:pt>
    <dgm:pt modelId="{F11C42D8-74BD-4471-A0B8-7B3C5EA0C5B6}" type="pres">
      <dgm:prSet presAssocID="{9FC37EBA-25CE-48C6-82F3-D1C94E44D97D}" presName="hierChild3" presStyleCnt="0"/>
      <dgm:spPr/>
    </dgm:pt>
    <dgm:pt modelId="{BF86A196-2922-42BF-B2C2-97AFF60C5B04}" type="pres">
      <dgm:prSet presAssocID="{E28F1A24-F89B-49EE-A547-65E50DC4EBF9}" presName="Name19" presStyleLbl="parChTrans1D4" presStyleIdx="4" presStyleCnt="7"/>
      <dgm:spPr/>
      <dgm:t>
        <a:bodyPr/>
        <a:lstStyle/>
        <a:p>
          <a:endParaRPr lang="es-MX"/>
        </a:p>
      </dgm:t>
    </dgm:pt>
    <dgm:pt modelId="{63E1DCD9-C892-45B9-917C-3CF37F43378C}" type="pres">
      <dgm:prSet presAssocID="{FFD25668-EDE5-4073-9E7E-8098CF908F7F}" presName="Name21" presStyleCnt="0"/>
      <dgm:spPr/>
    </dgm:pt>
    <dgm:pt modelId="{291EC70A-042B-4103-B38F-5349DC9AC17F}" type="pres">
      <dgm:prSet presAssocID="{FFD25668-EDE5-4073-9E7E-8098CF908F7F}" presName="level2Shape" presStyleLbl="node4" presStyleIdx="4" presStyleCnt="7" custLinFactNeighborX="81885" custLinFactNeighborY="14437"/>
      <dgm:spPr/>
      <dgm:t>
        <a:bodyPr/>
        <a:lstStyle/>
        <a:p>
          <a:endParaRPr lang="es-MX"/>
        </a:p>
      </dgm:t>
    </dgm:pt>
    <dgm:pt modelId="{5CDE41E9-173F-4C45-BAFC-7A6E85910B5A}" type="pres">
      <dgm:prSet presAssocID="{FFD25668-EDE5-4073-9E7E-8098CF908F7F}" presName="hierChild3" presStyleCnt="0"/>
      <dgm:spPr/>
    </dgm:pt>
    <dgm:pt modelId="{3655DCED-8452-4609-AFD9-4DFEFB87D05B}" type="pres">
      <dgm:prSet presAssocID="{5238CC07-2526-445A-91F7-0BA3C9B42898}" presName="Name19" presStyleLbl="parChTrans1D4" presStyleIdx="5" presStyleCnt="7"/>
      <dgm:spPr/>
      <dgm:t>
        <a:bodyPr/>
        <a:lstStyle/>
        <a:p>
          <a:endParaRPr lang="es-MX"/>
        </a:p>
      </dgm:t>
    </dgm:pt>
    <dgm:pt modelId="{72F72C8D-8D0C-474C-8968-E989CF1A921B}" type="pres">
      <dgm:prSet presAssocID="{1EC08293-B75A-4B36-B0B8-7B86F30C1D8A}" presName="Name21" presStyleCnt="0"/>
      <dgm:spPr/>
    </dgm:pt>
    <dgm:pt modelId="{F25BFB4B-7498-4157-8F2A-A32FDDEE9BA9}" type="pres">
      <dgm:prSet presAssocID="{1EC08293-B75A-4B36-B0B8-7B86F30C1D8A}" presName="level2Shape" presStyleLbl="node4" presStyleIdx="5" presStyleCnt="7"/>
      <dgm:spPr/>
      <dgm:t>
        <a:bodyPr/>
        <a:lstStyle/>
        <a:p>
          <a:endParaRPr lang="en-US"/>
        </a:p>
      </dgm:t>
    </dgm:pt>
    <dgm:pt modelId="{AB936310-0879-4B6B-9341-5FC7C0D060A2}" type="pres">
      <dgm:prSet presAssocID="{1EC08293-B75A-4B36-B0B8-7B86F30C1D8A}" presName="hierChild3" presStyleCnt="0"/>
      <dgm:spPr/>
    </dgm:pt>
    <dgm:pt modelId="{0C7C38C5-467E-40B8-BEAB-46B443EA2AE6}" type="pres">
      <dgm:prSet presAssocID="{6C0E80E9-2379-47E0-AAC8-EFE9DE688C79}" presName="Name19" presStyleLbl="parChTrans1D4" presStyleIdx="6" presStyleCnt="7"/>
      <dgm:spPr/>
      <dgm:t>
        <a:bodyPr/>
        <a:lstStyle/>
        <a:p>
          <a:endParaRPr lang="es-MX"/>
        </a:p>
      </dgm:t>
    </dgm:pt>
    <dgm:pt modelId="{6CA9D44F-18AD-419E-AAAE-BF00395868B9}" type="pres">
      <dgm:prSet presAssocID="{BD3802A2-B342-47FB-B836-EE547FC137AD}" presName="Name21" presStyleCnt="0"/>
      <dgm:spPr/>
    </dgm:pt>
    <dgm:pt modelId="{6C84F49E-54C0-4BC7-B9E3-068C4F73D8DC}" type="pres">
      <dgm:prSet presAssocID="{BD3802A2-B342-47FB-B836-EE547FC137AD}" presName="level2Shape" presStyleLbl="node4" presStyleIdx="6" presStyleCnt="7" custLinFactNeighborX="67076" custLinFactNeighborY="14437"/>
      <dgm:spPr/>
      <dgm:t>
        <a:bodyPr/>
        <a:lstStyle/>
        <a:p>
          <a:endParaRPr lang="es-MX"/>
        </a:p>
      </dgm:t>
    </dgm:pt>
    <dgm:pt modelId="{FD99E326-C621-48B6-97F1-6CAC85F69775}" type="pres">
      <dgm:prSet presAssocID="{BD3802A2-B342-47FB-B836-EE547FC137AD}" presName="hierChild3" presStyleCnt="0"/>
      <dgm:spPr/>
    </dgm:pt>
    <dgm:pt modelId="{7AD585B5-63D3-4AB4-9EE8-585DCD49A814}" type="pres">
      <dgm:prSet presAssocID="{43AE380F-9FBB-479F-A6ED-1FA42775959A}" presName="bgShapesFlow" presStyleCnt="0"/>
      <dgm:spPr/>
    </dgm:pt>
    <dgm:pt modelId="{ED587F57-B9AE-44BE-BD22-157B6A33D672}" type="pres">
      <dgm:prSet presAssocID="{61655631-A5BF-426E-9120-69075FF217B1}" presName="rectComp" presStyleCnt="0"/>
      <dgm:spPr/>
    </dgm:pt>
    <dgm:pt modelId="{1FE5DF21-A2CC-4E2A-9910-72135BF69F42}" type="pres">
      <dgm:prSet presAssocID="{61655631-A5BF-426E-9120-69075FF217B1}" presName="bgRect" presStyleLbl="bgShp" presStyleIdx="0" presStyleCnt="4" custLinFactNeighborY="11141"/>
      <dgm:spPr/>
      <dgm:t>
        <a:bodyPr/>
        <a:lstStyle/>
        <a:p>
          <a:endParaRPr lang="en-US"/>
        </a:p>
      </dgm:t>
    </dgm:pt>
    <dgm:pt modelId="{AB6A9AE9-959A-44FB-80C2-1CA34FA9C7C3}" type="pres">
      <dgm:prSet presAssocID="{61655631-A5BF-426E-9120-69075FF217B1}" presName="bgRectTx" presStyleLbl="bgShp" presStyleIdx="0" presStyleCnt="4">
        <dgm:presLayoutVars>
          <dgm:bulletEnabled val="1"/>
        </dgm:presLayoutVars>
      </dgm:prSet>
      <dgm:spPr/>
      <dgm:t>
        <a:bodyPr/>
        <a:lstStyle/>
        <a:p>
          <a:endParaRPr lang="en-US"/>
        </a:p>
      </dgm:t>
    </dgm:pt>
    <dgm:pt modelId="{7BBC86E9-0E82-4809-A633-DA2FA5AD3B45}" type="pres">
      <dgm:prSet presAssocID="{61655631-A5BF-426E-9120-69075FF217B1}" presName="spComp" presStyleCnt="0"/>
      <dgm:spPr/>
    </dgm:pt>
    <dgm:pt modelId="{8E770B36-7B60-471A-9DE3-82D96426C326}" type="pres">
      <dgm:prSet presAssocID="{61655631-A5BF-426E-9120-69075FF217B1}" presName="vSp" presStyleCnt="0"/>
      <dgm:spPr/>
    </dgm:pt>
    <dgm:pt modelId="{CA6E554D-8012-4FD9-A24A-A8561AD7FB5D}" type="pres">
      <dgm:prSet presAssocID="{8397CFF5-ADB4-4BC4-A50C-AE393EE12083}" presName="rectComp" presStyleCnt="0"/>
      <dgm:spPr/>
    </dgm:pt>
    <dgm:pt modelId="{34D61144-5466-46B0-8BCB-BB743EB40F31}" type="pres">
      <dgm:prSet presAssocID="{8397CFF5-ADB4-4BC4-A50C-AE393EE12083}" presName="bgRect" presStyleLbl="bgShp" presStyleIdx="1" presStyleCnt="4"/>
      <dgm:spPr/>
      <dgm:t>
        <a:bodyPr/>
        <a:lstStyle/>
        <a:p>
          <a:endParaRPr lang="en-US"/>
        </a:p>
      </dgm:t>
    </dgm:pt>
    <dgm:pt modelId="{12DE521A-EAA2-4B42-A982-F16BE50AB5BA}" type="pres">
      <dgm:prSet presAssocID="{8397CFF5-ADB4-4BC4-A50C-AE393EE12083}" presName="bgRectTx" presStyleLbl="bgShp" presStyleIdx="1" presStyleCnt="4">
        <dgm:presLayoutVars>
          <dgm:bulletEnabled val="1"/>
        </dgm:presLayoutVars>
      </dgm:prSet>
      <dgm:spPr/>
      <dgm:t>
        <a:bodyPr/>
        <a:lstStyle/>
        <a:p>
          <a:endParaRPr lang="en-US"/>
        </a:p>
      </dgm:t>
    </dgm:pt>
    <dgm:pt modelId="{D5BCC094-C10A-4924-8958-FEB5DABA1A86}" type="pres">
      <dgm:prSet presAssocID="{8397CFF5-ADB4-4BC4-A50C-AE393EE12083}" presName="spComp" presStyleCnt="0"/>
      <dgm:spPr/>
    </dgm:pt>
    <dgm:pt modelId="{56B948B4-CC44-4FA6-9866-EF37CD84A582}" type="pres">
      <dgm:prSet presAssocID="{8397CFF5-ADB4-4BC4-A50C-AE393EE12083}" presName="vSp" presStyleCnt="0"/>
      <dgm:spPr/>
    </dgm:pt>
    <dgm:pt modelId="{848EDCD6-7265-46E9-B160-7410C23B9856}" type="pres">
      <dgm:prSet presAssocID="{3B341F64-2B28-4CAA-8023-5737DD9C240F}" presName="rectComp" presStyleCnt="0"/>
      <dgm:spPr/>
    </dgm:pt>
    <dgm:pt modelId="{27729746-E334-4169-A597-6A42AE0E0988}" type="pres">
      <dgm:prSet presAssocID="{3B341F64-2B28-4CAA-8023-5737DD9C240F}" presName="bgRect" presStyleLbl="bgShp" presStyleIdx="2" presStyleCnt="4" custLinFactY="20368" custLinFactNeighborX="-1181" custLinFactNeighborY="100000"/>
      <dgm:spPr/>
      <dgm:t>
        <a:bodyPr/>
        <a:lstStyle/>
        <a:p>
          <a:endParaRPr lang="en-US"/>
        </a:p>
      </dgm:t>
    </dgm:pt>
    <dgm:pt modelId="{FDE38D2A-3B69-4252-BEFD-E31B1447F47C}" type="pres">
      <dgm:prSet presAssocID="{3B341F64-2B28-4CAA-8023-5737DD9C240F}" presName="bgRectTx" presStyleLbl="bgShp" presStyleIdx="2" presStyleCnt="4">
        <dgm:presLayoutVars>
          <dgm:bulletEnabled val="1"/>
        </dgm:presLayoutVars>
      </dgm:prSet>
      <dgm:spPr/>
      <dgm:t>
        <a:bodyPr/>
        <a:lstStyle/>
        <a:p>
          <a:endParaRPr lang="en-US"/>
        </a:p>
      </dgm:t>
    </dgm:pt>
    <dgm:pt modelId="{8B61CC18-1CAE-4223-ABA9-39A1D037168C}" type="pres">
      <dgm:prSet presAssocID="{3B341F64-2B28-4CAA-8023-5737DD9C240F}" presName="spComp" presStyleCnt="0"/>
      <dgm:spPr/>
    </dgm:pt>
    <dgm:pt modelId="{029E0BC1-9406-47DE-AE8E-A94DC3CCF29C}" type="pres">
      <dgm:prSet presAssocID="{3B341F64-2B28-4CAA-8023-5737DD9C240F}" presName="vSp" presStyleCnt="0"/>
      <dgm:spPr/>
    </dgm:pt>
    <dgm:pt modelId="{98827C20-AEAD-41B8-B383-F4A5F88380CB}" type="pres">
      <dgm:prSet presAssocID="{94F6B5E5-DA43-465C-AFA4-FB1695C4B1F8}" presName="rectComp" presStyleCnt="0"/>
      <dgm:spPr/>
    </dgm:pt>
    <dgm:pt modelId="{96B5D9FD-A0C9-49C0-870E-A01E42AC9D4A}" type="pres">
      <dgm:prSet presAssocID="{94F6B5E5-DA43-465C-AFA4-FB1695C4B1F8}" presName="bgRect" presStyleLbl="bgShp" presStyleIdx="3" presStyleCnt="4" custLinFactY="27303" custLinFactNeighborY="100000"/>
      <dgm:spPr/>
      <dgm:t>
        <a:bodyPr/>
        <a:lstStyle/>
        <a:p>
          <a:endParaRPr lang="es-MX"/>
        </a:p>
      </dgm:t>
    </dgm:pt>
    <dgm:pt modelId="{F588EB38-CB82-4CC7-90D9-D45FD2475AB5}" type="pres">
      <dgm:prSet presAssocID="{94F6B5E5-DA43-465C-AFA4-FB1695C4B1F8}" presName="bgRectTx" presStyleLbl="bgShp" presStyleIdx="3" presStyleCnt="4">
        <dgm:presLayoutVars>
          <dgm:bulletEnabled val="1"/>
        </dgm:presLayoutVars>
      </dgm:prSet>
      <dgm:spPr/>
      <dgm:t>
        <a:bodyPr/>
        <a:lstStyle/>
        <a:p>
          <a:endParaRPr lang="es-MX"/>
        </a:p>
      </dgm:t>
    </dgm:pt>
  </dgm:ptLst>
  <dgm:cxnLst>
    <dgm:cxn modelId="{AD9A7049-67F2-4FC4-92F2-4B882CEC7D3F}" srcId="{F2C26113-42E2-4452-87A7-20699C30C1C9}" destId="{53ECCC90-E72B-4975-BC8A-8163CC123A04}" srcOrd="0" destOrd="0" parTransId="{8FDD237B-F622-43EC-BF3D-9A7CB9094304}" sibTransId="{55BE555F-1D77-4B15-807E-0DF7F2B228C9}"/>
    <dgm:cxn modelId="{0D855346-B67A-4121-BC69-2109FFBDE586}" type="presOf" srcId="{E28F1A24-F89B-49EE-A547-65E50DC4EBF9}" destId="{BF86A196-2922-42BF-B2C2-97AFF60C5B04}" srcOrd="0" destOrd="0" presId="urn:microsoft.com/office/officeart/2005/8/layout/hierarchy6"/>
    <dgm:cxn modelId="{52BB2154-58FA-4180-BDE5-9B08AA78F574}" type="presOf" srcId="{53ECCC90-E72B-4975-BC8A-8163CC123A04}" destId="{000F8AF8-D44F-40CD-9AE5-0AADB2A37793}" srcOrd="0" destOrd="0" presId="urn:microsoft.com/office/officeart/2005/8/layout/hierarchy6"/>
    <dgm:cxn modelId="{3A62E7D9-0580-42C7-BE69-4DECC85C82A7}" type="presOf" srcId="{9FC37EBA-25CE-48C6-82F3-D1C94E44D97D}" destId="{A32AC1EE-86C1-461A-8D8C-3CAC89DF2987}" srcOrd="0" destOrd="0" presId="urn:microsoft.com/office/officeart/2005/8/layout/hierarchy6"/>
    <dgm:cxn modelId="{A42DCEAC-A379-49BD-B2AB-166A1B44ECDB}" type="presOf" srcId="{4E003D34-5178-4B4C-895E-5F4CFCA4BBC8}" destId="{D923467C-7E91-43FD-AFB9-6492C25A6B91}" srcOrd="0" destOrd="0" presId="urn:microsoft.com/office/officeart/2005/8/layout/hierarchy6"/>
    <dgm:cxn modelId="{DBE7B136-93CD-4415-9914-7EC3565BF24C}" type="presOf" srcId="{5FB865DE-3114-4B8D-B19F-390168AABB85}" destId="{D41100F1-661A-45AB-B772-9C6D151C0B03}" srcOrd="0" destOrd="0" presId="urn:microsoft.com/office/officeart/2005/8/layout/hierarchy6"/>
    <dgm:cxn modelId="{8C4D5CD1-0387-47C4-8659-A4E69CA4A89F}" srcId="{43AE380F-9FBB-479F-A6ED-1FA42775959A}" destId="{8397CFF5-ADB4-4BC4-A50C-AE393EE12083}" srcOrd="2" destOrd="0" parTransId="{B32E551C-8B6A-438C-96C9-AC22A2690AFA}" sibTransId="{D85413D6-F129-4821-BF5F-EAABBD78A2A8}"/>
    <dgm:cxn modelId="{D17B0F37-ED84-4657-AD29-2B376D240870}" type="presOf" srcId="{BD3802A2-B342-47FB-B836-EE547FC137AD}" destId="{6C84F49E-54C0-4BC7-B9E3-068C4F73D8DC}" srcOrd="0" destOrd="0" presId="urn:microsoft.com/office/officeart/2005/8/layout/hierarchy6"/>
    <dgm:cxn modelId="{40467E51-3FD1-4615-B401-D7E7CC6A5FB1}" srcId="{6212E858-ACA9-410C-B60A-D174D46A5480}" destId="{4E003D34-5178-4B4C-895E-5F4CFCA4BBC8}" srcOrd="0" destOrd="0" parTransId="{5FB865DE-3114-4B8D-B19F-390168AABB85}" sibTransId="{A0063770-1F64-41C9-AF2C-B12F1FFCAAE6}"/>
    <dgm:cxn modelId="{80355CD4-B876-4B25-A1E2-B07D394D0072}" srcId="{F2C26113-42E2-4452-87A7-20699C30C1C9}" destId="{DFAC4389-6EFB-4458-A180-F488C72F12EE}" srcOrd="1" destOrd="0" parTransId="{BAE68DD2-4E13-436D-A3A6-9E9D2DFCBD61}" sibTransId="{FCD49620-6DE4-477E-8655-C6BC21E8CF01}"/>
    <dgm:cxn modelId="{2A9AA3C9-F47D-42B0-9385-9D923B2F1D85}" type="presOf" srcId="{597096D0-69CA-4202-A8F3-D3DB8CEBD95D}" destId="{B1908C09-0A8B-4227-A1E9-121AD6C86375}" srcOrd="0" destOrd="0" presId="urn:microsoft.com/office/officeart/2005/8/layout/hierarchy6"/>
    <dgm:cxn modelId="{2F2B00BB-A966-4D68-9485-CC8518E764D6}" type="presOf" srcId="{8397CFF5-ADB4-4BC4-A50C-AE393EE12083}" destId="{12DE521A-EAA2-4B42-A982-F16BE50AB5BA}" srcOrd="1" destOrd="0" presId="urn:microsoft.com/office/officeart/2005/8/layout/hierarchy6"/>
    <dgm:cxn modelId="{7200E963-73C2-4A3E-A513-8CBD29D3792C}" srcId="{9FC37EBA-25CE-48C6-82F3-D1C94E44D97D}" destId="{FFD25668-EDE5-4073-9E7E-8098CF908F7F}" srcOrd="0" destOrd="0" parTransId="{E28F1A24-F89B-49EE-A547-65E50DC4EBF9}" sibTransId="{5C6CE205-E376-4B27-A818-3DF16FB7BE2E}"/>
    <dgm:cxn modelId="{6832CC0E-AE53-4841-A40D-C0FE28145849}" srcId="{43AE380F-9FBB-479F-A6ED-1FA42775959A}" destId="{3B341F64-2B28-4CAA-8023-5737DD9C240F}" srcOrd="3" destOrd="0" parTransId="{44F8047D-E793-4EF2-8D8C-7267A060C888}" sibTransId="{0D21C8B6-392E-4186-904B-80E6A48D3FF0}"/>
    <dgm:cxn modelId="{959FFAAA-32D7-4D72-AF53-77B53C409035}" type="presOf" srcId="{6C0E80E9-2379-47E0-AAC8-EFE9DE688C79}" destId="{0C7C38C5-467E-40B8-BEAB-46B443EA2AE6}" srcOrd="0" destOrd="0" presId="urn:microsoft.com/office/officeart/2005/8/layout/hierarchy6"/>
    <dgm:cxn modelId="{4EB7D366-FFE0-4286-8F69-4025F4F3B620}" srcId="{F2C26113-42E2-4452-87A7-20699C30C1C9}" destId="{9FC37EBA-25CE-48C6-82F3-D1C94E44D97D}" srcOrd="2" destOrd="0" parTransId="{D08379CD-F8E9-4014-A505-D9638B0621D3}" sibTransId="{F99A23C7-044D-4738-93FD-8CD15D1D5F1D}"/>
    <dgm:cxn modelId="{AE0C0147-DC9C-4823-B8E2-EDB8548CC7BF}" type="presOf" srcId="{61655631-A5BF-426E-9120-69075FF217B1}" destId="{1FE5DF21-A2CC-4E2A-9910-72135BF69F42}" srcOrd="0" destOrd="0" presId="urn:microsoft.com/office/officeart/2005/8/layout/hierarchy6"/>
    <dgm:cxn modelId="{F5C7FA11-CFE0-45EA-BB89-CFE61D7E327A}" type="presOf" srcId="{8AF98A72-E13A-418E-8AE2-605579C3191E}" destId="{E209D695-6350-490A-8145-6BE9098175FF}" srcOrd="0" destOrd="0" presId="urn:microsoft.com/office/officeart/2005/8/layout/hierarchy6"/>
    <dgm:cxn modelId="{770851D5-7296-4319-B199-5CDEADB06E5C}" type="presOf" srcId="{3B341F64-2B28-4CAA-8023-5737DD9C240F}" destId="{FDE38D2A-3B69-4252-BEFD-E31B1447F47C}" srcOrd="1" destOrd="0" presId="urn:microsoft.com/office/officeart/2005/8/layout/hierarchy6"/>
    <dgm:cxn modelId="{1E3D7090-7C55-4E35-8263-9C828F9B2FF1}" type="presOf" srcId="{3B341F64-2B28-4CAA-8023-5737DD9C240F}" destId="{27729746-E334-4169-A597-6A42AE0E0988}" srcOrd="0" destOrd="0" presId="urn:microsoft.com/office/officeart/2005/8/layout/hierarchy6"/>
    <dgm:cxn modelId="{6451AA06-4633-47A7-928F-88A77E840E12}" type="presOf" srcId="{1EC08293-B75A-4B36-B0B8-7B86F30C1D8A}" destId="{F25BFB4B-7498-4157-8F2A-A32FDDEE9BA9}" srcOrd="0" destOrd="0" presId="urn:microsoft.com/office/officeart/2005/8/layout/hierarchy6"/>
    <dgm:cxn modelId="{BB6F5BFF-A139-4451-A01C-BAE2837AA842}" type="presOf" srcId="{94F6B5E5-DA43-465C-AFA4-FB1695C4B1F8}" destId="{96B5D9FD-A0C9-49C0-870E-A01E42AC9D4A}" srcOrd="0" destOrd="0" presId="urn:microsoft.com/office/officeart/2005/8/layout/hierarchy6"/>
    <dgm:cxn modelId="{CD46DEAC-D472-4036-9573-653E8B5A5F92}" srcId="{43AE380F-9FBB-479F-A6ED-1FA42775959A}" destId="{61655631-A5BF-426E-9120-69075FF217B1}" srcOrd="1" destOrd="0" parTransId="{8482F9C7-4B3A-4091-AAA6-E391AB72C55B}" sibTransId="{E8CD5C6D-BEAF-4039-95AF-A32FC57A8FAF}"/>
    <dgm:cxn modelId="{2466E036-DB2C-49F2-88F4-435498B24119}" type="presOf" srcId="{D08379CD-F8E9-4014-A505-D9638B0621D3}" destId="{D9CB060E-DF43-43E4-9F02-8B75EC9C7AD8}" srcOrd="0" destOrd="0" presId="urn:microsoft.com/office/officeart/2005/8/layout/hierarchy6"/>
    <dgm:cxn modelId="{4D2322CD-E2DB-4CC0-A2CE-22A52353616B}" type="presOf" srcId="{5238CC07-2526-445A-91F7-0BA3C9B42898}" destId="{3655DCED-8452-4609-AFD9-4DFEFB87D05B}" srcOrd="0" destOrd="0" presId="urn:microsoft.com/office/officeart/2005/8/layout/hierarchy6"/>
    <dgm:cxn modelId="{5B3AD05E-5C15-40D0-81BF-614A8F860B4A}" type="presOf" srcId="{F2C26113-42E2-4452-87A7-20699C30C1C9}" destId="{DADF5AEB-72A7-43CE-8751-B5253D31A02B}" srcOrd="0" destOrd="0" presId="urn:microsoft.com/office/officeart/2005/8/layout/hierarchy6"/>
    <dgm:cxn modelId="{E2D1607B-39E2-4738-AE4B-DAB7CCC2CDEB}" type="presOf" srcId="{BAE68DD2-4E13-436D-A3A6-9E9D2DFCBD61}" destId="{F0A4D98C-F37D-4458-B3F2-18C49D272CA1}" srcOrd="0" destOrd="0" presId="urn:microsoft.com/office/officeart/2005/8/layout/hierarchy6"/>
    <dgm:cxn modelId="{A3FA2CA0-BAB7-47CE-8D0F-EEA1EEE598CC}" type="presOf" srcId="{F2D81E61-975B-49E5-85EF-D73B25E5D39C}" destId="{D55A78CC-4916-4DFA-BD04-6D1EF52F5839}" srcOrd="0" destOrd="0" presId="urn:microsoft.com/office/officeart/2005/8/layout/hierarchy6"/>
    <dgm:cxn modelId="{3BDB1CBE-FAB6-4F4D-8523-96FF8E134437}" type="presOf" srcId="{61655631-A5BF-426E-9120-69075FF217B1}" destId="{AB6A9AE9-959A-44FB-80C2-1CA34FA9C7C3}" srcOrd="1" destOrd="0" presId="urn:microsoft.com/office/officeart/2005/8/layout/hierarchy6"/>
    <dgm:cxn modelId="{F96842AE-02D9-40F1-836C-81CBE5DC1EFF}" srcId="{1EC08293-B75A-4B36-B0B8-7B86F30C1D8A}" destId="{BD3802A2-B342-47FB-B836-EE547FC137AD}" srcOrd="0" destOrd="0" parTransId="{6C0E80E9-2379-47E0-AAC8-EFE9DE688C79}" sibTransId="{05F045F7-2B2F-4488-85F6-AD8B74C0C6FF}"/>
    <dgm:cxn modelId="{4BB45880-2C1C-49A5-B162-12098A90E741}" type="presOf" srcId="{8FDD237B-F622-43EC-BF3D-9A7CB9094304}" destId="{01C40ED6-3649-4F7C-97FC-73C5F8418CA7}" srcOrd="0" destOrd="0" presId="urn:microsoft.com/office/officeart/2005/8/layout/hierarchy6"/>
    <dgm:cxn modelId="{F71AC87C-ECE2-45AC-A9B0-D808225A30E5}" type="presOf" srcId="{FFD25668-EDE5-4073-9E7E-8098CF908F7F}" destId="{291EC70A-042B-4103-B38F-5349DC9AC17F}" srcOrd="0" destOrd="0" presId="urn:microsoft.com/office/officeart/2005/8/layout/hierarchy6"/>
    <dgm:cxn modelId="{26B863F8-EC23-4FD2-A528-B69BF450D54D}" type="presOf" srcId="{94F6B5E5-DA43-465C-AFA4-FB1695C4B1F8}" destId="{F588EB38-CB82-4CC7-90D9-D45FD2475AB5}" srcOrd="1" destOrd="0" presId="urn:microsoft.com/office/officeart/2005/8/layout/hierarchy6"/>
    <dgm:cxn modelId="{54D0692A-28A2-4A9B-ABC1-2C85F75727F4}" type="presOf" srcId="{8397CFF5-ADB4-4BC4-A50C-AE393EE12083}" destId="{34D61144-5466-46B0-8BCB-BB743EB40F31}" srcOrd="0" destOrd="0" presId="urn:microsoft.com/office/officeart/2005/8/layout/hierarchy6"/>
    <dgm:cxn modelId="{FFEA7F7F-9977-40B1-A1BB-02F5EEE0E8FC}" srcId="{4E003D34-5178-4B4C-895E-5F4CFCA4BBC8}" destId="{F2C26113-42E2-4452-87A7-20699C30C1C9}" srcOrd="0" destOrd="0" parTransId="{F2D81E61-975B-49E5-85EF-D73B25E5D39C}" sibTransId="{4B1C769B-80C5-4C48-B16E-8F9D4A4E68B6}"/>
    <dgm:cxn modelId="{9A1FC533-064F-4DFF-86DA-BBDD2D250C20}" srcId="{53ECCC90-E72B-4975-BC8A-8163CC123A04}" destId="{8AF98A72-E13A-418E-8AE2-605579C3191E}" srcOrd="0" destOrd="0" parTransId="{597096D0-69CA-4202-A8F3-D3DB8CEBD95D}" sibTransId="{5F29208E-8923-4494-80C4-753934B61F17}"/>
    <dgm:cxn modelId="{9AD7037A-C078-43B0-883A-94309CE58EEE}" srcId="{F2C26113-42E2-4452-87A7-20699C30C1C9}" destId="{1EC08293-B75A-4B36-B0B8-7B86F30C1D8A}" srcOrd="3" destOrd="0" parTransId="{5238CC07-2526-445A-91F7-0BA3C9B42898}" sibTransId="{B7CB149C-DD70-47CD-A005-DABB7382B2E7}"/>
    <dgm:cxn modelId="{2B7E6E92-2DFD-47A9-B012-8B1488A731AA}" type="presOf" srcId="{DFAC4389-6EFB-4458-A180-F488C72F12EE}" destId="{7AEE9A5B-E20C-4E08-B349-AB7BE498BC2C}" srcOrd="0" destOrd="0" presId="urn:microsoft.com/office/officeart/2005/8/layout/hierarchy6"/>
    <dgm:cxn modelId="{F9473DC4-BD84-4B6E-9FAD-71617907E10C}" srcId="{43AE380F-9FBB-479F-A6ED-1FA42775959A}" destId="{6212E858-ACA9-410C-B60A-D174D46A5480}" srcOrd="0" destOrd="0" parTransId="{BE5F9510-297D-43E4-8AEC-48E63187388A}" sibTransId="{BAD205D5-F00B-4FBE-B4FD-263CAF0E1148}"/>
    <dgm:cxn modelId="{E826A509-FC0B-46C8-B438-4BF1A9E1E621}" srcId="{43AE380F-9FBB-479F-A6ED-1FA42775959A}" destId="{94F6B5E5-DA43-465C-AFA4-FB1695C4B1F8}" srcOrd="4" destOrd="0" parTransId="{E5A64BFB-A510-48C0-974E-12E32B8BCC17}" sibTransId="{DD9EFA4A-93EB-4C92-8540-54C4201CA8AB}"/>
    <dgm:cxn modelId="{F46873C1-7165-4509-B59A-DB9A338A803D}" type="presOf" srcId="{6212E858-ACA9-410C-B60A-D174D46A5480}" destId="{B2C4E26E-3E18-4331-A911-4E94B1CB898F}" srcOrd="0" destOrd="0" presId="urn:microsoft.com/office/officeart/2005/8/layout/hierarchy6"/>
    <dgm:cxn modelId="{AC7A2B28-C495-4293-BA94-E42D6B3E8D34}" type="presOf" srcId="{43AE380F-9FBB-479F-A6ED-1FA42775959A}" destId="{FD857711-4B4E-4057-A6EB-7D6CF8B99AD6}" srcOrd="0" destOrd="0" presId="urn:microsoft.com/office/officeart/2005/8/layout/hierarchy6"/>
    <dgm:cxn modelId="{96327680-1A33-4EDD-8C67-A040B23807F5}" type="presParOf" srcId="{FD857711-4B4E-4057-A6EB-7D6CF8B99AD6}" destId="{346AF4CE-58D0-4F85-B7DA-C0205C5EB43A}" srcOrd="0" destOrd="0" presId="urn:microsoft.com/office/officeart/2005/8/layout/hierarchy6"/>
    <dgm:cxn modelId="{8EE4BE6F-D04C-4FCD-94E7-6EDE437043F3}" type="presParOf" srcId="{346AF4CE-58D0-4F85-B7DA-C0205C5EB43A}" destId="{7AB7874C-C87B-45EA-A0AC-E78983E4A63D}" srcOrd="0" destOrd="0" presId="urn:microsoft.com/office/officeart/2005/8/layout/hierarchy6"/>
    <dgm:cxn modelId="{543035B0-AA06-4B89-9639-0943481C4419}" type="presParOf" srcId="{346AF4CE-58D0-4F85-B7DA-C0205C5EB43A}" destId="{34025A1D-32EE-4721-9C9F-6A31E0EB6444}" srcOrd="1" destOrd="0" presId="urn:microsoft.com/office/officeart/2005/8/layout/hierarchy6"/>
    <dgm:cxn modelId="{AB53E695-B9B9-47AE-8C96-6AA9629D41A8}" type="presParOf" srcId="{34025A1D-32EE-4721-9C9F-6A31E0EB6444}" destId="{7F518D03-D87D-4D3E-B83B-26939127D910}" srcOrd="0" destOrd="0" presId="urn:microsoft.com/office/officeart/2005/8/layout/hierarchy6"/>
    <dgm:cxn modelId="{6EE4313F-9000-475C-80FC-4818EFC8EFE7}" type="presParOf" srcId="{7F518D03-D87D-4D3E-B83B-26939127D910}" destId="{B2C4E26E-3E18-4331-A911-4E94B1CB898F}" srcOrd="0" destOrd="0" presId="urn:microsoft.com/office/officeart/2005/8/layout/hierarchy6"/>
    <dgm:cxn modelId="{109296BF-26DB-4D1B-BBAF-94B32C61E74A}" type="presParOf" srcId="{7F518D03-D87D-4D3E-B83B-26939127D910}" destId="{D4DF143F-2CAB-46E3-9098-BF398038B4BF}" srcOrd="1" destOrd="0" presId="urn:microsoft.com/office/officeart/2005/8/layout/hierarchy6"/>
    <dgm:cxn modelId="{400DC7EF-4705-43BE-88A0-D8F2BD2F4C90}" type="presParOf" srcId="{D4DF143F-2CAB-46E3-9098-BF398038B4BF}" destId="{D41100F1-661A-45AB-B772-9C6D151C0B03}" srcOrd="0" destOrd="0" presId="urn:microsoft.com/office/officeart/2005/8/layout/hierarchy6"/>
    <dgm:cxn modelId="{6863654F-074A-428C-B19D-893ED9F1DB79}" type="presParOf" srcId="{D4DF143F-2CAB-46E3-9098-BF398038B4BF}" destId="{50B40DFC-B2EE-4EA1-B749-7BCD76E13FC1}" srcOrd="1" destOrd="0" presId="urn:microsoft.com/office/officeart/2005/8/layout/hierarchy6"/>
    <dgm:cxn modelId="{E4CDF498-EEB8-4CCD-9C67-971391579BA4}" type="presParOf" srcId="{50B40DFC-B2EE-4EA1-B749-7BCD76E13FC1}" destId="{D923467C-7E91-43FD-AFB9-6492C25A6B91}" srcOrd="0" destOrd="0" presId="urn:microsoft.com/office/officeart/2005/8/layout/hierarchy6"/>
    <dgm:cxn modelId="{05D4A629-9A7C-4E54-B883-4E2CAA1F500C}" type="presParOf" srcId="{50B40DFC-B2EE-4EA1-B749-7BCD76E13FC1}" destId="{E1733756-50ED-4ACC-8962-D00AB74CD856}" srcOrd="1" destOrd="0" presId="urn:microsoft.com/office/officeart/2005/8/layout/hierarchy6"/>
    <dgm:cxn modelId="{F72417D8-CFCB-4A5C-B555-962FBC7DFA2D}" type="presParOf" srcId="{E1733756-50ED-4ACC-8962-D00AB74CD856}" destId="{D55A78CC-4916-4DFA-BD04-6D1EF52F5839}" srcOrd="0" destOrd="0" presId="urn:microsoft.com/office/officeart/2005/8/layout/hierarchy6"/>
    <dgm:cxn modelId="{39C0C6BF-4268-4081-B4B7-35FA5EA1AC83}" type="presParOf" srcId="{E1733756-50ED-4ACC-8962-D00AB74CD856}" destId="{170238D6-658D-49AA-B0F0-ACAFC7C383B4}" srcOrd="1" destOrd="0" presId="urn:microsoft.com/office/officeart/2005/8/layout/hierarchy6"/>
    <dgm:cxn modelId="{C87A83D6-C4B0-4FC3-90F3-9A44916C24C0}" type="presParOf" srcId="{170238D6-658D-49AA-B0F0-ACAFC7C383B4}" destId="{DADF5AEB-72A7-43CE-8751-B5253D31A02B}" srcOrd="0" destOrd="0" presId="urn:microsoft.com/office/officeart/2005/8/layout/hierarchy6"/>
    <dgm:cxn modelId="{A7E05A99-3C75-4A32-87C9-2AF8E9D9F00E}" type="presParOf" srcId="{170238D6-658D-49AA-B0F0-ACAFC7C383B4}" destId="{A8FC8DB6-833B-4E21-AF67-EB3B8361C8AE}" srcOrd="1" destOrd="0" presId="urn:microsoft.com/office/officeart/2005/8/layout/hierarchy6"/>
    <dgm:cxn modelId="{A0F6C1BC-1B8A-4292-8697-4980D7530536}" type="presParOf" srcId="{A8FC8DB6-833B-4E21-AF67-EB3B8361C8AE}" destId="{01C40ED6-3649-4F7C-97FC-73C5F8418CA7}" srcOrd="0" destOrd="0" presId="urn:microsoft.com/office/officeart/2005/8/layout/hierarchy6"/>
    <dgm:cxn modelId="{C8B05D07-4BD5-4FA7-A4CA-090FEAEF1F17}" type="presParOf" srcId="{A8FC8DB6-833B-4E21-AF67-EB3B8361C8AE}" destId="{FD349B3D-1698-4102-9BD7-8492FACEA562}" srcOrd="1" destOrd="0" presId="urn:microsoft.com/office/officeart/2005/8/layout/hierarchy6"/>
    <dgm:cxn modelId="{48BF6A3E-26F9-4A23-8AC6-BCA5A229C9D8}" type="presParOf" srcId="{FD349B3D-1698-4102-9BD7-8492FACEA562}" destId="{000F8AF8-D44F-40CD-9AE5-0AADB2A37793}" srcOrd="0" destOrd="0" presId="urn:microsoft.com/office/officeart/2005/8/layout/hierarchy6"/>
    <dgm:cxn modelId="{385ABFC2-5306-4C0D-9633-7CDB351FFA69}" type="presParOf" srcId="{FD349B3D-1698-4102-9BD7-8492FACEA562}" destId="{7B2DE954-2FD8-47DD-A95E-192A5FD52A99}" srcOrd="1" destOrd="0" presId="urn:microsoft.com/office/officeart/2005/8/layout/hierarchy6"/>
    <dgm:cxn modelId="{30275063-607B-48E2-9F23-7D043D0C5E56}" type="presParOf" srcId="{7B2DE954-2FD8-47DD-A95E-192A5FD52A99}" destId="{B1908C09-0A8B-4227-A1E9-121AD6C86375}" srcOrd="0" destOrd="0" presId="urn:microsoft.com/office/officeart/2005/8/layout/hierarchy6"/>
    <dgm:cxn modelId="{C85520BA-04E6-4450-83EE-0CC5C557AD8E}" type="presParOf" srcId="{7B2DE954-2FD8-47DD-A95E-192A5FD52A99}" destId="{312054F9-7505-47ED-9BB7-EEFD9988EE0C}" srcOrd="1" destOrd="0" presId="urn:microsoft.com/office/officeart/2005/8/layout/hierarchy6"/>
    <dgm:cxn modelId="{430AB42C-993F-4531-B173-27A45F488166}" type="presParOf" srcId="{312054F9-7505-47ED-9BB7-EEFD9988EE0C}" destId="{E209D695-6350-490A-8145-6BE9098175FF}" srcOrd="0" destOrd="0" presId="urn:microsoft.com/office/officeart/2005/8/layout/hierarchy6"/>
    <dgm:cxn modelId="{279B8596-B76C-4B5D-93F2-3BD4E525E46F}" type="presParOf" srcId="{312054F9-7505-47ED-9BB7-EEFD9988EE0C}" destId="{C7127196-B4A3-486F-8695-05337161153B}" srcOrd="1" destOrd="0" presId="urn:microsoft.com/office/officeart/2005/8/layout/hierarchy6"/>
    <dgm:cxn modelId="{25AEF0B2-0B35-4B30-A71B-192D61D1BDCB}" type="presParOf" srcId="{A8FC8DB6-833B-4E21-AF67-EB3B8361C8AE}" destId="{F0A4D98C-F37D-4458-B3F2-18C49D272CA1}" srcOrd="2" destOrd="0" presId="urn:microsoft.com/office/officeart/2005/8/layout/hierarchy6"/>
    <dgm:cxn modelId="{C0F13565-2524-41BB-91C2-37661F87A664}" type="presParOf" srcId="{A8FC8DB6-833B-4E21-AF67-EB3B8361C8AE}" destId="{E61E0D95-E85E-4CE2-B4D3-2A8BAFECBF61}" srcOrd="3" destOrd="0" presId="urn:microsoft.com/office/officeart/2005/8/layout/hierarchy6"/>
    <dgm:cxn modelId="{F14816E3-C1D9-4871-8AF9-3DB6F1C38AF4}" type="presParOf" srcId="{E61E0D95-E85E-4CE2-B4D3-2A8BAFECBF61}" destId="{7AEE9A5B-E20C-4E08-B349-AB7BE498BC2C}" srcOrd="0" destOrd="0" presId="urn:microsoft.com/office/officeart/2005/8/layout/hierarchy6"/>
    <dgm:cxn modelId="{953F675C-77AA-42CD-888A-3B49408D4D87}" type="presParOf" srcId="{E61E0D95-E85E-4CE2-B4D3-2A8BAFECBF61}" destId="{EEEC683C-F7E6-4EEB-B40E-ED799F1A6114}" srcOrd="1" destOrd="0" presId="urn:microsoft.com/office/officeart/2005/8/layout/hierarchy6"/>
    <dgm:cxn modelId="{CCAC0F6D-9076-475C-8BC7-582FDCC64D6A}" type="presParOf" srcId="{A8FC8DB6-833B-4E21-AF67-EB3B8361C8AE}" destId="{D9CB060E-DF43-43E4-9F02-8B75EC9C7AD8}" srcOrd="4" destOrd="0" presId="urn:microsoft.com/office/officeart/2005/8/layout/hierarchy6"/>
    <dgm:cxn modelId="{2A309963-4A44-4162-B7F5-F4184003F598}" type="presParOf" srcId="{A8FC8DB6-833B-4E21-AF67-EB3B8361C8AE}" destId="{69A6DC73-A221-4318-81BA-C8C78711F534}" srcOrd="5" destOrd="0" presId="urn:microsoft.com/office/officeart/2005/8/layout/hierarchy6"/>
    <dgm:cxn modelId="{4CDBB8E4-0425-46C4-BCBD-7B06629847FB}" type="presParOf" srcId="{69A6DC73-A221-4318-81BA-C8C78711F534}" destId="{A32AC1EE-86C1-461A-8D8C-3CAC89DF2987}" srcOrd="0" destOrd="0" presId="urn:microsoft.com/office/officeart/2005/8/layout/hierarchy6"/>
    <dgm:cxn modelId="{0A23A84F-01D7-49E9-B3E6-C2EAAE6E93E3}" type="presParOf" srcId="{69A6DC73-A221-4318-81BA-C8C78711F534}" destId="{F11C42D8-74BD-4471-A0B8-7B3C5EA0C5B6}" srcOrd="1" destOrd="0" presId="urn:microsoft.com/office/officeart/2005/8/layout/hierarchy6"/>
    <dgm:cxn modelId="{72909045-BDF2-4213-A562-0AE1F2F4BA99}" type="presParOf" srcId="{F11C42D8-74BD-4471-A0B8-7B3C5EA0C5B6}" destId="{BF86A196-2922-42BF-B2C2-97AFF60C5B04}" srcOrd="0" destOrd="0" presId="urn:microsoft.com/office/officeart/2005/8/layout/hierarchy6"/>
    <dgm:cxn modelId="{ED305039-55EF-477D-B794-3FC472CFBAC4}" type="presParOf" srcId="{F11C42D8-74BD-4471-A0B8-7B3C5EA0C5B6}" destId="{63E1DCD9-C892-45B9-917C-3CF37F43378C}" srcOrd="1" destOrd="0" presId="urn:microsoft.com/office/officeart/2005/8/layout/hierarchy6"/>
    <dgm:cxn modelId="{970DF6CA-5BA7-4AB2-ABDF-2D3E3ACD2496}" type="presParOf" srcId="{63E1DCD9-C892-45B9-917C-3CF37F43378C}" destId="{291EC70A-042B-4103-B38F-5349DC9AC17F}" srcOrd="0" destOrd="0" presId="urn:microsoft.com/office/officeart/2005/8/layout/hierarchy6"/>
    <dgm:cxn modelId="{95E6F587-8F60-4695-BF85-220DEEBA2DF0}" type="presParOf" srcId="{63E1DCD9-C892-45B9-917C-3CF37F43378C}" destId="{5CDE41E9-173F-4C45-BAFC-7A6E85910B5A}" srcOrd="1" destOrd="0" presId="urn:microsoft.com/office/officeart/2005/8/layout/hierarchy6"/>
    <dgm:cxn modelId="{8A67D909-AFF3-4639-BFC9-D47080F49D98}" type="presParOf" srcId="{A8FC8DB6-833B-4E21-AF67-EB3B8361C8AE}" destId="{3655DCED-8452-4609-AFD9-4DFEFB87D05B}" srcOrd="6" destOrd="0" presId="urn:microsoft.com/office/officeart/2005/8/layout/hierarchy6"/>
    <dgm:cxn modelId="{3BF42510-81D3-4741-8F6C-86DDBA65E7EE}" type="presParOf" srcId="{A8FC8DB6-833B-4E21-AF67-EB3B8361C8AE}" destId="{72F72C8D-8D0C-474C-8968-E989CF1A921B}" srcOrd="7" destOrd="0" presId="urn:microsoft.com/office/officeart/2005/8/layout/hierarchy6"/>
    <dgm:cxn modelId="{873AACD9-16B7-4CA3-B9F2-7CBD170F315E}" type="presParOf" srcId="{72F72C8D-8D0C-474C-8968-E989CF1A921B}" destId="{F25BFB4B-7498-4157-8F2A-A32FDDEE9BA9}" srcOrd="0" destOrd="0" presId="urn:microsoft.com/office/officeart/2005/8/layout/hierarchy6"/>
    <dgm:cxn modelId="{FF56AC23-B2D6-496F-9B7E-EE0AAAD19C8E}" type="presParOf" srcId="{72F72C8D-8D0C-474C-8968-E989CF1A921B}" destId="{AB936310-0879-4B6B-9341-5FC7C0D060A2}" srcOrd="1" destOrd="0" presId="urn:microsoft.com/office/officeart/2005/8/layout/hierarchy6"/>
    <dgm:cxn modelId="{D80F761C-36E6-494E-B49E-6C65CED913F5}" type="presParOf" srcId="{AB936310-0879-4B6B-9341-5FC7C0D060A2}" destId="{0C7C38C5-467E-40B8-BEAB-46B443EA2AE6}" srcOrd="0" destOrd="0" presId="urn:microsoft.com/office/officeart/2005/8/layout/hierarchy6"/>
    <dgm:cxn modelId="{11323281-749F-4594-B20A-B8869A32499D}" type="presParOf" srcId="{AB936310-0879-4B6B-9341-5FC7C0D060A2}" destId="{6CA9D44F-18AD-419E-AAAE-BF00395868B9}" srcOrd="1" destOrd="0" presId="urn:microsoft.com/office/officeart/2005/8/layout/hierarchy6"/>
    <dgm:cxn modelId="{0D172D9B-B080-418A-8C29-F1204809CCB3}" type="presParOf" srcId="{6CA9D44F-18AD-419E-AAAE-BF00395868B9}" destId="{6C84F49E-54C0-4BC7-B9E3-068C4F73D8DC}" srcOrd="0" destOrd="0" presId="urn:microsoft.com/office/officeart/2005/8/layout/hierarchy6"/>
    <dgm:cxn modelId="{5703E2E5-ADFE-4FA4-AA3D-E518F0D35218}" type="presParOf" srcId="{6CA9D44F-18AD-419E-AAAE-BF00395868B9}" destId="{FD99E326-C621-48B6-97F1-6CAC85F69775}" srcOrd="1" destOrd="0" presId="urn:microsoft.com/office/officeart/2005/8/layout/hierarchy6"/>
    <dgm:cxn modelId="{2DC23894-0484-43CA-81ED-CE79B202197D}" type="presParOf" srcId="{FD857711-4B4E-4057-A6EB-7D6CF8B99AD6}" destId="{7AD585B5-63D3-4AB4-9EE8-585DCD49A814}" srcOrd="1" destOrd="0" presId="urn:microsoft.com/office/officeart/2005/8/layout/hierarchy6"/>
    <dgm:cxn modelId="{32A34BF5-6145-42B4-B79A-C6A8410046ED}" type="presParOf" srcId="{7AD585B5-63D3-4AB4-9EE8-585DCD49A814}" destId="{ED587F57-B9AE-44BE-BD22-157B6A33D672}" srcOrd="0" destOrd="0" presId="urn:microsoft.com/office/officeart/2005/8/layout/hierarchy6"/>
    <dgm:cxn modelId="{895B36C0-397C-46D1-9FE6-BE2DBA34E108}" type="presParOf" srcId="{ED587F57-B9AE-44BE-BD22-157B6A33D672}" destId="{1FE5DF21-A2CC-4E2A-9910-72135BF69F42}" srcOrd="0" destOrd="0" presId="urn:microsoft.com/office/officeart/2005/8/layout/hierarchy6"/>
    <dgm:cxn modelId="{53291986-5F3D-4D62-8469-465BA6442A12}" type="presParOf" srcId="{ED587F57-B9AE-44BE-BD22-157B6A33D672}" destId="{AB6A9AE9-959A-44FB-80C2-1CA34FA9C7C3}" srcOrd="1" destOrd="0" presId="urn:microsoft.com/office/officeart/2005/8/layout/hierarchy6"/>
    <dgm:cxn modelId="{8782217A-B552-43D7-A961-5691A7E07F51}" type="presParOf" srcId="{7AD585B5-63D3-4AB4-9EE8-585DCD49A814}" destId="{7BBC86E9-0E82-4809-A633-DA2FA5AD3B45}" srcOrd="1" destOrd="0" presId="urn:microsoft.com/office/officeart/2005/8/layout/hierarchy6"/>
    <dgm:cxn modelId="{CF431C01-4A80-4D21-9748-AE63BF21B235}" type="presParOf" srcId="{7BBC86E9-0E82-4809-A633-DA2FA5AD3B45}" destId="{8E770B36-7B60-471A-9DE3-82D96426C326}" srcOrd="0" destOrd="0" presId="urn:microsoft.com/office/officeart/2005/8/layout/hierarchy6"/>
    <dgm:cxn modelId="{AF964BBA-BDF5-4111-85CE-C2A838F9E805}" type="presParOf" srcId="{7AD585B5-63D3-4AB4-9EE8-585DCD49A814}" destId="{CA6E554D-8012-4FD9-A24A-A8561AD7FB5D}" srcOrd="2" destOrd="0" presId="urn:microsoft.com/office/officeart/2005/8/layout/hierarchy6"/>
    <dgm:cxn modelId="{3ABAAB8D-8E97-41AD-A4B9-2D0C509293A5}" type="presParOf" srcId="{CA6E554D-8012-4FD9-A24A-A8561AD7FB5D}" destId="{34D61144-5466-46B0-8BCB-BB743EB40F31}" srcOrd="0" destOrd="0" presId="urn:microsoft.com/office/officeart/2005/8/layout/hierarchy6"/>
    <dgm:cxn modelId="{DB135FA4-669F-4768-AF00-84042AE5B3D7}" type="presParOf" srcId="{CA6E554D-8012-4FD9-A24A-A8561AD7FB5D}" destId="{12DE521A-EAA2-4B42-A982-F16BE50AB5BA}" srcOrd="1" destOrd="0" presId="urn:microsoft.com/office/officeart/2005/8/layout/hierarchy6"/>
    <dgm:cxn modelId="{0B24C4BA-64E0-4FB1-8A9D-43DCBA276713}" type="presParOf" srcId="{7AD585B5-63D3-4AB4-9EE8-585DCD49A814}" destId="{D5BCC094-C10A-4924-8958-FEB5DABA1A86}" srcOrd="3" destOrd="0" presId="urn:microsoft.com/office/officeart/2005/8/layout/hierarchy6"/>
    <dgm:cxn modelId="{1BDE5B8F-639B-4AA0-9752-F7E31DAC17AA}" type="presParOf" srcId="{D5BCC094-C10A-4924-8958-FEB5DABA1A86}" destId="{56B948B4-CC44-4FA6-9866-EF37CD84A582}" srcOrd="0" destOrd="0" presId="urn:microsoft.com/office/officeart/2005/8/layout/hierarchy6"/>
    <dgm:cxn modelId="{EDB2347F-325E-48C0-B30B-FD897F2F7C28}" type="presParOf" srcId="{7AD585B5-63D3-4AB4-9EE8-585DCD49A814}" destId="{848EDCD6-7265-46E9-B160-7410C23B9856}" srcOrd="4" destOrd="0" presId="urn:microsoft.com/office/officeart/2005/8/layout/hierarchy6"/>
    <dgm:cxn modelId="{CE216B96-2FB4-43D8-AFBE-3EFE81D5007B}" type="presParOf" srcId="{848EDCD6-7265-46E9-B160-7410C23B9856}" destId="{27729746-E334-4169-A597-6A42AE0E0988}" srcOrd="0" destOrd="0" presId="urn:microsoft.com/office/officeart/2005/8/layout/hierarchy6"/>
    <dgm:cxn modelId="{D9E210B3-7A44-46A2-B07C-033C9625C2F6}" type="presParOf" srcId="{848EDCD6-7265-46E9-B160-7410C23B9856}" destId="{FDE38D2A-3B69-4252-BEFD-E31B1447F47C}" srcOrd="1" destOrd="0" presId="urn:microsoft.com/office/officeart/2005/8/layout/hierarchy6"/>
    <dgm:cxn modelId="{923F570C-EBCF-4887-98BF-0EC3D79434E8}" type="presParOf" srcId="{7AD585B5-63D3-4AB4-9EE8-585DCD49A814}" destId="{8B61CC18-1CAE-4223-ABA9-39A1D037168C}" srcOrd="5" destOrd="0" presId="urn:microsoft.com/office/officeart/2005/8/layout/hierarchy6"/>
    <dgm:cxn modelId="{A5B64A82-857B-4D98-BA5B-F4CCBA45068D}" type="presParOf" srcId="{8B61CC18-1CAE-4223-ABA9-39A1D037168C}" destId="{029E0BC1-9406-47DE-AE8E-A94DC3CCF29C}" srcOrd="0" destOrd="0" presId="urn:microsoft.com/office/officeart/2005/8/layout/hierarchy6"/>
    <dgm:cxn modelId="{C85091D5-E6A9-4AAD-A2F0-371D8C35FC54}" type="presParOf" srcId="{7AD585B5-63D3-4AB4-9EE8-585DCD49A814}" destId="{98827C20-AEAD-41B8-B383-F4A5F88380CB}" srcOrd="6" destOrd="0" presId="urn:microsoft.com/office/officeart/2005/8/layout/hierarchy6"/>
    <dgm:cxn modelId="{34D16299-D7F8-492C-B05D-DCAD5D0B08FB}" type="presParOf" srcId="{98827C20-AEAD-41B8-B383-F4A5F88380CB}" destId="{96B5D9FD-A0C9-49C0-870E-A01E42AC9D4A}" srcOrd="0" destOrd="0" presId="urn:microsoft.com/office/officeart/2005/8/layout/hierarchy6"/>
    <dgm:cxn modelId="{41C277AE-9618-4CE6-9507-13EC61F1BD14}" type="presParOf" srcId="{98827C20-AEAD-41B8-B383-F4A5F88380CB}" destId="{F588EB38-CB82-4CC7-90D9-D45FD2475AB5}"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3AE380F-9FBB-479F-A6ED-1FA42775959A}" type="doc">
      <dgm:prSet loTypeId="urn:microsoft.com/office/officeart/2005/8/layout/hierarchy6" loCatId="hierarchy" qsTypeId="urn:microsoft.com/office/officeart/2005/8/quickstyle/simple5" qsCatId="simple" csTypeId="urn:microsoft.com/office/officeart/2005/8/colors/accent1_2" csCatId="accent1" phldr="1"/>
      <dgm:spPr/>
      <dgm:t>
        <a:bodyPr/>
        <a:lstStyle/>
        <a:p>
          <a:endParaRPr lang="en-US"/>
        </a:p>
      </dgm:t>
    </dgm:pt>
    <dgm:pt modelId="{F2C26113-42E2-4452-87A7-20699C30C1C9}">
      <dgm:prSet phldrT="[Texto]" custT="1"/>
      <dgm:spPr/>
      <dgm:t>
        <a:bodyPr/>
        <a:lstStyle/>
        <a:p>
          <a:pPr algn="ctr"/>
          <a:r>
            <a:rPr lang="es-MX" sz="1200" b="1" dirty="0" smtClean="0"/>
            <a:t>ALTERNATIVAS</a:t>
          </a:r>
          <a:endParaRPr lang="en-US" sz="1600" b="1" dirty="0"/>
        </a:p>
      </dgm:t>
    </dgm:pt>
    <dgm:pt modelId="{F2D81E61-975B-49E5-85EF-D73B25E5D39C}" type="parTrans" cxnId="{FFEA7F7F-9977-40B1-A1BB-02F5EEE0E8FC}">
      <dgm:prSet/>
      <dgm:spPr/>
      <dgm:t>
        <a:bodyPr/>
        <a:lstStyle/>
        <a:p>
          <a:pPr algn="r"/>
          <a:endParaRPr lang="en-US" sz="1600"/>
        </a:p>
      </dgm:t>
    </dgm:pt>
    <dgm:pt modelId="{4B1C769B-80C5-4C48-B16E-8F9D4A4E68B6}" type="sibTrans" cxnId="{FFEA7F7F-9977-40B1-A1BB-02F5EEE0E8FC}">
      <dgm:prSet/>
      <dgm:spPr/>
      <dgm:t>
        <a:bodyPr/>
        <a:lstStyle/>
        <a:p>
          <a:pPr algn="r"/>
          <a:endParaRPr lang="en-US" sz="1600"/>
        </a:p>
      </dgm:t>
    </dgm:pt>
    <dgm:pt modelId="{53ECCC90-E72B-4975-BC8A-8163CC123A04}">
      <dgm:prSet phldrT="[Texto]" phldr="1" custT="1"/>
      <dgm:spPr/>
      <dgm:t>
        <a:bodyPr/>
        <a:lstStyle/>
        <a:p>
          <a:pPr algn="r"/>
          <a:endParaRPr lang="en-US" sz="1600" dirty="0"/>
        </a:p>
      </dgm:t>
    </dgm:pt>
    <dgm:pt modelId="{8FDD237B-F622-43EC-BF3D-9A7CB9094304}" type="parTrans" cxnId="{AD9A7049-67F2-4FC4-92F2-4B882CEC7D3F}">
      <dgm:prSet/>
      <dgm:spPr/>
      <dgm:t>
        <a:bodyPr/>
        <a:lstStyle/>
        <a:p>
          <a:pPr algn="r"/>
          <a:endParaRPr lang="en-US" sz="1600"/>
        </a:p>
      </dgm:t>
    </dgm:pt>
    <dgm:pt modelId="{55BE555F-1D77-4B15-807E-0DF7F2B228C9}" type="sibTrans" cxnId="{AD9A7049-67F2-4FC4-92F2-4B882CEC7D3F}">
      <dgm:prSet/>
      <dgm:spPr/>
      <dgm:t>
        <a:bodyPr/>
        <a:lstStyle/>
        <a:p>
          <a:pPr algn="r"/>
          <a:endParaRPr lang="en-US" sz="1600"/>
        </a:p>
      </dgm:t>
    </dgm:pt>
    <dgm:pt modelId="{8AF98A72-E13A-418E-8AE2-605579C3191E}">
      <dgm:prSet phldrT="[Texto]" phldr="1" custT="1"/>
      <dgm:spPr/>
      <dgm:t>
        <a:bodyPr/>
        <a:lstStyle/>
        <a:p>
          <a:pPr algn="r"/>
          <a:endParaRPr lang="en-US" sz="1600" dirty="0"/>
        </a:p>
      </dgm:t>
    </dgm:pt>
    <dgm:pt modelId="{597096D0-69CA-4202-A8F3-D3DB8CEBD95D}" type="parTrans" cxnId="{9A1FC533-064F-4DFF-86DA-BBDD2D250C20}">
      <dgm:prSet/>
      <dgm:spPr>
        <a:ln>
          <a:solidFill>
            <a:schemeClr val="accent1">
              <a:lumMod val="75000"/>
            </a:schemeClr>
          </a:solidFill>
          <a:headEnd type="arrow"/>
        </a:ln>
      </dgm:spPr>
      <dgm:t>
        <a:bodyPr/>
        <a:lstStyle/>
        <a:p>
          <a:pPr algn="r"/>
          <a:endParaRPr lang="en-US" sz="1600"/>
        </a:p>
      </dgm:t>
    </dgm:pt>
    <dgm:pt modelId="{5F29208E-8923-4494-80C4-753934B61F17}" type="sibTrans" cxnId="{9A1FC533-064F-4DFF-86DA-BBDD2D250C20}">
      <dgm:prSet/>
      <dgm:spPr/>
      <dgm:t>
        <a:bodyPr/>
        <a:lstStyle/>
        <a:p>
          <a:pPr algn="r"/>
          <a:endParaRPr lang="en-US" sz="1600"/>
        </a:p>
      </dgm:t>
    </dgm:pt>
    <dgm:pt modelId="{9FC37EBA-25CE-48C6-82F3-D1C94E44D97D}">
      <dgm:prSet phldrT="[Texto]" phldr="1" custT="1"/>
      <dgm:spPr/>
      <dgm:t>
        <a:bodyPr/>
        <a:lstStyle/>
        <a:p>
          <a:pPr algn="r"/>
          <a:endParaRPr lang="en-US" sz="1600" dirty="0"/>
        </a:p>
      </dgm:t>
    </dgm:pt>
    <dgm:pt modelId="{D08379CD-F8E9-4014-A505-D9638B0621D3}" type="parTrans" cxnId="{4EB7D366-FFE0-4286-8F69-4025F4F3B620}">
      <dgm:prSet/>
      <dgm:spPr/>
      <dgm:t>
        <a:bodyPr/>
        <a:lstStyle/>
        <a:p>
          <a:pPr algn="r"/>
          <a:endParaRPr lang="en-US" sz="1600"/>
        </a:p>
      </dgm:t>
    </dgm:pt>
    <dgm:pt modelId="{F99A23C7-044D-4738-93FD-8CD15D1D5F1D}" type="sibTrans" cxnId="{4EB7D366-FFE0-4286-8F69-4025F4F3B620}">
      <dgm:prSet/>
      <dgm:spPr/>
      <dgm:t>
        <a:bodyPr/>
        <a:lstStyle/>
        <a:p>
          <a:pPr algn="r"/>
          <a:endParaRPr lang="en-US" sz="1600"/>
        </a:p>
      </dgm:t>
    </dgm:pt>
    <dgm:pt modelId="{FFD25668-EDE5-4073-9E7E-8098CF908F7F}">
      <dgm:prSet phldrT="[Texto]" phldr="1" custT="1"/>
      <dgm:spPr/>
      <dgm:t>
        <a:bodyPr/>
        <a:lstStyle/>
        <a:p>
          <a:pPr algn="r"/>
          <a:endParaRPr lang="en-US" sz="1600" dirty="0"/>
        </a:p>
      </dgm:t>
    </dgm:pt>
    <dgm:pt modelId="{E28F1A24-F89B-49EE-A547-65E50DC4EBF9}" type="parTrans" cxnId="{7200E963-73C2-4A3E-A513-8CBD29D3792C}">
      <dgm:prSet/>
      <dgm:spPr/>
      <dgm:t>
        <a:bodyPr/>
        <a:lstStyle/>
        <a:p>
          <a:pPr algn="r"/>
          <a:endParaRPr lang="en-US" sz="1600"/>
        </a:p>
      </dgm:t>
    </dgm:pt>
    <dgm:pt modelId="{5C6CE205-E376-4B27-A818-3DF16FB7BE2E}" type="sibTrans" cxnId="{7200E963-73C2-4A3E-A513-8CBD29D3792C}">
      <dgm:prSet/>
      <dgm:spPr/>
      <dgm:t>
        <a:bodyPr/>
        <a:lstStyle/>
        <a:p>
          <a:pPr algn="r"/>
          <a:endParaRPr lang="en-US" sz="1600"/>
        </a:p>
      </dgm:t>
    </dgm:pt>
    <dgm:pt modelId="{61655631-A5BF-426E-9120-69075FF217B1}">
      <dgm:prSet phldrT="[Texto]" custT="1"/>
      <dgm:spPr/>
      <dgm:t>
        <a:bodyPr/>
        <a:lstStyle/>
        <a:p>
          <a:pPr algn="r"/>
          <a:r>
            <a:rPr lang="es-MX" sz="1600" dirty="0" smtClean="0"/>
            <a:t>        Impacto del entorno</a:t>
          </a:r>
          <a:endParaRPr lang="en-US" sz="1600" dirty="0"/>
        </a:p>
      </dgm:t>
    </dgm:pt>
    <dgm:pt modelId="{8482F9C7-4B3A-4091-AAA6-E391AB72C55B}" type="parTrans" cxnId="{CD46DEAC-D472-4036-9573-653E8B5A5F92}">
      <dgm:prSet/>
      <dgm:spPr/>
      <dgm:t>
        <a:bodyPr/>
        <a:lstStyle/>
        <a:p>
          <a:pPr algn="r"/>
          <a:endParaRPr lang="en-US" sz="1600"/>
        </a:p>
      </dgm:t>
    </dgm:pt>
    <dgm:pt modelId="{E8CD5C6D-BEAF-4039-95AF-A32FC57A8FAF}" type="sibTrans" cxnId="{CD46DEAC-D472-4036-9573-653E8B5A5F92}">
      <dgm:prSet/>
      <dgm:spPr/>
      <dgm:t>
        <a:bodyPr/>
        <a:lstStyle/>
        <a:p>
          <a:pPr algn="r"/>
          <a:endParaRPr lang="en-US" sz="1600"/>
        </a:p>
      </dgm:t>
    </dgm:pt>
    <dgm:pt modelId="{1EC08293-B75A-4B36-B0B8-7B86F30C1D8A}">
      <dgm:prSet custT="1"/>
      <dgm:spPr/>
      <dgm:t>
        <a:bodyPr/>
        <a:lstStyle/>
        <a:p>
          <a:pPr algn="r"/>
          <a:endParaRPr lang="en-US" sz="1600" dirty="0"/>
        </a:p>
      </dgm:t>
    </dgm:pt>
    <dgm:pt modelId="{5238CC07-2526-445A-91F7-0BA3C9B42898}" type="parTrans" cxnId="{9AD7037A-C078-43B0-883A-94309CE58EEE}">
      <dgm:prSet/>
      <dgm:spPr/>
      <dgm:t>
        <a:bodyPr/>
        <a:lstStyle/>
        <a:p>
          <a:pPr algn="r"/>
          <a:endParaRPr lang="en-US" sz="1600"/>
        </a:p>
      </dgm:t>
    </dgm:pt>
    <dgm:pt modelId="{B7CB149C-DD70-47CD-A005-DABB7382B2E7}" type="sibTrans" cxnId="{9AD7037A-C078-43B0-883A-94309CE58EEE}">
      <dgm:prSet/>
      <dgm:spPr/>
      <dgm:t>
        <a:bodyPr/>
        <a:lstStyle/>
        <a:p>
          <a:pPr algn="r"/>
          <a:endParaRPr lang="en-US" sz="1600"/>
        </a:p>
      </dgm:t>
    </dgm:pt>
    <dgm:pt modelId="{DFAC4389-6EFB-4458-A180-F488C72F12EE}">
      <dgm:prSet custT="1"/>
      <dgm:spPr/>
      <dgm:t>
        <a:bodyPr/>
        <a:lstStyle/>
        <a:p>
          <a:pPr algn="r"/>
          <a:endParaRPr lang="en-US" sz="1600" dirty="0"/>
        </a:p>
      </dgm:t>
    </dgm:pt>
    <dgm:pt modelId="{BAE68DD2-4E13-436D-A3A6-9E9D2DFCBD61}" type="parTrans" cxnId="{80355CD4-B876-4B25-A1E2-B07D394D0072}">
      <dgm:prSet/>
      <dgm:spPr>
        <a:ln>
          <a:solidFill>
            <a:schemeClr val="accent1">
              <a:lumMod val="75000"/>
            </a:schemeClr>
          </a:solidFill>
          <a:headEnd type="arrow"/>
        </a:ln>
      </dgm:spPr>
      <dgm:t>
        <a:bodyPr/>
        <a:lstStyle/>
        <a:p>
          <a:pPr algn="r"/>
          <a:endParaRPr lang="en-US" sz="1600"/>
        </a:p>
      </dgm:t>
    </dgm:pt>
    <dgm:pt modelId="{FCD49620-6DE4-477E-8655-C6BC21E8CF01}" type="sibTrans" cxnId="{80355CD4-B876-4B25-A1E2-B07D394D0072}">
      <dgm:prSet/>
      <dgm:spPr/>
      <dgm:t>
        <a:bodyPr/>
        <a:lstStyle/>
        <a:p>
          <a:pPr algn="r"/>
          <a:endParaRPr lang="en-US" sz="1600"/>
        </a:p>
      </dgm:t>
    </dgm:pt>
    <dgm:pt modelId="{BD3802A2-B342-47FB-B836-EE547FC137AD}">
      <dgm:prSet custT="1"/>
      <dgm:spPr/>
      <dgm:t>
        <a:bodyPr/>
        <a:lstStyle/>
        <a:p>
          <a:pPr algn="r"/>
          <a:endParaRPr lang="en-US" sz="1600" dirty="0"/>
        </a:p>
      </dgm:t>
    </dgm:pt>
    <dgm:pt modelId="{6C0E80E9-2379-47E0-AAC8-EFE9DE688C79}" type="parTrans" cxnId="{F96842AE-02D9-40F1-836C-81CBE5DC1EFF}">
      <dgm:prSet/>
      <dgm:spPr>
        <a:ln>
          <a:solidFill>
            <a:schemeClr val="accent1">
              <a:lumMod val="75000"/>
            </a:schemeClr>
          </a:solidFill>
          <a:headEnd type="arrow"/>
        </a:ln>
      </dgm:spPr>
      <dgm:t>
        <a:bodyPr/>
        <a:lstStyle/>
        <a:p>
          <a:pPr algn="r"/>
          <a:endParaRPr lang="en-US" sz="1600"/>
        </a:p>
      </dgm:t>
    </dgm:pt>
    <dgm:pt modelId="{05F045F7-2B2F-4488-85F6-AD8B74C0C6FF}" type="sibTrans" cxnId="{F96842AE-02D9-40F1-836C-81CBE5DC1EFF}">
      <dgm:prSet/>
      <dgm:spPr/>
      <dgm:t>
        <a:bodyPr/>
        <a:lstStyle/>
        <a:p>
          <a:pPr algn="r"/>
          <a:endParaRPr lang="en-US" sz="1600"/>
        </a:p>
      </dgm:t>
    </dgm:pt>
    <dgm:pt modelId="{4E003D34-5178-4B4C-895E-5F4CFCA4BBC8}">
      <dgm:prSet custT="1"/>
      <dgm:spPr/>
      <dgm:t>
        <a:bodyPr/>
        <a:lstStyle/>
        <a:p>
          <a:pPr algn="r"/>
          <a:endParaRPr lang="en-US" sz="1600" dirty="0"/>
        </a:p>
      </dgm:t>
    </dgm:pt>
    <dgm:pt modelId="{5FB865DE-3114-4B8D-B19F-390168AABB85}" type="parTrans" cxnId="{40467E51-3FD1-4615-B401-D7E7CC6A5FB1}">
      <dgm:prSet/>
      <dgm:spPr>
        <a:ln w="22225">
          <a:solidFill>
            <a:schemeClr val="accent1">
              <a:lumMod val="75000"/>
            </a:schemeClr>
          </a:solidFill>
          <a:headEnd type="arrow"/>
        </a:ln>
      </dgm:spPr>
      <dgm:t>
        <a:bodyPr/>
        <a:lstStyle/>
        <a:p>
          <a:pPr algn="r"/>
          <a:endParaRPr lang="en-US" sz="1600"/>
        </a:p>
      </dgm:t>
    </dgm:pt>
    <dgm:pt modelId="{A0063770-1F64-41C9-AF2C-B12F1FFCAAE6}" type="sibTrans" cxnId="{40467E51-3FD1-4615-B401-D7E7CC6A5FB1}">
      <dgm:prSet/>
      <dgm:spPr/>
      <dgm:t>
        <a:bodyPr/>
        <a:lstStyle/>
        <a:p>
          <a:pPr algn="r"/>
          <a:endParaRPr lang="en-US" sz="1600"/>
        </a:p>
      </dgm:t>
    </dgm:pt>
    <dgm:pt modelId="{6212E858-ACA9-410C-B60A-D174D46A5480}">
      <dgm:prSet custT="1"/>
      <dgm:spPr/>
      <dgm:t>
        <a:bodyPr/>
        <a:lstStyle/>
        <a:p>
          <a:pPr algn="r"/>
          <a:endParaRPr lang="en-US" sz="1600" dirty="0"/>
        </a:p>
      </dgm:t>
    </dgm:pt>
    <dgm:pt modelId="{BE5F9510-297D-43E4-8AEC-48E63187388A}" type="parTrans" cxnId="{F9473DC4-BD84-4B6E-9FAD-71617907E10C}">
      <dgm:prSet/>
      <dgm:spPr/>
      <dgm:t>
        <a:bodyPr/>
        <a:lstStyle/>
        <a:p>
          <a:pPr algn="r"/>
          <a:endParaRPr lang="en-US" sz="1600"/>
        </a:p>
      </dgm:t>
    </dgm:pt>
    <dgm:pt modelId="{BAD205D5-F00B-4FBE-B4FD-263CAF0E1148}" type="sibTrans" cxnId="{F9473DC4-BD84-4B6E-9FAD-71617907E10C}">
      <dgm:prSet/>
      <dgm:spPr/>
      <dgm:t>
        <a:bodyPr/>
        <a:lstStyle/>
        <a:p>
          <a:pPr algn="r"/>
          <a:endParaRPr lang="en-US" sz="1600"/>
        </a:p>
      </dgm:t>
    </dgm:pt>
    <dgm:pt modelId="{94F6B5E5-DA43-465C-AFA4-FB1695C4B1F8}">
      <dgm:prSet phldrT="[Texto]" custT="1"/>
      <dgm:spPr/>
      <dgm:t>
        <a:bodyPr/>
        <a:lstStyle/>
        <a:p>
          <a:pPr algn="r"/>
          <a:r>
            <a:rPr lang="es-MX" sz="1600" dirty="0" smtClean="0"/>
            <a:t>Raíces del problema</a:t>
          </a:r>
          <a:endParaRPr lang="en-US" sz="1600" dirty="0"/>
        </a:p>
      </dgm:t>
    </dgm:pt>
    <dgm:pt modelId="{E5A64BFB-A510-48C0-974E-12E32B8BCC17}" type="parTrans" cxnId="{E826A509-FC0B-46C8-B438-4BF1A9E1E621}">
      <dgm:prSet/>
      <dgm:spPr/>
      <dgm:t>
        <a:bodyPr/>
        <a:lstStyle/>
        <a:p>
          <a:pPr algn="r"/>
          <a:endParaRPr lang="en-US" sz="1600"/>
        </a:p>
      </dgm:t>
    </dgm:pt>
    <dgm:pt modelId="{DD9EFA4A-93EB-4C92-8540-54C4201CA8AB}" type="sibTrans" cxnId="{E826A509-FC0B-46C8-B438-4BF1A9E1E621}">
      <dgm:prSet/>
      <dgm:spPr/>
      <dgm:t>
        <a:bodyPr/>
        <a:lstStyle/>
        <a:p>
          <a:pPr algn="r"/>
          <a:endParaRPr lang="en-US" sz="1600"/>
        </a:p>
      </dgm:t>
    </dgm:pt>
    <dgm:pt modelId="{8397CFF5-ADB4-4BC4-A50C-AE393EE12083}">
      <dgm:prSet phldrT="[Texto]" custT="1"/>
      <dgm:spPr/>
      <dgm:t>
        <a:bodyPr/>
        <a:lstStyle/>
        <a:p>
          <a:pPr algn="r"/>
          <a:r>
            <a:rPr lang="es-MX" sz="1600" dirty="0" smtClean="0"/>
            <a:t>Impactos   inmediatos</a:t>
          </a:r>
          <a:endParaRPr lang="en-US" sz="1600" dirty="0"/>
        </a:p>
      </dgm:t>
    </dgm:pt>
    <dgm:pt modelId="{B32E551C-8B6A-438C-96C9-AC22A2690AFA}" type="parTrans" cxnId="{8C4D5CD1-0387-47C4-8659-A4E69CA4A89F}">
      <dgm:prSet/>
      <dgm:spPr/>
      <dgm:t>
        <a:bodyPr/>
        <a:lstStyle/>
        <a:p>
          <a:pPr algn="r"/>
          <a:endParaRPr lang="en-US" sz="1600"/>
        </a:p>
      </dgm:t>
    </dgm:pt>
    <dgm:pt modelId="{D85413D6-F129-4821-BF5F-EAABBD78A2A8}" type="sibTrans" cxnId="{8C4D5CD1-0387-47C4-8659-A4E69CA4A89F}">
      <dgm:prSet/>
      <dgm:spPr/>
      <dgm:t>
        <a:bodyPr/>
        <a:lstStyle/>
        <a:p>
          <a:pPr algn="r"/>
          <a:endParaRPr lang="en-US" sz="1600"/>
        </a:p>
      </dgm:t>
    </dgm:pt>
    <dgm:pt modelId="{3B341F64-2B28-4CAA-8023-5737DD9C240F}">
      <dgm:prSet phldrT="[Texto]" custT="1"/>
      <dgm:spPr/>
      <dgm:t>
        <a:bodyPr/>
        <a:lstStyle/>
        <a:p>
          <a:pPr algn="r"/>
          <a:r>
            <a:rPr lang="es-MX" sz="1600" dirty="0" smtClean="0"/>
            <a:t>Causas inmediatas</a:t>
          </a:r>
          <a:endParaRPr lang="en-US" sz="1600" dirty="0"/>
        </a:p>
      </dgm:t>
    </dgm:pt>
    <dgm:pt modelId="{44F8047D-E793-4EF2-8D8C-7267A060C888}" type="parTrans" cxnId="{6832CC0E-AE53-4841-A40D-C0FE28145849}">
      <dgm:prSet/>
      <dgm:spPr/>
      <dgm:t>
        <a:bodyPr/>
        <a:lstStyle/>
        <a:p>
          <a:pPr algn="r"/>
          <a:endParaRPr lang="en-US" sz="1600"/>
        </a:p>
      </dgm:t>
    </dgm:pt>
    <dgm:pt modelId="{0D21C8B6-392E-4186-904B-80E6A48D3FF0}" type="sibTrans" cxnId="{6832CC0E-AE53-4841-A40D-C0FE28145849}">
      <dgm:prSet/>
      <dgm:spPr/>
      <dgm:t>
        <a:bodyPr/>
        <a:lstStyle/>
        <a:p>
          <a:pPr algn="r"/>
          <a:endParaRPr lang="en-US" sz="1600"/>
        </a:p>
      </dgm:t>
    </dgm:pt>
    <dgm:pt modelId="{FD857711-4B4E-4057-A6EB-7D6CF8B99AD6}" type="pres">
      <dgm:prSet presAssocID="{43AE380F-9FBB-479F-A6ED-1FA42775959A}" presName="mainComposite" presStyleCnt="0">
        <dgm:presLayoutVars>
          <dgm:chPref val="1"/>
          <dgm:dir val="rev"/>
          <dgm:animOne val="branch"/>
          <dgm:animLvl val="lvl"/>
          <dgm:resizeHandles val="exact"/>
        </dgm:presLayoutVars>
      </dgm:prSet>
      <dgm:spPr/>
      <dgm:t>
        <a:bodyPr/>
        <a:lstStyle/>
        <a:p>
          <a:endParaRPr lang="es-MX"/>
        </a:p>
      </dgm:t>
    </dgm:pt>
    <dgm:pt modelId="{346AF4CE-58D0-4F85-B7DA-C0205C5EB43A}" type="pres">
      <dgm:prSet presAssocID="{43AE380F-9FBB-479F-A6ED-1FA42775959A}" presName="hierFlow" presStyleCnt="0"/>
      <dgm:spPr/>
    </dgm:pt>
    <dgm:pt modelId="{7AB7874C-C87B-45EA-A0AC-E78983E4A63D}" type="pres">
      <dgm:prSet presAssocID="{43AE380F-9FBB-479F-A6ED-1FA42775959A}" presName="firstBuf" presStyleCnt="0"/>
      <dgm:spPr/>
    </dgm:pt>
    <dgm:pt modelId="{34025A1D-32EE-4721-9C9F-6A31E0EB6444}" type="pres">
      <dgm:prSet presAssocID="{43AE380F-9FBB-479F-A6ED-1FA42775959A}" presName="hierChild1" presStyleCnt="0">
        <dgm:presLayoutVars>
          <dgm:chPref val="1"/>
          <dgm:animOne val="branch"/>
          <dgm:animLvl val="lvl"/>
        </dgm:presLayoutVars>
      </dgm:prSet>
      <dgm:spPr/>
    </dgm:pt>
    <dgm:pt modelId="{7F518D03-D87D-4D3E-B83B-26939127D910}" type="pres">
      <dgm:prSet presAssocID="{6212E858-ACA9-410C-B60A-D174D46A5480}" presName="Name14" presStyleCnt="0"/>
      <dgm:spPr/>
    </dgm:pt>
    <dgm:pt modelId="{B2C4E26E-3E18-4331-A911-4E94B1CB898F}" type="pres">
      <dgm:prSet presAssocID="{6212E858-ACA9-410C-B60A-D174D46A5480}" presName="level1Shape" presStyleLbl="node0" presStyleIdx="0" presStyleCnt="1" custLinFactNeighborX="-47760">
        <dgm:presLayoutVars>
          <dgm:chPref val="3"/>
        </dgm:presLayoutVars>
      </dgm:prSet>
      <dgm:spPr/>
      <dgm:t>
        <a:bodyPr/>
        <a:lstStyle/>
        <a:p>
          <a:endParaRPr lang="es-MX"/>
        </a:p>
      </dgm:t>
    </dgm:pt>
    <dgm:pt modelId="{D4DF143F-2CAB-46E3-9098-BF398038B4BF}" type="pres">
      <dgm:prSet presAssocID="{6212E858-ACA9-410C-B60A-D174D46A5480}" presName="hierChild2" presStyleCnt="0"/>
      <dgm:spPr/>
    </dgm:pt>
    <dgm:pt modelId="{D41100F1-661A-45AB-B772-9C6D151C0B03}" type="pres">
      <dgm:prSet presAssocID="{5FB865DE-3114-4B8D-B19F-390168AABB85}" presName="Name19" presStyleLbl="parChTrans1D2" presStyleIdx="0" presStyleCnt="1"/>
      <dgm:spPr/>
      <dgm:t>
        <a:bodyPr/>
        <a:lstStyle/>
        <a:p>
          <a:endParaRPr lang="es-MX"/>
        </a:p>
      </dgm:t>
    </dgm:pt>
    <dgm:pt modelId="{50B40DFC-B2EE-4EA1-B749-7BCD76E13FC1}" type="pres">
      <dgm:prSet presAssocID="{4E003D34-5178-4B4C-895E-5F4CFCA4BBC8}" presName="Name21" presStyleCnt="0"/>
      <dgm:spPr/>
    </dgm:pt>
    <dgm:pt modelId="{D923467C-7E91-43FD-AFB9-6492C25A6B91}" type="pres">
      <dgm:prSet presAssocID="{4E003D34-5178-4B4C-895E-5F4CFCA4BBC8}" presName="level2Shape" presStyleLbl="node2" presStyleIdx="0" presStyleCnt="1" custLinFactNeighborX="-47760"/>
      <dgm:spPr/>
      <dgm:t>
        <a:bodyPr/>
        <a:lstStyle/>
        <a:p>
          <a:endParaRPr lang="es-MX"/>
        </a:p>
      </dgm:t>
    </dgm:pt>
    <dgm:pt modelId="{E1733756-50ED-4ACC-8962-D00AB74CD856}" type="pres">
      <dgm:prSet presAssocID="{4E003D34-5178-4B4C-895E-5F4CFCA4BBC8}" presName="hierChild3" presStyleCnt="0"/>
      <dgm:spPr/>
    </dgm:pt>
    <dgm:pt modelId="{D55A78CC-4916-4DFA-BD04-6D1EF52F5839}" type="pres">
      <dgm:prSet presAssocID="{F2D81E61-975B-49E5-85EF-D73B25E5D39C}" presName="Name19" presStyleLbl="parChTrans1D3" presStyleIdx="0" presStyleCnt="1"/>
      <dgm:spPr/>
      <dgm:t>
        <a:bodyPr/>
        <a:lstStyle/>
        <a:p>
          <a:endParaRPr lang="es-MX"/>
        </a:p>
      </dgm:t>
    </dgm:pt>
    <dgm:pt modelId="{170238D6-658D-49AA-B0F0-ACAFC7C383B4}" type="pres">
      <dgm:prSet presAssocID="{F2C26113-42E2-4452-87A7-20699C30C1C9}" presName="Name21" presStyleCnt="0"/>
      <dgm:spPr/>
    </dgm:pt>
    <dgm:pt modelId="{DADF5AEB-72A7-43CE-8751-B5253D31A02B}" type="pres">
      <dgm:prSet presAssocID="{F2C26113-42E2-4452-87A7-20699C30C1C9}" presName="level2Shape" presStyleLbl="node3" presStyleIdx="0" presStyleCnt="1" custScaleX="252468" custLinFactNeighborX="6549" custLinFactNeighborY="15089"/>
      <dgm:spPr/>
      <dgm:t>
        <a:bodyPr/>
        <a:lstStyle/>
        <a:p>
          <a:endParaRPr lang="es-MX"/>
        </a:p>
      </dgm:t>
    </dgm:pt>
    <dgm:pt modelId="{A8FC8DB6-833B-4E21-AF67-EB3B8361C8AE}" type="pres">
      <dgm:prSet presAssocID="{F2C26113-42E2-4452-87A7-20699C30C1C9}" presName="hierChild3" presStyleCnt="0"/>
      <dgm:spPr/>
    </dgm:pt>
    <dgm:pt modelId="{01C40ED6-3649-4F7C-97FC-73C5F8418CA7}" type="pres">
      <dgm:prSet presAssocID="{8FDD237B-F622-43EC-BF3D-9A7CB9094304}" presName="Name19" presStyleLbl="parChTrans1D4" presStyleIdx="0" presStyleCnt="7"/>
      <dgm:spPr/>
      <dgm:t>
        <a:bodyPr/>
        <a:lstStyle/>
        <a:p>
          <a:endParaRPr lang="es-MX"/>
        </a:p>
      </dgm:t>
    </dgm:pt>
    <dgm:pt modelId="{FD349B3D-1698-4102-9BD7-8492FACEA562}" type="pres">
      <dgm:prSet presAssocID="{53ECCC90-E72B-4975-BC8A-8163CC123A04}" presName="Name21" presStyleCnt="0"/>
      <dgm:spPr/>
    </dgm:pt>
    <dgm:pt modelId="{000F8AF8-D44F-40CD-9AE5-0AADB2A37793}" type="pres">
      <dgm:prSet presAssocID="{53ECCC90-E72B-4975-BC8A-8163CC123A04}" presName="level2Shape" presStyleLbl="node4" presStyleIdx="0" presStyleCnt="7"/>
      <dgm:spPr/>
      <dgm:t>
        <a:bodyPr/>
        <a:lstStyle/>
        <a:p>
          <a:endParaRPr lang="en-US"/>
        </a:p>
      </dgm:t>
    </dgm:pt>
    <dgm:pt modelId="{7B2DE954-2FD8-47DD-A95E-192A5FD52A99}" type="pres">
      <dgm:prSet presAssocID="{53ECCC90-E72B-4975-BC8A-8163CC123A04}" presName="hierChild3" presStyleCnt="0"/>
      <dgm:spPr/>
    </dgm:pt>
    <dgm:pt modelId="{B1908C09-0A8B-4227-A1E9-121AD6C86375}" type="pres">
      <dgm:prSet presAssocID="{597096D0-69CA-4202-A8F3-D3DB8CEBD95D}" presName="Name19" presStyleLbl="parChTrans1D4" presStyleIdx="1" presStyleCnt="7"/>
      <dgm:spPr/>
      <dgm:t>
        <a:bodyPr/>
        <a:lstStyle/>
        <a:p>
          <a:endParaRPr lang="es-MX"/>
        </a:p>
      </dgm:t>
    </dgm:pt>
    <dgm:pt modelId="{312054F9-7505-47ED-9BB7-EEFD9988EE0C}" type="pres">
      <dgm:prSet presAssocID="{8AF98A72-E13A-418E-8AE2-605579C3191E}" presName="Name21" presStyleCnt="0"/>
      <dgm:spPr/>
    </dgm:pt>
    <dgm:pt modelId="{E209D695-6350-490A-8145-6BE9098175FF}" type="pres">
      <dgm:prSet presAssocID="{8AF98A72-E13A-418E-8AE2-605579C3191E}" presName="level2Shape" presStyleLbl="node4" presStyleIdx="1" presStyleCnt="7" custLinFactNeighborX="-52560" custLinFactNeighborY="14437"/>
      <dgm:spPr/>
      <dgm:t>
        <a:bodyPr/>
        <a:lstStyle/>
        <a:p>
          <a:endParaRPr lang="es-MX"/>
        </a:p>
      </dgm:t>
    </dgm:pt>
    <dgm:pt modelId="{C7127196-B4A3-486F-8695-05337161153B}" type="pres">
      <dgm:prSet presAssocID="{8AF98A72-E13A-418E-8AE2-605579C3191E}" presName="hierChild3" presStyleCnt="0"/>
      <dgm:spPr/>
    </dgm:pt>
    <dgm:pt modelId="{F0A4D98C-F37D-4458-B3F2-18C49D272CA1}" type="pres">
      <dgm:prSet presAssocID="{BAE68DD2-4E13-436D-A3A6-9E9D2DFCBD61}" presName="Name19" presStyleLbl="parChTrans1D4" presStyleIdx="2" presStyleCnt="7"/>
      <dgm:spPr/>
      <dgm:t>
        <a:bodyPr/>
        <a:lstStyle/>
        <a:p>
          <a:endParaRPr lang="es-MX"/>
        </a:p>
      </dgm:t>
    </dgm:pt>
    <dgm:pt modelId="{E61E0D95-E85E-4CE2-B4D3-2A8BAFECBF61}" type="pres">
      <dgm:prSet presAssocID="{DFAC4389-6EFB-4458-A180-F488C72F12EE}" presName="Name21" presStyleCnt="0"/>
      <dgm:spPr/>
    </dgm:pt>
    <dgm:pt modelId="{7AEE9A5B-E20C-4E08-B349-AB7BE498BC2C}" type="pres">
      <dgm:prSet presAssocID="{DFAC4389-6EFB-4458-A180-F488C72F12EE}" presName="level2Shape" presStyleLbl="node4" presStyleIdx="2" presStyleCnt="7"/>
      <dgm:spPr/>
      <dgm:t>
        <a:bodyPr/>
        <a:lstStyle/>
        <a:p>
          <a:endParaRPr lang="en-US"/>
        </a:p>
      </dgm:t>
    </dgm:pt>
    <dgm:pt modelId="{EEEC683C-F7E6-4EEB-B40E-ED799F1A6114}" type="pres">
      <dgm:prSet presAssocID="{DFAC4389-6EFB-4458-A180-F488C72F12EE}" presName="hierChild3" presStyleCnt="0"/>
      <dgm:spPr/>
    </dgm:pt>
    <dgm:pt modelId="{D9CB060E-DF43-43E4-9F02-8B75EC9C7AD8}" type="pres">
      <dgm:prSet presAssocID="{D08379CD-F8E9-4014-A505-D9638B0621D3}" presName="Name19" presStyleLbl="parChTrans1D4" presStyleIdx="3" presStyleCnt="7"/>
      <dgm:spPr/>
      <dgm:t>
        <a:bodyPr/>
        <a:lstStyle/>
        <a:p>
          <a:endParaRPr lang="es-MX"/>
        </a:p>
      </dgm:t>
    </dgm:pt>
    <dgm:pt modelId="{69A6DC73-A221-4318-81BA-C8C78711F534}" type="pres">
      <dgm:prSet presAssocID="{9FC37EBA-25CE-48C6-82F3-D1C94E44D97D}" presName="Name21" presStyleCnt="0"/>
      <dgm:spPr/>
    </dgm:pt>
    <dgm:pt modelId="{A32AC1EE-86C1-461A-8D8C-3CAC89DF2987}" type="pres">
      <dgm:prSet presAssocID="{9FC37EBA-25CE-48C6-82F3-D1C94E44D97D}" presName="level2Shape" presStyleLbl="node4" presStyleIdx="3" presStyleCnt="7"/>
      <dgm:spPr/>
      <dgm:t>
        <a:bodyPr/>
        <a:lstStyle/>
        <a:p>
          <a:endParaRPr lang="en-US"/>
        </a:p>
      </dgm:t>
    </dgm:pt>
    <dgm:pt modelId="{F11C42D8-74BD-4471-A0B8-7B3C5EA0C5B6}" type="pres">
      <dgm:prSet presAssocID="{9FC37EBA-25CE-48C6-82F3-D1C94E44D97D}" presName="hierChild3" presStyleCnt="0"/>
      <dgm:spPr/>
    </dgm:pt>
    <dgm:pt modelId="{BF86A196-2922-42BF-B2C2-97AFF60C5B04}" type="pres">
      <dgm:prSet presAssocID="{E28F1A24-F89B-49EE-A547-65E50DC4EBF9}" presName="Name19" presStyleLbl="parChTrans1D4" presStyleIdx="4" presStyleCnt="7"/>
      <dgm:spPr/>
      <dgm:t>
        <a:bodyPr/>
        <a:lstStyle/>
        <a:p>
          <a:endParaRPr lang="es-MX"/>
        </a:p>
      </dgm:t>
    </dgm:pt>
    <dgm:pt modelId="{63E1DCD9-C892-45B9-917C-3CF37F43378C}" type="pres">
      <dgm:prSet presAssocID="{FFD25668-EDE5-4073-9E7E-8098CF908F7F}" presName="Name21" presStyleCnt="0"/>
      <dgm:spPr/>
    </dgm:pt>
    <dgm:pt modelId="{291EC70A-042B-4103-B38F-5349DC9AC17F}" type="pres">
      <dgm:prSet presAssocID="{FFD25668-EDE5-4073-9E7E-8098CF908F7F}" presName="level2Shape" presStyleLbl="node4" presStyleIdx="4" presStyleCnt="7" custLinFactNeighborX="81885" custLinFactNeighborY="14437"/>
      <dgm:spPr/>
      <dgm:t>
        <a:bodyPr/>
        <a:lstStyle/>
        <a:p>
          <a:endParaRPr lang="es-MX"/>
        </a:p>
      </dgm:t>
    </dgm:pt>
    <dgm:pt modelId="{5CDE41E9-173F-4C45-BAFC-7A6E85910B5A}" type="pres">
      <dgm:prSet presAssocID="{FFD25668-EDE5-4073-9E7E-8098CF908F7F}" presName="hierChild3" presStyleCnt="0"/>
      <dgm:spPr/>
    </dgm:pt>
    <dgm:pt modelId="{3655DCED-8452-4609-AFD9-4DFEFB87D05B}" type="pres">
      <dgm:prSet presAssocID="{5238CC07-2526-445A-91F7-0BA3C9B42898}" presName="Name19" presStyleLbl="parChTrans1D4" presStyleIdx="5" presStyleCnt="7"/>
      <dgm:spPr/>
      <dgm:t>
        <a:bodyPr/>
        <a:lstStyle/>
        <a:p>
          <a:endParaRPr lang="es-MX"/>
        </a:p>
      </dgm:t>
    </dgm:pt>
    <dgm:pt modelId="{72F72C8D-8D0C-474C-8968-E989CF1A921B}" type="pres">
      <dgm:prSet presAssocID="{1EC08293-B75A-4B36-B0B8-7B86F30C1D8A}" presName="Name21" presStyleCnt="0"/>
      <dgm:spPr/>
    </dgm:pt>
    <dgm:pt modelId="{F25BFB4B-7498-4157-8F2A-A32FDDEE9BA9}" type="pres">
      <dgm:prSet presAssocID="{1EC08293-B75A-4B36-B0B8-7B86F30C1D8A}" presName="level2Shape" presStyleLbl="node4" presStyleIdx="5" presStyleCnt="7"/>
      <dgm:spPr/>
      <dgm:t>
        <a:bodyPr/>
        <a:lstStyle/>
        <a:p>
          <a:endParaRPr lang="en-US"/>
        </a:p>
      </dgm:t>
    </dgm:pt>
    <dgm:pt modelId="{AB936310-0879-4B6B-9341-5FC7C0D060A2}" type="pres">
      <dgm:prSet presAssocID="{1EC08293-B75A-4B36-B0B8-7B86F30C1D8A}" presName="hierChild3" presStyleCnt="0"/>
      <dgm:spPr/>
    </dgm:pt>
    <dgm:pt modelId="{0C7C38C5-467E-40B8-BEAB-46B443EA2AE6}" type="pres">
      <dgm:prSet presAssocID="{6C0E80E9-2379-47E0-AAC8-EFE9DE688C79}" presName="Name19" presStyleLbl="parChTrans1D4" presStyleIdx="6" presStyleCnt="7"/>
      <dgm:spPr/>
      <dgm:t>
        <a:bodyPr/>
        <a:lstStyle/>
        <a:p>
          <a:endParaRPr lang="es-MX"/>
        </a:p>
      </dgm:t>
    </dgm:pt>
    <dgm:pt modelId="{6CA9D44F-18AD-419E-AAAE-BF00395868B9}" type="pres">
      <dgm:prSet presAssocID="{BD3802A2-B342-47FB-B836-EE547FC137AD}" presName="Name21" presStyleCnt="0"/>
      <dgm:spPr/>
    </dgm:pt>
    <dgm:pt modelId="{6C84F49E-54C0-4BC7-B9E3-068C4F73D8DC}" type="pres">
      <dgm:prSet presAssocID="{BD3802A2-B342-47FB-B836-EE547FC137AD}" presName="level2Shape" presStyleLbl="node4" presStyleIdx="6" presStyleCnt="7" custLinFactNeighborX="67076" custLinFactNeighborY="14437"/>
      <dgm:spPr/>
      <dgm:t>
        <a:bodyPr/>
        <a:lstStyle/>
        <a:p>
          <a:endParaRPr lang="es-MX"/>
        </a:p>
      </dgm:t>
    </dgm:pt>
    <dgm:pt modelId="{FD99E326-C621-48B6-97F1-6CAC85F69775}" type="pres">
      <dgm:prSet presAssocID="{BD3802A2-B342-47FB-B836-EE547FC137AD}" presName="hierChild3" presStyleCnt="0"/>
      <dgm:spPr/>
    </dgm:pt>
    <dgm:pt modelId="{7AD585B5-63D3-4AB4-9EE8-585DCD49A814}" type="pres">
      <dgm:prSet presAssocID="{43AE380F-9FBB-479F-A6ED-1FA42775959A}" presName="bgShapesFlow" presStyleCnt="0"/>
      <dgm:spPr/>
    </dgm:pt>
    <dgm:pt modelId="{ED587F57-B9AE-44BE-BD22-157B6A33D672}" type="pres">
      <dgm:prSet presAssocID="{61655631-A5BF-426E-9120-69075FF217B1}" presName="rectComp" presStyleCnt="0"/>
      <dgm:spPr/>
    </dgm:pt>
    <dgm:pt modelId="{1FE5DF21-A2CC-4E2A-9910-72135BF69F42}" type="pres">
      <dgm:prSet presAssocID="{61655631-A5BF-426E-9120-69075FF217B1}" presName="bgRect" presStyleLbl="bgShp" presStyleIdx="0" presStyleCnt="4" custLinFactNeighborY="11141"/>
      <dgm:spPr/>
      <dgm:t>
        <a:bodyPr/>
        <a:lstStyle/>
        <a:p>
          <a:endParaRPr lang="en-US"/>
        </a:p>
      </dgm:t>
    </dgm:pt>
    <dgm:pt modelId="{AB6A9AE9-959A-44FB-80C2-1CA34FA9C7C3}" type="pres">
      <dgm:prSet presAssocID="{61655631-A5BF-426E-9120-69075FF217B1}" presName="bgRectTx" presStyleLbl="bgShp" presStyleIdx="0" presStyleCnt="4">
        <dgm:presLayoutVars>
          <dgm:bulletEnabled val="1"/>
        </dgm:presLayoutVars>
      </dgm:prSet>
      <dgm:spPr/>
      <dgm:t>
        <a:bodyPr/>
        <a:lstStyle/>
        <a:p>
          <a:endParaRPr lang="en-US"/>
        </a:p>
      </dgm:t>
    </dgm:pt>
    <dgm:pt modelId="{7BBC86E9-0E82-4809-A633-DA2FA5AD3B45}" type="pres">
      <dgm:prSet presAssocID="{61655631-A5BF-426E-9120-69075FF217B1}" presName="spComp" presStyleCnt="0"/>
      <dgm:spPr/>
    </dgm:pt>
    <dgm:pt modelId="{8E770B36-7B60-471A-9DE3-82D96426C326}" type="pres">
      <dgm:prSet presAssocID="{61655631-A5BF-426E-9120-69075FF217B1}" presName="vSp" presStyleCnt="0"/>
      <dgm:spPr/>
    </dgm:pt>
    <dgm:pt modelId="{CA6E554D-8012-4FD9-A24A-A8561AD7FB5D}" type="pres">
      <dgm:prSet presAssocID="{8397CFF5-ADB4-4BC4-A50C-AE393EE12083}" presName="rectComp" presStyleCnt="0"/>
      <dgm:spPr/>
    </dgm:pt>
    <dgm:pt modelId="{34D61144-5466-46B0-8BCB-BB743EB40F31}" type="pres">
      <dgm:prSet presAssocID="{8397CFF5-ADB4-4BC4-A50C-AE393EE12083}" presName="bgRect" presStyleLbl="bgShp" presStyleIdx="1" presStyleCnt="4"/>
      <dgm:spPr/>
      <dgm:t>
        <a:bodyPr/>
        <a:lstStyle/>
        <a:p>
          <a:endParaRPr lang="en-US"/>
        </a:p>
      </dgm:t>
    </dgm:pt>
    <dgm:pt modelId="{12DE521A-EAA2-4B42-A982-F16BE50AB5BA}" type="pres">
      <dgm:prSet presAssocID="{8397CFF5-ADB4-4BC4-A50C-AE393EE12083}" presName="bgRectTx" presStyleLbl="bgShp" presStyleIdx="1" presStyleCnt="4">
        <dgm:presLayoutVars>
          <dgm:bulletEnabled val="1"/>
        </dgm:presLayoutVars>
      </dgm:prSet>
      <dgm:spPr/>
      <dgm:t>
        <a:bodyPr/>
        <a:lstStyle/>
        <a:p>
          <a:endParaRPr lang="en-US"/>
        </a:p>
      </dgm:t>
    </dgm:pt>
    <dgm:pt modelId="{D5BCC094-C10A-4924-8958-FEB5DABA1A86}" type="pres">
      <dgm:prSet presAssocID="{8397CFF5-ADB4-4BC4-A50C-AE393EE12083}" presName="spComp" presStyleCnt="0"/>
      <dgm:spPr/>
    </dgm:pt>
    <dgm:pt modelId="{56B948B4-CC44-4FA6-9866-EF37CD84A582}" type="pres">
      <dgm:prSet presAssocID="{8397CFF5-ADB4-4BC4-A50C-AE393EE12083}" presName="vSp" presStyleCnt="0"/>
      <dgm:spPr/>
    </dgm:pt>
    <dgm:pt modelId="{848EDCD6-7265-46E9-B160-7410C23B9856}" type="pres">
      <dgm:prSet presAssocID="{3B341F64-2B28-4CAA-8023-5737DD9C240F}" presName="rectComp" presStyleCnt="0"/>
      <dgm:spPr/>
    </dgm:pt>
    <dgm:pt modelId="{27729746-E334-4169-A597-6A42AE0E0988}" type="pres">
      <dgm:prSet presAssocID="{3B341F64-2B28-4CAA-8023-5737DD9C240F}" presName="bgRect" presStyleLbl="bgShp" presStyleIdx="2" presStyleCnt="4" custLinFactY="20368" custLinFactNeighborX="-1181" custLinFactNeighborY="100000"/>
      <dgm:spPr/>
      <dgm:t>
        <a:bodyPr/>
        <a:lstStyle/>
        <a:p>
          <a:endParaRPr lang="en-US"/>
        </a:p>
      </dgm:t>
    </dgm:pt>
    <dgm:pt modelId="{FDE38D2A-3B69-4252-BEFD-E31B1447F47C}" type="pres">
      <dgm:prSet presAssocID="{3B341F64-2B28-4CAA-8023-5737DD9C240F}" presName="bgRectTx" presStyleLbl="bgShp" presStyleIdx="2" presStyleCnt="4">
        <dgm:presLayoutVars>
          <dgm:bulletEnabled val="1"/>
        </dgm:presLayoutVars>
      </dgm:prSet>
      <dgm:spPr/>
      <dgm:t>
        <a:bodyPr/>
        <a:lstStyle/>
        <a:p>
          <a:endParaRPr lang="en-US"/>
        </a:p>
      </dgm:t>
    </dgm:pt>
    <dgm:pt modelId="{8B61CC18-1CAE-4223-ABA9-39A1D037168C}" type="pres">
      <dgm:prSet presAssocID="{3B341F64-2B28-4CAA-8023-5737DD9C240F}" presName="spComp" presStyleCnt="0"/>
      <dgm:spPr/>
    </dgm:pt>
    <dgm:pt modelId="{029E0BC1-9406-47DE-AE8E-A94DC3CCF29C}" type="pres">
      <dgm:prSet presAssocID="{3B341F64-2B28-4CAA-8023-5737DD9C240F}" presName="vSp" presStyleCnt="0"/>
      <dgm:spPr/>
    </dgm:pt>
    <dgm:pt modelId="{98827C20-AEAD-41B8-B383-F4A5F88380CB}" type="pres">
      <dgm:prSet presAssocID="{94F6B5E5-DA43-465C-AFA4-FB1695C4B1F8}" presName="rectComp" presStyleCnt="0"/>
      <dgm:spPr/>
    </dgm:pt>
    <dgm:pt modelId="{96B5D9FD-A0C9-49C0-870E-A01E42AC9D4A}" type="pres">
      <dgm:prSet presAssocID="{94F6B5E5-DA43-465C-AFA4-FB1695C4B1F8}" presName="bgRect" presStyleLbl="bgShp" presStyleIdx="3" presStyleCnt="4" custLinFactY="27303" custLinFactNeighborY="100000"/>
      <dgm:spPr/>
      <dgm:t>
        <a:bodyPr/>
        <a:lstStyle/>
        <a:p>
          <a:endParaRPr lang="es-MX"/>
        </a:p>
      </dgm:t>
    </dgm:pt>
    <dgm:pt modelId="{F588EB38-CB82-4CC7-90D9-D45FD2475AB5}" type="pres">
      <dgm:prSet presAssocID="{94F6B5E5-DA43-465C-AFA4-FB1695C4B1F8}" presName="bgRectTx" presStyleLbl="bgShp" presStyleIdx="3" presStyleCnt="4">
        <dgm:presLayoutVars>
          <dgm:bulletEnabled val="1"/>
        </dgm:presLayoutVars>
      </dgm:prSet>
      <dgm:spPr/>
      <dgm:t>
        <a:bodyPr/>
        <a:lstStyle/>
        <a:p>
          <a:endParaRPr lang="es-MX"/>
        </a:p>
      </dgm:t>
    </dgm:pt>
  </dgm:ptLst>
  <dgm:cxnLst>
    <dgm:cxn modelId="{AD9A7049-67F2-4FC4-92F2-4B882CEC7D3F}" srcId="{F2C26113-42E2-4452-87A7-20699C30C1C9}" destId="{53ECCC90-E72B-4975-BC8A-8163CC123A04}" srcOrd="0" destOrd="0" parTransId="{8FDD237B-F622-43EC-BF3D-9A7CB9094304}" sibTransId="{55BE555F-1D77-4B15-807E-0DF7F2B228C9}"/>
    <dgm:cxn modelId="{C3E4FC57-4A5A-41FF-9D5C-12D894BFBF35}" type="presOf" srcId="{8397CFF5-ADB4-4BC4-A50C-AE393EE12083}" destId="{12DE521A-EAA2-4B42-A982-F16BE50AB5BA}" srcOrd="1" destOrd="0" presId="urn:microsoft.com/office/officeart/2005/8/layout/hierarchy6"/>
    <dgm:cxn modelId="{51F4BEA1-BD16-4270-80E3-E4E852C0D185}" type="presOf" srcId="{F2D81E61-975B-49E5-85EF-D73B25E5D39C}" destId="{D55A78CC-4916-4DFA-BD04-6D1EF52F5839}" srcOrd="0" destOrd="0" presId="urn:microsoft.com/office/officeart/2005/8/layout/hierarchy6"/>
    <dgm:cxn modelId="{8C4D5CD1-0387-47C4-8659-A4E69CA4A89F}" srcId="{43AE380F-9FBB-479F-A6ED-1FA42775959A}" destId="{8397CFF5-ADB4-4BC4-A50C-AE393EE12083}" srcOrd="2" destOrd="0" parTransId="{B32E551C-8B6A-438C-96C9-AC22A2690AFA}" sibTransId="{D85413D6-F129-4821-BF5F-EAABBD78A2A8}"/>
    <dgm:cxn modelId="{FAD7D8CC-43A1-43F7-A9DC-86D963D6A246}" type="presOf" srcId="{94F6B5E5-DA43-465C-AFA4-FB1695C4B1F8}" destId="{96B5D9FD-A0C9-49C0-870E-A01E42AC9D4A}" srcOrd="0" destOrd="0" presId="urn:microsoft.com/office/officeart/2005/8/layout/hierarchy6"/>
    <dgm:cxn modelId="{D9EC6203-E769-4E2E-BA1B-FD73D0851127}" type="presOf" srcId="{D08379CD-F8E9-4014-A505-D9638B0621D3}" destId="{D9CB060E-DF43-43E4-9F02-8B75EC9C7AD8}" srcOrd="0" destOrd="0" presId="urn:microsoft.com/office/officeart/2005/8/layout/hierarchy6"/>
    <dgm:cxn modelId="{40467E51-3FD1-4615-B401-D7E7CC6A5FB1}" srcId="{6212E858-ACA9-410C-B60A-D174D46A5480}" destId="{4E003D34-5178-4B4C-895E-5F4CFCA4BBC8}" srcOrd="0" destOrd="0" parTransId="{5FB865DE-3114-4B8D-B19F-390168AABB85}" sibTransId="{A0063770-1F64-41C9-AF2C-B12F1FFCAAE6}"/>
    <dgm:cxn modelId="{80355CD4-B876-4B25-A1E2-B07D394D0072}" srcId="{F2C26113-42E2-4452-87A7-20699C30C1C9}" destId="{DFAC4389-6EFB-4458-A180-F488C72F12EE}" srcOrd="1" destOrd="0" parTransId="{BAE68DD2-4E13-436D-A3A6-9E9D2DFCBD61}" sibTransId="{FCD49620-6DE4-477E-8655-C6BC21E8CF01}"/>
    <dgm:cxn modelId="{54820807-B051-41C5-A93A-86825ED37E75}" type="presOf" srcId="{BAE68DD2-4E13-436D-A3A6-9E9D2DFCBD61}" destId="{F0A4D98C-F37D-4458-B3F2-18C49D272CA1}" srcOrd="0" destOrd="0" presId="urn:microsoft.com/office/officeart/2005/8/layout/hierarchy6"/>
    <dgm:cxn modelId="{D7E1B240-6033-4053-B314-D4727B4BEAE0}" type="presOf" srcId="{9FC37EBA-25CE-48C6-82F3-D1C94E44D97D}" destId="{A32AC1EE-86C1-461A-8D8C-3CAC89DF2987}" srcOrd="0" destOrd="0" presId="urn:microsoft.com/office/officeart/2005/8/layout/hierarchy6"/>
    <dgm:cxn modelId="{2E116739-0417-4313-B9A8-094AF3C2F047}" type="presOf" srcId="{8397CFF5-ADB4-4BC4-A50C-AE393EE12083}" destId="{34D61144-5466-46B0-8BCB-BB743EB40F31}" srcOrd="0" destOrd="0" presId="urn:microsoft.com/office/officeart/2005/8/layout/hierarchy6"/>
    <dgm:cxn modelId="{7200E963-73C2-4A3E-A513-8CBD29D3792C}" srcId="{9FC37EBA-25CE-48C6-82F3-D1C94E44D97D}" destId="{FFD25668-EDE5-4073-9E7E-8098CF908F7F}" srcOrd="0" destOrd="0" parTransId="{E28F1A24-F89B-49EE-A547-65E50DC4EBF9}" sibTransId="{5C6CE205-E376-4B27-A818-3DF16FB7BE2E}"/>
    <dgm:cxn modelId="{6832CC0E-AE53-4841-A40D-C0FE28145849}" srcId="{43AE380F-9FBB-479F-A6ED-1FA42775959A}" destId="{3B341F64-2B28-4CAA-8023-5737DD9C240F}" srcOrd="3" destOrd="0" parTransId="{44F8047D-E793-4EF2-8D8C-7267A060C888}" sibTransId="{0D21C8B6-392E-4186-904B-80E6A48D3FF0}"/>
    <dgm:cxn modelId="{4EB7D366-FFE0-4286-8F69-4025F4F3B620}" srcId="{F2C26113-42E2-4452-87A7-20699C30C1C9}" destId="{9FC37EBA-25CE-48C6-82F3-D1C94E44D97D}" srcOrd="2" destOrd="0" parTransId="{D08379CD-F8E9-4014-A505-D9638B0621D3}" sibTransId="{F99A23C7-044D-4738-93FD-8CD15D1D5F1D}"/>
    <dgm:cxn modelId="{E8292CE7-8702-4D10-86FC-B2C9A9A70BD0}" type="presOf" srcId="{3B341F64-2B28-4CAA-8023-5737DD9C240F}" destId="{FDE38D2A-3B69-4252-BEFD-E31B1447F47C}" srcOrd="1" destOrd="0" presId="urn:microsoft.com/office/officeart/2005/8/layout/hierarchy6"/>
    <dgm:cxn modelId="{C3E7908E-4146-4288-9720-CF3C6E7D3B8D}" type="presOf" srcId="{43AE380F-9FBB-479F-A6ED-1FA42775959A}" destId="{FD857711-4B4E-4057-A6EB-7D6CF8B99AD6}" srcOrd="0" destOrd="0" presId="urn:microsoft.com/office/officeart/2005/8/layout/hierarchy6"/>
    <dgm:cxn modelId="{FAE47529-F6A6-4FA3-B668-86A26FCB3254}" type="presOf" srcId="{BD3802A2-B342-47FB-B836-EE547FC137AD}" destId="{6C84F49E-54C0-4BC7-B9E3-068C4F73D8DC}" srcOrd="0" destOrd="0" presId="urn:microsoft.com/office/officeart/2005/8/layout/hierarchy6"/>
    <dgm:cxn modelId="{894EA46F-2103-481B-A6C6-B24C586FEC15}" type="presOf" srcId="{8AF98A72-E13A-418E-8AE2-605579C3191E}" destId="{E209D695-6350-490A-8145-6BE9098175FF}" srcOrd="0" destOrd="0" presId="urn:microsoft.com/office/officeart/2005/8/layout/hierarchy6"/>
    <dgm:cxn modelId="{5DE9E27A-A621-4990-9FB0-AD794E555298}" type="presOf" srcId="{53ECCC90-E72B-4975-BC8A-8163CC123A04}" destId="{000F8AF8-D44F-40CD-9AE5-0AADB2A37793}" srcOrd="0" destOrd="0" presId="urn:microsoft.com/office/officeart/2005/8/layout/hierarchy6"/>
    <dgm:cxn modelId="{66C2A3F5-7627-46C1-9D29-625F72EAE77C}" type="presOf" srcId="{4E003D34-5178-4B4C-895E-5F4CFCA4BBC8}" destId="{D923467C-7E91-43FD-AFB9-6492C25A6B91}" srcOrd="0" destOrd="0" presId="urn:microsoft.com/office/officeart/2005/8/layout/hierarchy6"/>
    <dgm:cxn modelId="{BE11CDD4-410C-49D1-BD73-BCEB53D4E775}" type="presOf" srcId="{E28F1A24-F89B-49EE-A547-65E50DC4EBF9}" destId="{BF86A196-2922-42BF-B2C2-97AFF60C5B04}" srcOrd="0" destOrd="0" presId="urn:microsoft.com/office/officeart/2005/8/layout/hierarchy6"/>
    <dgm:cxn modelId="{29ECB66F-0490-4477-A2DB-E2C36BB75286}" type="presOf" srcId="{5FB865DE-3114-4B8D-B19F-390168AABB85}" destId="{D41100F1-661A-45AB-B772-9C6D151C0B03}" srcOrd="0" destOrd="0" presId="urn:microsoft.com/office/officeart/2005/8/layout/hierarchy6"/>
    <dgm:cxn modelId="{3C3C5E86-DD00-4AB0-8C47-F48D15F80D5E}" type="presOf" srcId="{6212E858-ACA9-410C-B60A-D174D46A5480}" destId="{B2C4E26E-3E18-4331-A911-4E94B1CB898F}" srcOrd="0" destOrd="0" presId="urn:microsoft.com/office/officeart/2005/8/layout/hierarchy6"/>
    <dgm:cxn modelId="{CF8D6FED-33C7-4DCB-A277-2C6A493CF0DB}" type="presOf" srcId="{61655631-A5BF-426E-9120-69075FF217B1}" destId="{AB6A9AE9-959A-44FB-80C2-1CA34FA9C7C3}" srcOrd="1" destOrd="0" presId="urn:microsoft.com/office/officeart/2005/8/layout/hierarchy6"/>
    <dgm:cxn modelId="{CF7461F8-3CCA-4C26-B647-EE4A27F64D7C}" type="presOf" srcId="{61655631-A5BF-426E-9120-69075FF217B1}" destId="{1FE5DF21-A2CC-4E2A-9910-72135BF69F42}" srcOrd="0" destOrd="0" presId="urn:microsoft.com/office/officeart/2005/8/layout/hierarchy6"/>
    <dgm:cxn modelId="{8154318D-EE28-4CF5-8206-33ED3D2CE831}" type="presOf" srcId="{1EC08293-B75A-4B36-B0B8-7B86F30C1D8A}" destId="{F25BFB4B-7498-4157-8F2A-A32FDDEE9BA9}" srcOrd="0" destOrd="0" presId="urn:microsoft.com/office/officeart/2005/8/layout/hierarchy6"/>
    <dgm:cxn modelId="{CD46DEAC-D472-4036-9573-653E8B5A5F92}" srcId="{43AE380F-9FBB-479F-A6ED-1FA42775959A}" destId="{61655631-A5BF-426E-9120-69075FF217B1}" srcOrd="1" destOrd="0" parTransId="{8482F9C7-4B3A-4091-AAA6-E391AB72C55B}" sibTransId="{E8CD5C6D-BEAF-4039-95AF-A32FC57A8FAF}"/>
    <dgm:cxn modelId="{C5DF21FE-62FC-411D-BA54-52BAC8CFB51E}" type="presOf" srcId="{FFD25668-EDE5-4073-9E7E-8098CF908F7F}" destId="{291EC70A-042B-4103-B38F-5349DC9AC17F}" srcOrd="0" destOrd="0" presId="urn:microsoft.com/office/officeart/2005/8/layout/hierarchy6"/>
    <dgm:cxn modelId="{5383F183-3ED0-4D17-9E11-5CAE2001022D}" type="presOf" srcId="{597096D0-69CA-4202-A8F3-D3DB8CEBD95D}" destId="{B1908C09-0A8B-4227-A1E9-121AD6C86375}" srcOrd="0" destOrd="0" presId="urn:microsoft.com/office/officeart/2005/8/layout/hierarchy6"/>
    <dgm:cxn modelId="{81747B23-4E38-4A65-B457-8984813AFE26}" type="presOf" srcId="{DFAC4389-6EFB-4458-A180-F488C72F12EE}" destId="{7AEE9A5B-E20C-4E08-B349-AB7BE498BC2C}" srcOrd="0" destOrd="0" presId="urn:microsoft.com/office/officeart/2005/8/layout/hierarchy6"/>
    <dgm:cxn modelId="{D8FA4178-A059-468F-85C5-AD0E8B97C5FF}" type="presOf" srcId="{F2C26113-42E2-4452-87A7-20699C30C1C9}" destId="{DADF5AEB-72A7-43CE-8751-B5253D31A02B}" srcOrd="0" destOrd="0" presId="urn:microsoft.com/office/officeart/2005/8/layout/hierarchy6"/>
    <dgm:cxn modelId="{D8700A83-0F5B-40DC-BC84-5ACB305E5390}" type="presOf" srcId="{6C0E80E9-2379-47E0-AAC8-EFE9DE688C79}" destId="{0C7C38C5-467E-40B8-BEAB-46B443EA2AE6}" srcOrd="0" destOrd="0" presId="urn:microsoft.com/office/officeart/2005/8/layout/hierarchy6"/>
    <dgm:cxn modelId="{F96842AE-02D9-40F1-836C-81CBE5DC1EFF}" srcId="{1EC08293-B75A-4B36-B0B8-7B86F30C1D8A}" destId="{BD3802A2-B342-47FB-B836-EE547FC137AD}" srcOrd="0" destOrd="0" parTransId="{6C0E80E9-2379-47E0-AAC8-EFE9DE688C79}" sibTransId="{05F045F7-2B2F-4488-85F6-AD8B74C0C6FF}"/>
    <dgm:cxn modelId="{35684B53-2092-492C-89A7-4BA99F00BCDA}" type="presOf" srcId="{5238CC07-2526-445A-91F7-0BA3C9B42898}" destId="{3655DCED-8452-4609-AFD9-4DFEFB87D05B}" srcOrd="0" destOrd="0" presId="urn:microsoft.com/office/officeart/2005/8/layout/hierarchy6"/>
    <dgm:cxn modelId="{C559104F-B69E-433B-BD12-7B8C1DE930D1}" type="presOf" srcId="{8FDD237B-F622-43EC-BF3D-9A7CB9094304}" destId="{01C40ED6-3649-4F7C-97FC-73C5F8418CA7}" srcOrd="0" destOrd="0" presId="urn:microsoft.com/office/officeart/2005/8/layout/hierarchy6"/>
    <dgm:cxn modelId="{FFEA7F7F-9977-40B1-A1BB-02F5EEE0E8FC}" srcId="{4E003D34-5178-4B4C-895E-5F4CFCA4BBC8}" destId="{F2C26113-42E2-4452-87A7-20699C30C1C9}" srcOrd="0" destOrd="0" parTransId="{F2D81E61-975B-49E5-85EF-D73B25E5D39C}" sibTransId="{4B1C769B-80C5-4C48-B16E-8F9D4A4E68B6}"/>
    <dgm:cxn modelId="{9A1FC533-064F-4DFF-86DA-BBDD2D250C20}" srcId="{53ECCC90-E72B-4975-BC8A-8163CC123A04}" destId="{8AF98A72-E13A-418E-8AE2-605579C3191E}" srcOrd="0" destOrd="0" parTransId="{597096D0-69CA-4202-A8F3-D3DB8CEBD95D}" sibTransId="{5F29208E-8923-4494-80C4-753934B61F17}"/>
    <dgm:cxn modelId="{9AD7037A-C078-43B0-883A-94309CE58EEE}" srcId="{F2C26113-42E2-4452-87A7-20699C30C1C9}" destId="{1EC08293-B75A-4B36-B0B8-7B86F30C1D8A}" srcOrd="3" destOrd="0" parTransId="{5238CC07-2526-445A-91F7-0BA3C9B42898}" sibTransId="{B7CB149C-DD70-47CD-A005-DABB7382B2E7}"/>
    <dgm:cxn modelId="{025CA520-6DDF-4F5B-997A-BB163CDFDE54}" type="presOf" srcId="{94F6B5E5-DA43-465C-AFA4-FB1695C4B1F8}" destId="{F588EB38-CB82-4CC7-90D9-D45FD2475AB5}" srcOrd="1" destOrd="0" presId="urn:microsoft.com/office/officeart/2005/8/layout/hierarchy6"/>
    <dgm:cxn modelId="{E826A509-FC0B-46C8-B438-4BF1A9E1E621}" srcId="{43AE380F-9FBB-479F-A6ED-1FA42775959A}" destId="{94F6B5E5-DA43-465C-AFA4-FB1695C4B1F8}" srcOrd="4" destOrd="0" parTransId="{E5A64BFB-A510-48C0-974E-12E32B8BCC17}" sibTransId="{DD9EFA4A-93EB-4C92-8540-54C4201CA8AB}"/>
    <dgm:cxn modelId="{F9473DC4-BD84-4B6E-9FAD-71617907E10C}" srcId="{43AE380F-9FBB-479F-A6ED-1FA42775959A}" destId="{6212E858-ACA9-410C-B60A-D174D46A5480}" srcOrd="0" destOrd="0" parTransId="{BE5F9510-297D-43E4-8AEC-48E63187388A}" sibTransId="{BAD205D5-F00B-4FBE-B4FD-263CAF0E1148}"/>
    <dgm:cxn modelId="{D4835369-8FE7-43BC-B5E8-0D729246D2A8}" type="presOf" srcId="{3B341F64-2B28-4CAA-8023-5737DD9C240F}" destId="{27729746-E334-4169-A597-6A42AE0E0988}" srcOrd="0" destOrd="0" presId="urn:microsoft.com/office/officeart/2005/8/layout/hierarchy6"/>
    <dgm:cxn modelId="{2DFAF662-3EE2-4BF4-A9B2-E6961BBE7A7E}" type="presParOf" srcId="{FD857711-4B4E-4057-A6EB-7D6CF8B99AD6}" destId="{346AF4CE-58D0-4F85-B7DA-C0205C5EB43A}" srcOrd="0" destOrd="0" presId="urn:microsoft.com/office/officeart/2005/8/layout/hierarchy6"/>
    <dgm:cxn modelId="{B351FA28-3184-4993-A683-F697E32A68AE}" type="presParOf" srcId="{346AF4CE-58D0-4F85-B7DA-C0205C5EB43A}" destId="{7AB7874C-C87B-45EA-A0AC-E78983E4A63D}" srcOrd="0" destOrd="0" presId="urn:microsoft.com/office/officeart/2005/8/layout/hierarchy6"/>
    <dgm:cxn modelId="{AE595F06-BA41-4202-B3BA-976A7DA398BC}" type="presParOf" srcId="{346AF4CE-58D0-4F85-B7DA-C0205C5EB43A}" destId="{34025A1D-32EE-4721-9C9F-6A31E0EB6444}" srcOrd="1" destOrd="0" presId="urn:microsoft.com/office/officeart/2005/8/layout/hierarchy6"/>
    <dgm:cxn modelId="{03D86885-91A4-4878-8F71-FEC2770266FB}" type="presParOf" srcId="{34025A1D-32EE-4721-9C9F-6A31E0EB6444}" destId="{7F518D03-D87D-4D3E-B83B-26939127D910}" srcOrd="0" destOrd="0" presId="urn:microsoft.com/office/officeart/2005/8/layout/hierarchy6"/>
    <dgm:cxn modelId="{E4ED2D4D-7202-4FAE-B875-ABE46F810F5F}" type="presParOf" srcId="{7F518D03-D87D-4D3E-B83B-26939127D910}" destId="{B2C4E26E-3E18-4331-A911-4E94B1CB898F}" srcOrd="0" destOrd="0" presId="urn:microsoft.com/office/officeart/2005/8/layout/hierarchy6"/>
    <dgm:cxn modelId="{956BFBF1-6B99-4329-B7E8-14D53567BC52}" type="presParOf" srcId="{7F518D03-D87D-4D3E-B83B-26939127D910}" destId="{D4DF143F-2CAB-46E3-9098-BF398038B4BF}" srcOrd="1" destOrd="0" presId="urn:microsoft.com/office/officeart/2005/8/layout/hierarchy6"/>
    <dgm:cxn modelId="{AD5058BE-9863-4654-92DC-1D0037F48540}" type="presParOf" srcId="{D4DF143F-2CAB-46E3-9098-BF398038B4BF}" destId="{D41100F1-661A-45AB-B772-9C6D151C0B03}" srcOrd="0" destOrd="0" presId="urn:microsoft.com/office/officeart/2005/8/layout/hierarchy6"/>
    <dgm:cxn modelId="{C8A02114-A0C7-47F4-ADBA-AB0C0BA4270E}" type="presParOf" srcId="{D4DF143F-2CAB-46E3-9098-BF398038B4BF}" destId="{50B40DFC-B2EE-4EA1-B749-7BCD76E13FC1}" srcOrd="1" destOrd="0" presId="urn:microsoft.com/office/officeart/2005/8/layout/hierarchy6"/>
    <dgm:cxn modelId="{887F3E76-ADE3-40B3-9586-F5DD8098AFDE}" type="presParOf" srcId="{50B40DFC-B2EE-4EA1-B749-7BCD76E13FC1}" destId="{D923467C-7E91-43FD-AFB9-6492C25A6B91}" srcOrd="0" destOrd="0" presId="urn:microsoft.com/office/officeart/2005/8/layout/hierarchy6"/>
    <dgm:cxn modelId="{B870A265-DC31-4EB3-939D-89A5C034D25F}" type="presParOf" srcId="{50B40DFC-B2EE-4EA1-B749-7BCD76E13FC1}" destId="{E1733756-50ED-4ACC-8962-D00AB74CD856}" srcOrd="1" destOrd="0" presId="urn:microsoft.com/office/officeart/2005/8/layout/hierarchy6"/>
    <dgm:cxn modelId="{900FC0D3-3F94-4D71-8CE6-551B18C83595}" type="presParOf" srcId="{E1733756-50ED-4ACC-8962-D00AB74CD856}" destId="{D55A78CC-4916-4DFA-BD04-6D1EF52F5839}" srcOrd="0" destOrd="0" presId="urn:microsoft.com/office/officeart/2005/8/layout/hierarchy6"/>
    <dgm:cxn modelId="{AA88174B-089B-4D74-B369-E2348E7E9435}" type="presParOf" srcId="{E1733756-50ED-4ACC-8962-D00AB74CD856}" destId="{170238D6-658D-49AA-B0F0-ACAFC7C383B4}" srcOrd="1" destOrd="0" presId="urn:microsoft.com/office/officeart/2005/8/layout/hierarchy6"/>
    <dgm:cxn modelId="{E6F34C0E-3563-452B-B4B5-C0D1E6EEE727}" type="presParOf" srcId="{170238D6-658D-49AA-B0F0-ACAFC7C383B4}" destId="{DADF5AEB-72A7-43CE-8751-B5253D31A02B}" srcOrd="0" destOrd="0" presId="urn:microsoft.com/office/officeart/2005/8/layout/hierarchy6"/>
    <dgm:cxn modelId="{D41B9BE3-B7BB-4F09-8BF3-C38A80907ADD}" type="presParOf" srcId="{170238D6-658D-49AA-B0F0-ACAFC7C383B4}" destId="{A8FC8DB6-833B-4E21-AF67-EB3B8361C8AE}" srcOrd="1" destOrd="0" presId="urn:microsoft.com/office/officeart/2005/8/layout/hierarchy6"/>
    <dgm:cxn modelId="{A4284F71-5D94-4DBD-9486-98B10ED4BE09}" type="presParOf" srcId="{A8FC8DB6-833B-4E21-AF67-EB3B8361C8AE}" destId="{01C40ED6-3649-4F7C-97FC-73C5F8418CA7}" srcOrd="0" destOrd="0" presId="urn:microsoft.com/office/officeart/2005/8/layout/hierarchy6"/>
    <dgm:cxn modelId="{DCC94D4B-E11C-4B92-B728-225A44824903}" type="presParOf" srcId="{A8FC8DB6-833B-4E21-AF67-EB3B8361C8AE}" destId="{FD349B3D-1698-4102-9BD7-8492FACEA562}" srcOrd="1" destOrd="0" presId="urn:microsoft.com/office/officeart/2005/8/layout/hierarchy6"/>
    <dgm:cxn modelId="{183B61D7-CBA9-4D5A-A432-8BBA8619DFF9}" type="presParOf" srcId="{FD349B3D-1698-4102-9BD7-8492FACEA562}" destId="{000F8AF8-D44F-40CD-9AE5-0AADB2A37793}" srcOrd="0" destOrd="0" presId="urn:microsoft.com/office/officeart/2005/8/layout/hierarchy6"/>
    <dgm:cxn modelId="{8035EF11-5AAE-4402-8D99-1EB4434ED122}" type="presParOf" srcId="{FD349B3D-1698-4102-9BD7-8492FACEA562}" destId="{7B2DE954-2FD8-47DD-A95E-192A5FD52A99}" srcOrd="1" destOrd="0" presId="urn:microsoft.com/office/officeart/2005/8/layout/hierarchy6"/>
    <dgm:cxn modelId="{38C9F8D7-E2F7-4146-8BB5-5EEA3125C426}" type="presParOf" srcId="{7B2DE954-2FD8-47DD-A95E-192A5FD52A99}" destId="{B1908C09-0A8B-4227-A1E9-121AD6C86375}" srcOrd="0" destOrd="0" presId="urn:microsoft.com/office/officeart/2005/8/layout/hierarchy6"/>
    <dgm:cxn modelId="{B762E85A-F6CD-4FB2-B967-12DC2A9F1562}" type="presParOf" srcId="{7B2DE954-2FD8-47DD-A95E-192A5FD52A99}" destId="{312054F9-7505-47ED-9BB7-EEFD9988EE0C}" srcOrd="1" destOrd="0" presId="urn:microsoft.com/office/officeart/2005/8/layout/hierarchy6"/>
    <dgm:cxn modelId="{0B08513C-A0B1-431D-88BB-8EE14EF9AB9F}" type="presParOf" srcId="{312054F9-7505-47ED-9BB7-EEFD9988EE0C}" destId="{E209D695-6350-490A-8145-6BE9098175FF}" srcOrd="0" destOrd="0" presId="urn:microsoft.com/office/officeart/2005/8/layout/hierarchy6"/>
    <dgm:cxn modelId="{F5AC7380-3B6B-40B8-88BF-DF33162BB069}" type="presParOf" srcId="{312054F9-7505-47ED-9BB7-EEFD9988EE0C}" destId="{C7127196-B4A3-486F-8695-05337161153B}" srcOrd="1" destOrd="0" presId="urn:microsoft.com/office/officeart/2005/8/layout/hierarchy6"/>
    <dgm:cxn modelId="{AA6D12A0-37C3-465B-B5AC-EADC3A377F0D}" type="presParOf" srcId="{A8FC8DB6-833B-4E21-AF67-EB3B8361C8AE}" destId="{F0A4D98C-F37D-4458-B3F2-18C49D272CA1}" srcOrd="2" destOrd="0" presId="urn:microsoft.com/office/officeart/2005/8/layout/hierarchy6"/>
    <dgm:cxn modelId="{17FEC5D2-6D94-44B2-98C1-0CD99AA6D030}" type="presParOf" srcId="{A8FC8DB6-833B-4E21-AF67-EB3B8361C8AE}" destId="{E61E0D95-E85E-4CE2-B4D3-2A8BAFECBF61}" srcOrd="3" destOrd="0" presId="urn:microsoft.com/office/officeart/2005/8/layout/hierarchy6"/>
    <dgm:cxn modelId="{E4280D81-1537-4DE6-BB22-5C8B09607AF1}" type="presParOf" srcId="{E61E0D95-E85E-4CE2-B4D3-2A8BAFECBF61}" destId="{7AEE9A5B-E20C-4E08-B349-AB7BE498BC2C}" srcOrd="0" destOrd="0" presId="urn:microsoft.com/office/officeart/2005/8/layout/hierarchy6"/>
    <dgm:cxn modelId="{4C2678F3-3332-486C-82B6-A8308251517A}" type="presParOf" srcId="{E61E0D95-E85E-4CE2-B4D3-2A8BAFECBF61}" destId="{EEEC683C-F7E6-4EEB-B40E-ED799F1A6114}" srcOrd="1" destOrd="0" presId="urn:microsoft.com/office/officeart/2005/8/layout/hierarchy6"/>
    <dgm:cxn modelId="{EE713CD3-34FF-4737-BE86-7D0F5946427C}" type="presParOf" srcId="{A8FC8DB6-833B-4E21-AF67-EB3B8361C8AE}" destId="{D9CB060E-DF43-43E4-9F02-8B75EC9C7AD8}" srcOrd="4" destOrd="0" presId="urn:microsoft.com/office/officeart/2005/8/layout/hierarchy6"/>
    <dgm:cxn modelId="{1F8A1F42-EA62-4B49-A950-4235D19D85CB}" type="presParOf" srcId="{A8FC8DB6-833B-4E21-AF67-EB3B8361C8AE}" destId="{69A6DC73-A221-4318-81BA-C8C78711F534}" srcOrd="5" destOrd="0" presId="urn:microsoft.com/office/officeart/2005/8/layout/hierarchy6"/>
    <dgm:cxn modelId="{85AD9B5A-C4BF-4EAA-BA22-774C803EB121}" type="presParOf" srcId="{69A6DC73-A221-4318-81BA-C8C78711F534}" destId="{A32AC1EE-86C1-461A-8D8C-3CAC89DF2987}" srcOrd="0" destOrd="0" presId="urn:microsoft.com/office/officeart/2005/8/layout/hierarchy6"/>
    <dgm:cxn modelId="{C8738606-9651-4A93-8BA2-6AEC5CB1215A}" type="presParOf" srcId="{69A6DC73-A221-4318-81BA-C8C78711F534}" destId="{F11C42D8-74BD-4471-A0B8-7B3C5EA0C5B6}" srcOrd="1" destOrd="0" presId="urn:microsoft.com/office/officeart/2005/8/layout/hierarchy6"/>
    <dgm:cxn modelId="{491F625C-4BD2-4F2F-B3AF-C7A73D0140EC}" type="presParOf" srcId="{F11C42D8-74BD-4471-A0B8-7B3C5EA0C5B6}" destId="{BF86A196-2922-42BF-B2C2-97AFF60C5B04}" srcOrd="0" destOrd="0" presId="urn:microsoft.com/office/officeart/2005/8/layout/hierarchy6"/>
    <dgm:cxn modelId="{B8385024-F632-47EE-A8BF-BB2894148551}" type="presParOf" srcId="{F11C42D8-74BD-4471-A0B8-7B3C5EA0C5B6}" destId="{63E1DCD9-C892-45B9-917C-3CF37F43378C}" srcOrd="1" destOrd="0" presId="urn:microsoft.com/office/officeart/2005/8/layout/hierarchy6"/>
    <dgm:cxn modelId="{E604F38F-E382-42BE-A8B0-43365D95373D}" type="presParOf" srcId="{63E1DCD9-C892-45B9-917C-3CF37F43378C}" destId="{291EC70A-042B-4103-B38F-5349DC9AC17F}" srcOrd="0" destOrd="0" presId="urn:microsoft.com/office/officeart/2005/8/layout/hierarchy6"/>
    <dgm:cxn modelId="{99EEF25D-A91D-4369-9919-FDF075C16DC7}" type="presParOf" srcId="{63E1DCD9-C892-45B9-917C-3CF37F43378C}" destId="{5CDE41E9-173F-4C45-BAFC-7A6E85910B5A}" srcOrd="1" destOrd="0" presId="urn:microsoft.com/office/officeart/2005/8/layout/hierarchy6"/>
    <dgm:cxn modelId="{36858CD8-F4E7-49FA-B611-6B43BB396774}" type="presParOf" srcId="{A8FC8DB6-833B-4E21-AF67-EB3B8361C8AE}" destId="{3655DCED-8452-4609-AFD9-4DFEFB87D05B}" srcOrd="6" destOrd="0" presId="urn:microsoft.com/office/officeart/2005/8/layout/hierarchy6"/>
    <dgm:cxn modelId="{E6E6AD00-8E72-43C5-8ED3-1DB61BAAFD0D}" type="presParOf" srcId="{A8FC8DB6-833B-4E21-AF67-EB3B8361C8AE}" destId="{72F72C8D-8D0C-474C-8968-E989CF1A921B}" srcOrd="7" destOrd="0" presId="urn:microsoft.com/office/officeart/2005/8/layout/hierarchy6"/>
    <dgm:cxn modelId="{9716EA89-3755-4744-8216-A33A2240FF01}" type="presParOf" srcId="{72F72C8D-8D0C-474C-8968-E989CF1A921B}" destId="{F25BFB4B-7498-4157-8F2A-A32FDDEE9BA9}" srcOrd="0" destOrd="0" presId="urn:microsoft.com/office/officeart/2005/8/layout/hierarchy6"/>
    <dgm:cxn modelId="{1FD49783-F06B-494F-BEF1-FC467A3923C8}" type="presParOf" srcId="{72F72C8D-8D0C-474C-8968-E989CF1A921B}" destId="{AB936310-0879-4B6B-9341-5FC7C0D060A2}" srcOrd="1" destOrd="0" presId="urn:microsoft.com/office/officeart/2005/8/layout/hierarchy6"/>
    <dgm:cxn modelId="{FF58A710-03A7-4C12-BDA4-9DF927C6E725}" type="presParOf" srcId="{AB936310-0879-4B6B-9341-5FC7C0D060A2}" destId="{0C7C38C5-467E-40B8-BEAB-46B443EA2AE6}" srcOrd="0" destOrd="0" presId="urn:microsoft.com/office/officeart/2005/8/layout/hierarchy6"/>
    <dgm:cxn modelId="{5EEC07DD-98E1-43F7-BB57-EC2084FF00AA}" type="presParOf" srcId="{AB936310-0879-4B6B-9341-5FC7C0D060A2}" destId="{6CA9D44F-18AD-419E-AAAE-BF00395868B9}" srcOrd="1" destOrd="0" presId="urn:microsoft.com/office/officeart/2005/8/layout/hierarchy6"/>
    <dgm:cxn modelId="{2B073A5F-DD2A-4D01-BA74-DACDFD880C42}" type="presParOf" srcId="{6CA9D44F-18AD-419E-AAAE-BF00395868B9}" destId="{6C84F49E-54C0-4BC7-B9E3-068C4F73D8DC}" srcOrd="0" destOrd="0" presId="urn:microsoft.com/office/officeart/2005/8/layout/hierarchy6"/>
    <dgm:cxn modelId="{B3F989C3-EC8E-4738-868B-6B19B5924494}" type="presParOf" srcId="{6CA9D44F-18AD-419E-AAAE-BF00395868B9}" destId="{FD99E326-C621-48B6-97F1-6CAC85F69775}" srcOrd="1" destOrd="0" presId="urn:microsoft.com/office/officeart/2005/8/layout/hierarchy6"/>
    <dgm:cxn modelId="{78598260-29BE-4841-8830-9CA4A626F4C4}" type="presParOf" srcId="{FD857711-4B4E-4057-A6EB-7D6CF8B99AD6}" destId="{7AD585B5-63D3-4AB4-9EE8-585DCD49A814}" srcOrd="1" destOrd="0" presId="urn:microsoft.com/office/officeart/2005/8/layout/hierarchy6"/>
    <dgm:cxn modelId="{B2A070C0-62B1-40D6-AAE3-27A3C6E3C467}" type="presParOf" srcId="{7AD585B5-63D3-4AB4-9EE8-585DCD49A814}" destId="{ED587F57-B9AE-44BE-BD22-157B6A33D672}" srcOrd="0" destOrd="0" presId="urn:microsoft.com/office/officeart/2005/8/layout/hierarchy6"/>
    <dgm:cxn modelId="{A65CFCCE-5A45-4CB1-8FD5-A6AA5EB12881}" type="presParOf" srcId="{ED587F57-B9AE-44BE-BD22-157B6A33D672}" destId="{1FE5DF21-A2CC-4E2A-9910-72135BF69F42}" srcOrd="0" destOrd="0" presId="urn:microsoft.com/office/officeart/2005/8/layout/hierarchy6"/>
    <dgm:cxn modelId="{9DC33514-82C3-4153-B58C-E4C6601A0958}" type="presParOf" srcId="{ED587F57-B9AE-44BE-BD22-157B6A33D672}" destId="{AB6A9AE9-959A-44FB-80C2-1CA34FA9C7C3}" srcOrd="1" destOrd="0" presId="urn:microsoft.com/office/officeart/2005/8/layout/hierarchy6"/>
    <dgm:cxn modelId="{91946F24-ACC9-4A6E-9131-643D3E44C2CF}" type="presParOf" srcId="{7AD585B5-63D3-4AB4-9EE8-585DCD49A814}" destId="{7BBC86E9-0E82-4809-A633-DA2FA5AD3B45}" srcOrd="1" destOrd="0" presId="urn:microsoft.com/office/officeart/2005/8/layout/hierarchy6"/>
    <dgm:cxn modelId="{317BB327-4A7D-457C-9242-F5F0F6A35AA1}" type="presParOf" srcId="{7BBC86E9-0E82-4809-A633-DA2FA5AD3B45}" destId="{8E770B36-7B60-471A-9DE3-82D96426C326}" srcOrd="0" destOrd="0" presId="urn:microsoft.com/office/officeart/2005/8/layout/hierarchy6"/>
    <dgm:cxn modelId="{0B14BA99-7EEA-49D4-AA6C-29479A3629C1}" type="presParOf" srcId="{7AD585B5-63D3-4AB4-9EE8-585DCD49A814}" destId="{CA6E554D-8012-4FD9-A24A-A8561AD7FB5D}" srcOrd="2" destOrd="0" presId="urn:microsoft.com/office/officeart/2005/8/layout/hierarchy6"/>
    <dgm:cxn modelId="{EF9BCE20-5AEC-40E6-B73A-034453E4EEF1}" type="presParOf" srcId="{CA6E554D-8012-4FD9-A24A-A8561AD7FB5D}" destId="{34D61144-5466-46B0-8BCB-BB743EB40F31}" srcOrd="0" destOrd="0" presId="urn:microsoft.com/office/officeart/2005/8/layout/hierarchy6"/>
    <dgm:cxn modelId="{3DF9DF39-B882-4190-BC05-ADFD1953C86A}" type="presParOf" srcId="{CA6E554D-8012-4FD9-A24A-A8561AD7FB5D}" destId="{12DE521A-EAA2-4B42-A982-F16BE50AB5BA}" srcOrd="1" destOrd="0" presId="urn:microsoft.com/office/officeart/2005/8/layout/hierarchy6"/>
    <dgm:cxn modelId="{901F1947-DE2A-4AEA-A4A9-7D3C5716BA06}" type="presParOf" srcId="{7AD585B5-63D3-4AB4-9EE8-585DCD49A814}" destId="{D5BCC094-C10A-4924-8958-FEB5DABA1A86}" srcOrd="3" destOrd="0" presId="urn:microsoft.com/office/officeart/2005/8/layout/hierarchy6"/>
    <dgm:cxn modelId="{54F13A36-AABF-47C3-9A62-8D1A20E43165}" type="presParOf" srcId="{D5BCC094-C10A-4924-8958-FEB5DABA1A86}" destId="{56B948B4-CC44-4FA6-9866-EF37CD84A582}" srcOrd="0" destOrd="0" presId="urn:microsoft.com/office/officeart/2005/8/layout/hierarchy6"/>
    <dgm:cxn modelId="{AE800414-2BBC-4589-84C7-E6B0D0BE5D05}" type="presParOf" srcId="{7AD585B5-63D3-4AB4-9EE8-585DCD49A814}" destId="{848EDCD6-7265-46E9-B160-7410C23B9856}" srcOrd="4" destOrd="0" presId="urn:microsoft.com/office/officeart/2005/8/layout/hierarchy6"/>
    <dgm:cxn modelId="{A9862418-DC44-4FEF-AD2E-8CC581057D0B}" type="presParOf" srcId="{848EDCD6-7265-46E9-B160-7410C23B9856}" destId="{27729746-E334-4169-A597-6A42AE0E0988}" srcOrd="0" destOrd="0" presId="urn:microsoft.com/office/officeart/2005/8/layout/hierarchy6"/>
    <dgm:cxn modelId="{59BCACA9-0E14-4444-ADEE-5E7C865E3C93}" type="presParOf" srcId="{848EDCD6-7265-46E9-B160-7410C23B9856}" destId="{FDE38D2A-3B69-4252-BEFD-E31B1447F47C}" srcOrd="1" destOrd="0" presId="urn:microsoft.com/office/officeart/2005/8/layout/hierarchy6"/>
    <dgm:cxn modelId="{0BDF6480-E879-4A67-889A-C4A8AB1044C2}" type="presParOf" srcId="{7AD585B5-63D3-4AB4-9EE8-585DCD49A814}" destId="{8B61CC18-1CAE-4223-ABA9-39A1D037168C}" srcOrd="5" destOrd="0" presId="urn:microsoft.com/office/officeart/2005/8/layout/hierarchy6"/>
    <dgm:cxn modelId="{FD26F6BB-F8D5-4C53-AA0E-B81814B6A9DE}" type="presParOf" srcId="{8B61CC18-1CAE-4223-ABA9-39A1D037168C}" destId="{029E0BC1-9406-47DE-AE8E-A94DC3CCF29C}" srcOrd="0" destOrd="0" presId="urn:microsoft.com/office/officeart/2005/8/layout/hierarchy6"/>
    <dgm:cxn modelId="{A398E4F9-B92A-42E7-A5AE-EA432B46BE5E}" type="presParOf" srcId="{7AD585B5-63D3-4AB4-9EE8-585DCD49A814}" destId="{98827C20-AEAD-41B8-B383-F4A5F88380CB}" srcOrd="6" destOrd="0" presId="urn:microsoft.com/office/officeart/2005/8/layout/hierarchy6"/>
    <dgm:cxn modelId="{1CF74C48-8CE2-4525-85D4-E0AA0143DAC5}" type="presParOf" srcId="{98827C20-AEAD-41B8-B383-F4A5F88380CB}" destId="{96B5D9FD-A0C9-49C0-870E-A01E42AC9D4A}" srcOrd="0" destOrd="0" presId="urn:microsoft.com/office/officeart/2005/8/layout/hierarchy6"/>
    <dgm:cxn modelId="{0DF1717C-9773-450C-A97C-8507DD53FE4C}" type="presParOf" srcId="{98827C20-AEAD-41B8-B383-F4A5F88380CB}" destId="{F588EB38-CB82-4CC7-90D9-D45FD2475AB5}"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B5D9FD-A0C9-49C0-870E-A01E42AC9D4A}">
      <dsp:nvSpPr>
        <dsp:cNvPr id="0" name=""/>
        <dsp:cNvSpPr/>
      </dsp:nvSpPr>
      <dsp:spPr>
        <a:xfrm>
          <a:off x="0" y="3472070"/>
          <a:ext cx="6096000" cy="676275"/>
        </a:xfrm>
        <a:prstGeom prst="roundRect">
          <a:avLst>
            <a:gd name="adj" fmla="val 1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13792" tIns="113792" rIns="113792" bIns="113792" numCol="1" spcCol="1270" anchor="ctr" anchorCtr="0">
          <a:noAutofit/>
        </a:bodyPr>
        <a:lstStyle/>
        <a:p>
          <a:pPr lvl="0" algn="r" defTabSz="711200">
            <a:lnSpc>
              <a:spcPct val="90000"/>
            </a:lnSpc>
            <a:spcBef>
              <a:spcPct val="0"/>
            </a:spcBef>
            <a:spcAft>
              <a:spcPct val="35000"/>
            </a:spcAft>
          </a:pPr>
          <a:r>
            <a:rPr lang="es-MX" sz="1600" kern="1200" dirty="0" smtClean="0"/>
            <a:t>Raíces del problema</a:t>
          </a:r>
          <a:endParaRPr lang="en-US" sz="1600" kern="1200" dirty="0"/>
        </a:p>
      </dsp:txBody>
      <dsp:txXfrm>
        <a:off x="4267200" y="3472070"/>
        <a:ext cx="1828800" cy="676275"/>
      </dsp:txXfrm>
    </dsp:sp>
    <dsp:sp modelId="{27729746-E334-4169-A597-6A42AE0E0988}">
      <dsp:nvSpPr>
        <dsp:cNvPr id="0" name=""/>
        <dsp:cNvSpPr/>
      </dsp:nvSpPr>
      <dsp:spPr>
        <a:xfrm>
          <a:off x="0" y="2636183"/>
          <a:ext cx="6096000" cy="676275"/>
        </a:xfrm>
        <a:prstGeom prst="roundRect">
          <a:avLst>
            <a:gd name="adj" fmla="val 1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13792" tIns="113792" rIns="113792" bIns="113792" numCol="1" spcCol="1270" anchor="ctr" anchorCtr="0">
          <a:noAutofit/>
        </a:bodyPr>
        <a:lstStyle/>
        <a:p>
          <a:pPr lvl="0" algn="r" defTabSz="711200">
            <a:lnSpc>
              <a:spcPct val="90000"/>
            </a:lnSpc>
            <a:spcBef>
              <a:spcPct val="0"/>
            </a:spcBef>
            <a:spcAft>
              <a:spcPct val="35000"/>
            </a:spcAft>
          </a:pPr>
          <a:r>
            <a:rPr lang="es-MX" sz="1600" kern="1200" dirty="0" smtClean="0"/>
            <a:t>Causas inmediatas</a:t>
          </a:r>
          <a:endParaRPr lang="en-US" sz="1600" kern="1200" dirty="0"/>
        </a:p>
      </dsp:txBody>
      <dsp:txXfrm>
        <a:off x="4267200" y="2636183"/>
        <a:ext cx="1828800" cy="676275"/>
      </dsp:txXfrm>
    </dsp:sp>
    <dsp:sp modelId="{34D61144-5466-46B0-8BCB-BB743EB40F31}">
      <dsp:nvSpPr>
        <dsp:cNvPr id="0" name=""/>
        <dsp:cNvSpPr/>
      </dsp:nvSpPr>
      <dsp:spPr>
        <a:xfrm>
          <a:off x="0" y="1033177"/>
          <a:ext cx="6096000" cy="676275"/>
        </a:xfrm>
        <a:prstGeom prst="roundRect">
          <a:avLst>
            <a:gd name="adj" fmla="val 1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13792" tIns="113792" rIns="113792" bIns="113792" numCol="1" spcCol="1270" anchor="ctr" anchorCtr="0">
          <a:noAutofit/>
        </a:bodyPr>
        <a:lstStyle/>
        <a:p>
          <a:pPr lvl="0" algn="r" defTabSz="711200">
            <a:lnSpc>
              <a:spcPct val="90000"/>
            </a:lnSpc>
            <a:spcBef>
              <a:spcPct val="0"/>
            </a:spcBef>
            <a:spcAft>
              <a:spcPct val="35000"/>
            </a:spcAft>
          </a:pPr>
          <a:r>
            <a:rPr lang="es-MX" sz="1600" kern="1200" dirty="0" smtClean="0"/>
            <a:t>Impactos   inmediatos</a:t>
          </a:r>
          <a:endParaRPr lang="en-US" sz="1600" kern="1200" dirty="0"/>
        </a:p>
      </dsp:txBody>
      <dsp:txXfrm>
        <a:off x="4267200" y="1033177"/>
        <a:ext cx="1828800" cy="676275"/>
      </dsp:txXfrm>
    </dsp:sp>
    <dsp:sp modelId="{1FE5DF21-A2CC-4E2A-9910-72135BF69F42}">
      <dsp:nvSpPr>
        <dsp:cNvPr id="0" name=""/>
        <dsp:cNvSpPr/>
      </dsp:nvSpPr>
      <dsp:spPr>
        <a:xfrm>
          <a:off x="0" y="319533"/>
          <a:ext cx="6096000" cy="676275"/>
        </a:xfrm>
        <a:prstGeom prst="roundRect">
          <a:avLst>
            <a:gd name="adj" fmla="val 1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13792" tIns="113792" rIns="113792" bIns="113792" numCol="1" spcCol="1270" anchor="ctr" anchorCtr="0">
          <a:noAutofit/>
        </a:bodyPr>
        <a:lstStyle/>
        <a:p>
          <a:pPr lvl="0" algn="r" defTabSz="711200">
            <a:lnSpc>
              <a:spcPct val="90000"/>
            </a:lnSpc>
            <a:spcBef>
              <a:spcPct val="0"/>
            </a:spcBef>
            <a:spcAft>
              <a:spcPct val="35000"/>
            </a:spcAft>
          </a:pPr>
          <a:r>
            <a:rPr lang="es-MX" sz="1600" kern="1200" dirty="0" smtClean="0"/>
            <a:t>        Impacto del entorno</a:t>
          </a:r>
          <a:endParaRPr lang="en-US" sz="1600" kern="1200" dirty="0"/>
        </a:p>
      </dsp:txBody>
      <dsp:txXfrm>
        <a:off x="4267200" y="319533"/>
        <a:ext cx="1828800" cy="676275"/>
      </dsp:txXfrm>
    </dsp:sp>
    <dsp:sp modelId="{B2C4E26E-3E18-4331-A911-4E94B1CB898F}">
      <dsp:nvSpPr>
        <dsp:cNvPr id="0" name=""/>
        <dsp:cNvSpPr/>
      </dsp:nvSpPr>
      <dsp:spPr>
        <a:xfrm>
          <a:off x="1368151" y="300545"/>
          <a:ext cx="845343" cy="56356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a:lnSpc>
              <a:spcPct val="90000"/>
            </a:lnSpc>
            <a:spcBef>
              <a:spcPct val="0"/>
            </a:spcBef>
            <a:spcAft>
              <a:spcPct val="35000"/>
            </a:spcAft>
          </a:pPr>
          <a:endParaRPr lang="en-US" sz="1600" kern="1200" dirty="0"/>
        </a:p>
      </dsp:txBody>
      <dsp:txXfrm>
        <a:off x="1384657" y="317051"/>
        <a:ext cx="812331" cy="530550"/>
      </dsp:txXfrm>
    </dsp:sp>
    <dsp:sp modelId="{D41100F1-661A-45AB-B772-9C6D151C0B03}">
      <dsp:nvSpPr>
        <dsp:cNvPr id="0" name=""/>
        <dsp:cNvSpPr/>
      </dsp:nvSpPr>
      <dsp:spPr>
        <a:xfrm>
          <a:off x="1745103" y="864108"/>
          <a:ext cx="91440" cy="225425"/>
        </a:xfrm>
        <a:custGeom>
          <a:avLst/>
          <a:gdLst/>
          <a:ahLst/>
          <a:cxnLst/>
          <a:rect l="0" t="0" r="0" b="0"/>
          <a:pathLst>
            <a:path>
              <a:moveTo>
                <a:pt x="45720" y="0"/>
              </a:moveTo>
              <a:lnTo>
                <a:pt x="45720" y="225425"/>
              </a:lnTo>
            </a:path>
          </a:pathLst>
        </a:custGeom>
        <a:noFill/>
        <a:ln w="22225" cap="flat" cmpd="sng" algn="ctr">
          <a:solidFill>
            <a:schemeClr val="accent1">
              <a:lumMod val="75000"/>
            </a:schemeClr>
          </a:solidFill>
          <a:prstDash val="solid"/>
          <a:headEnd type="arrow"/>
        </a:ln>
        <a:effectLst/>
      </dsp:spPr>
      <dsp:style>
        <a:lnRef idx="2">
          <a:scrgbClr r="0" g="0" b="0"/>
        </a:lnRef>
        <a:fillRef idx="0">
          <a:scrgbClr r="0" g="0" b="0"/>
        </a:fillRef>
        <a:effectRef idx="0">
          <a:scrgbClr r="0" g="0" b="0"/>
        </a:effectRef>
        <a:fontRef idx="minor"/>
      </dsp:style>
    </dsp:sp>
    <dsp:sp modelId="{D923467C-7E91-43FD-AFB9-6492C25A6B91}">
      <dsp:nvSpPr>
        <dsp:cNvPr id="0" name=""/>
        <dsp:cNvSpPr/>
      </dsp:nvSpPr>
      <dsp:spPr>
        <a:xfrm>
          <a:off x="1368151" y="1089533"/>
          <a:ext cx="845343" cy="56356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a:lnSpc>
              <a:spcPct val="90000"/>
            </a:lnSpc>
            <a:spcBef>
              <a:spcPct val="0"/>
            </a:spcBef>
            <a:spcAft>
              <a:spcPct val="35000"/>
            </a:spcAft>
          </a:pPr>
          <a:endParaRPr lang="en-US" sz="1600" kern="1200" dirty="0"/>
        </a:p>
      </dsp:txBody>
      <dsp:txXfrm>
        <a:off x="1384657" y="1106039"/>
        <a:ext cx="812331" cy="530550"/>
      </dsp:txXfrm>
    </dsp:sp>
    <dsp:sp modelId="{D55A78CC-4916-4DFA-BD04-6D1EF52F5839}">
      <dsp:nvSpPr>
        <dsp:cNvPr id="0" name=""/>
        <dsp:cNvSpPr/>
      </dsp:nvSpPr>
      <dsp:spPr>
        <a:xfrm>
          <a:off x="1790823" y="1653095"/>
          <a:ext cx="403736" cy="225425"/>
        </a:xfrm>
        <a:custGeom>
          <a:avLst/>
          <a:gdLst/>
          <a:ahLst/>
          <a:cxnLst/>
          <a:rect l="0" t="0" r="0" b="0"/>
          <a:pathLst>
            <a:path>
              <a:moveTo>
                <a:pt x="0" y="0"/>
              </a:moveTo>
              <a:lnTo>
                <a:pt x="0" y="112712"/>
              </a:lnTo>
              <a:lnTo>
                <a:pt x="403736" y="112712"/>
              </a:lnTo>
              <a:lnTo>
                <a:pt x="403736" y="22542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DF5AEB-72A7-43CE-8751-B5253D31A02B}">
      <dsp:nvSpPr>
        <dsp:cNvPr id="0" name=""/>
        <dsp:cNvSpPr/>
      </dsp:nvSpPr>
      <dsp:spPr>
        <a:xfrm>
          <a:off x="333823" y="1878520"/>
          <a:ext cx="3721473" cy="56356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MX" sz="1200" b="1" kern="1200" dirty="0" smtClean="0"/>
            <a:t>PROBLEMA</a:t>
          </a:r>
          <a:endParaRPr lang="en-US" sz="1600" b="1" kern="1200" dirty="0"/>
        </a:p>
      </dsp:txBody>
      <dsp:txXfrm>
        <a:off x="350329" y="1895026"/>
        <a:ext cx="3688461" cy="530550"/>
      </dsp:txXfrm>
    </dsp:sp>
    <dsp:sp modelId="{01C40ED6-3649-4F7C-97FC-73C5F8418CA7}">
      <dsp:nvSpPr>
        <dsp:cNvPr id="0" name=""/>
        <dsp:cNvSpPr/>
      </dsp:nvSpPr>
      <dsp:spPr>
        <a:xfrm>
          <a:off x="2194560" y="2442083"/>
          <a:ext cx="1648420" cy="225425"/>
        </a:xfrm>
        <a:custGeom>
          <a:avLst/>
          <a:gdLst/>
          <a:ahLst/>
          <a:cxnLst/>
          <a:rect l="0" t="0" r="0" b="0"/>
          <a:pathLst>
            <a:path>
              <a:moveTo>
                <a:pt x="0" y="0"/>
              </a:moveTo>
              <a:lnTo>
                <a:pt x="0" y="112712"/>
              </a:lnTo>
              <a:lnTo>
                <a:pt x="1648420" y="112712"/>
              </a:lnTo>
              <a:lnTo>
                <a:pt x="1648420" y="22542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0F8AF8-D44F-40CD-9AE5-0AADB2A37793}">
      <dsp:nvSpPr>
        <dsp:cNvPr id="0" name=""/>
        <dsp:cNvSpPr/>
      </dsp:nvSpPr>
      <dsp:spPr>
        <a:xfrm>
          <a:off x="3420308" y="2667508"/>
          <a:ext cx="845343" cy="56356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a:lnSpc>
              <a:spcPct val="90000"/>
            </a:lnSpc>
            <a:spcBef>
              <a:spcPct val="0"/>
            </a:spcBef>
            <a:spcAft>
              <a:spcPct val="35000"/>
            </a:spcAft>
          </a:pPr>
          <a:endParaRPr lang="en-US" sz="1600" kern="1200" dirty="0"/>
        </a:p>
      </dsp:txBody>
      <dsp:txXfrm>
        <a:off x="3436814" y="2684014"/>
        <a:ext cx="812331" cy="530550"/>
      </dsp:txXfrm>
    </dsp:sp>
    <dsp:sp modelId="{B1908C09-0A8B-4227-A1E9-121AD6C86375}">
      <dsp:nvSpPr>
        <dsp:cNvPr id="0" name=""/>
        <dsp:cNvSpPr/>
      </dsp:nvSpPr>
      <dsp:spPr>
        <a:xfrm>
          <a:off x="3398667" y="3231070"/>
          <a:ext cx="444312" cy="306786"/>
        </a:xfrm>
        <a:custGeom>
          <a:avLst/>
          <a:gdLst/>
          <a:ahLst/>
          <a:cxnLst/>
          <a:rect l="0" t="0" r="0" b="0"/>
          <a:pathLst>
            <a:path>
              <a:moveTo>
                <a:pt x="444312" y="0"/>
              </a:moveTo>
              <a:lnTo>
                <a:pt x="444312" y="153393"/>
              </a:lnTo>
              <a:lnTo>
                <a:pt x="0" y="153393"/>
              </a:lnTo>
              <a:lnTo>
                <a:pt x="0" y="306786"/>
              </a:lnTo>
            </a:path>
          </a:pathLst>
        </a:custGeom>
        <a:noFill/>
        <a:ln w="25400" cap="flat" cmpd="sng" algn="ctr">
          <a:solidFill>
            <a:schemeClr val="accent1">
              <a:lumMod val="75000"/>
            </a:schemeClr>
          </a:solidFill>
          <a:prstDash val="solid"/>
          <a:headEnd type="arrow"/>
        </a:ln>
        <a:effectLst/>
      </dsp:spPr>
      <dsp:style>
        <a:lnRef idx="2">
          <a:scrgbClr r="0" g="0" b="0"/>
        </a:lnRef>
        <a:fillRef idx="0">
          <a:scrgbClr r="0" g="0" b="0"/>
        </a:fillRef>
        <a:effectRef idx="0">
          <a:scrgbClr r="0" g="0" b="0"/>
        </a:effectRef>
        <a:fontRef idx="minor"/>
      </dsp:style>
    </dsp:sp>
    <dsp:sp modelId="{E209D695-6350-490A-8145-6BE9098175FF}">
      <dsp:nvSpPr>
        <dsp:cNvPr id="0" name=""/>
        <dsp:cNvSpPr/>
      </dsp:nvSpPr>
      <dsp:spPr>
        <a:xfrm>
          <a:off x="2975995" y="3537857"/>
          <a:ext cx="845343" cy="56356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a:lnSpc>
              <a:spcPct val="90000"/>
            </a:lnSpc>
            <a:spcBef>
              <a:spcPct val="0"/>
            </a:spcBef>
            <a:spcAft>
              <a:spcPct val="35000"/>
            </a:spcAft>
          </a:pPr>
          <a:endParaRPr lang="en-US" sz="1600" kern="1200" dirty="0"/>
        </a:p>
      </dsp:txBody>
      <dsp:txXfrm>
        <a:off x="2992501" y="3554363"/>
        <a:ext cx="812331" cy="530550"/>
      </dsp:txXfrm>
    </dsp:sp>
    <dsp:sp modelId="{F0A4D98C-F37D-4458-B3F2-18C49D272CA1}">
      <dsp:nvSpPr>
        <dsp:cNvPr id="0" name=""/>
        <dsp:cNvSpPr/>
      </dsp:nvSpPr>
      <dsp:spPr>
        <a:xfrm>
          <a:off x="2194560" y="2442083"/>
          <a:ext cx="549473" cy="225425"/>
        </a:xfrm>
        <a:custGeom>
          <a:avLst/>
          <a:gdLst/>
          <a:ahLst/>
          <a:cxnLst/>
          <a:rect l="0" t="0" r="0" b="0"/>
          <a:pathLst>
            <a:path>
              <a:moveTo>
                <a:pt x="0" y="0"/>
              </a:moveTo>
              <a:lnTo>
                <a:pt x="0" y="112712"/>
              </a:lnTo>
              <a:lnTo>
                <a:pt x="549473" y="112712"/>
              </a:lnTo>
              <a:lnTo>
                <a:pt x="549473" y="225425"/>
              </a:lnTo>
            </a:path>
          </a:pathLst>
        </a:custGeom>
        <a:noFill/>
        <a:ln w="25400" cap="flat" cmpd="sng" algn="ctr">
          <a:solidFill>
            <a:schemeClr val="accent1">
              <a:lumMod val="75000"/>
            </a:schemeClr>
          </a:solidFill>
          <a:prstDash val="solid"/>
          <a:headEnd type="arrow"/>
        </a:ln>
        <a:effectLst/>
      </dsp:spPr>
      <dsp:style>
        <a:lnRef idx="2">
          <a:scrgbClr r="0" g="0" b="0"/>
        </a:lnRef>
        <a:fillRef idx="0">
          <a:scrgbClr r="0" g="0" b="0"/>
        </a:fillRef>
        <a:effectRef idx="0">
          <a:scrgbClr r="0" g="0" b="0"/>
        </a:effectRef>
        <a:fontRef idx="minor"/>
      </dsp:style>
    </dsp:sp>
    <dsp:sp modelId="{7AEE9A5B-E20C-4E08-B349-AB7BE498BC2C}">
      <dsp:nvSpPr>
        <dsp:cNvPr id="0" name=""/>
        <dsp:cNvSpPr/>
      </dsp:nvSpPr>
      <dsp:spPr>
        <a:xfrm>
          <a:off x="2321361" y="2667508"/>
          <a:ext cx="845343" cy="56356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a:lnSpc>
              <a:spcPct val="90000"/>
            </a:lnSpc>
            <a:spcBef>
              <a:spcPct val="0"/>
            </a:spcBef>
            <a:spcAft>
              <a:spcPct val="35000"/>
            </a:spcAft>
          </a:pPr>
          <a:endParaRPr lang="en-US" sz="1600" kern="1200" dirty="0"/>
        </a:p>
      </dsp:txBody>
      <dsp:txXfrm>
        <a:off x="2337867" y="2684014"/>
        <a:ext cx="812331" cy="530550"/>
      </dsp:txXfrm>
    </dsp:sp>
    <dsp:sp modelId="{D9CB060E-DF43-43E4-9F02-8B75EC9C7AD8}">
      <dsp:nvSpPr>
        <dsp:cNvPr id="0" name=""/>
        <dsp:cNvSpPr/>
      </dsp:nvSpPr>
      <dsp:spPr>
        <a:xfrm>
          <a:off x="1645086" y="2442083"/>
          <a:ext cx="549473" cy="225425"/>
        </a:xfrm>
        <a:custGeom>
          <a:avLst/>
          <a:gdLst/>
          <a:ahLst/>
          <a:cxnLst/>
          <a:rect l="0" t="0" r="0" b="0"/>
          <a:pathLst>
            <a:path>
              <a:moveTo>
                <a:pt x="549473" y="0"/>
              </a:moveTo>
              <a:lnTo>
                <a:pt x="549473" y="112712"/>
              </a:lnTo>
              <a:lnTo>
                <a:pt x="0" y="112712"/>
              </a:lnTo>
              <a:lnTo>
                <a:pt x="0" y="22542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2AC1EE-86C1-461A-8D8C-3CAC89DF2987}">
      <dsp:nvSpPr>
        <dsp:cNvPr id="0" name=""/>
        <dsp:cNvSpPr/>
      </dsp:nvSpPr>
      <dsp:spPr>
        <a:xfrm>
          <a:off x="1222414" y="2667508"/>
          <a:ext cx="845343" cy="56356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a:lnSpc>
              <a:spcPct val="90000"/>
            </a:lnSpc>
            <a:spcBef>
              <a:spcPct val="0"/>
            </a:spcBef>
            <a:spcAft>
              <a:spcPct val="35000"/>
            </a:spcAft>
          </a:pPr>
          <a:endParaRPr lang="en-US" sz="1600" kern="1200" dirty="0"/>
        </a:p>
      </dsp:txBody>
      <dsp:txXfrm>
        <a:off x="1238920" y="2684014"/>
        <a:ext cx="812331" cy="530550"/>
      </dsp:txXfrm>
    </dsp:sp>
    <dsp:sp modelId="{BF86A196-2922-42BF-B2C2-97AFF60C5B04}">
      <dsp:nvSpPr>
        <dsp:cNvPr id="0" name=""/>
        <dsp:cNvSpPr/>
      </dsp:nvSpPr>
      <dsp:spPr>
        <a:xfrm>
          <a:off x="1645086" y="3231070"/>
          <a:ext cx="692209" cy="306786"/>
        </a:xfrm>
        <a:custGeom>
          <a:avLst/>
          <a:gdLst/>
          <a:ahLst/>
          <a:cxnLst/>
          <a:rect l="0" t="0" r="0" b="0"/>
          <a:pathLst>
            <a:path>
              <a:moveTo>
                <a:pt x="0" y="0"/>
              </a:moveTo>
              <a:lnTo>
                <a:pt x="0" y="153393"/>
              </a:lnTo>
              <a:lnTo>
                <a:pt x="692209" y="153393"/>
              </a:lnTo>
              <a:lnTo>
                <a:pt x="692209" y="30678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1EC70A-042B-4103-B38F-5349DC9AC17F}">
      <dsp:nvSpPr>
        <dsp:cNvPr id="0" name=""/>
        <dsp:cNvSpPr/>
      </dsp:nvSpPr>
      <dsp:spPr>
        <a:xfrm>
          <a:off x="1914624" y="3537857"/>
          <a:ext cx="845343" cy="56356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a:lnSpc>
              <a:spcPct val="90000"/>
            </a:lnSpc>
            <a:spcBef>
              <a:spcPct val="0"/>
            </a:spcBef>
            <a:spcAft>
              <a:spcPct val="35000"/>
            </a:spcAft>
          </a:pPr>
          <a:endParaRPr lang="en-US" sz="1600" kern="1200" dirty="0"/>
        </a:p>
      </dsp:txBody>
      <dsp:txXfrm>
        <a:off x="1931130" y="3554363"/>
        <a:ext cx="812331" cy="530550"/>
      </dsp:txXfrm>
    </dsp:sp>
    <dsp:sp modelId="{3655DCED-8452-4609-AFD9-4DFEFB87D05B}">
      <dsp:nvSpPr>
        <dsp:cNvPr id="0" name=""/>
        <dsp:cNvSpPr/>
      </dsp:nvSpPr>
      <dsp:spPr>
        <a:xfrm>
          <a:off x="546139" y="2442083"/>
          <a:ext cx="1648420" cy="225425"/>
        </a:xfrm>
        <a:custGeom>
          <a:avLst/>
          <a:gdLst/>
          <a:ahLst/>
          <a:cxnLst/>
          <a:rect l="0" t="0" r="0" b="0"/>
          <a:pathLst>
            <a:path>
              <a:moveTo>
                <a:pt x="1648420" y="0"/>
              </a:moveTo>
              <a:lnTo>
                <a:pt x="1648420" y="112712"/>
              </a:lnTo>
              <a:lnTo>
                <a:pt x="0" y="112712"/>
              </a:lnTo>
              <a:lnTo>
                <a:pt x="0" y="22542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5BFB4B-7498-4157-8F2A-A32FDDEE9BA9}">
      <dsp:nvSpPr>
        <dsp:cNvPr id="0" name=""/>
        <dsp:cNvSpPr/>
      </dsp:nvSpPr>
      <dsp:spPr>
        <a:xfrm>
          <a:off x="123467" y="2667508"/>
          <a:ext cx="845343" cy="56356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a:lnSpc>
              <a:spcPct val="90000"/>
            </a:lnSpc>
            <a:spcBef>
              <a:spcPct val="0"/>
            </a:spcBef>
            <a:spcAft>
              <a:spcPct val="35000"/>
            </a:spcAft>
          </a:pPr>
          <a:endParaRPr lang="en-US" sz="1600" kern="1200" dirty="0"/>
        </a:p>
      </dsp:txBody>
      <dsp:txXfrm>
        <a:off x="139973" y="2684014"/>
        <a:ext cx="812331" cy="530550"/>
      </dsp:txXfrm>
    </dsp:sp>
    <dsp:sp modelId="{0C7C38C5-467E-40B8-BEAB-46B443EA2AE6}">
      <dsp:nvSpPr>
        <dsp:cNvPr id="0" name=""/>
        <dsp:cNvSpPr/>
      </dsp:nvSpPr>
      <dsp:spPr>
        <a:xfrm>
          <a:off x="546139" y="3231070"/>
          <a:ext cx="567022" cy="306786"/>
        </a:xfrm>
        <a:custGeom>
          <a:avLst/>
          <a:gdLst/>
          <a:ahLst/>
          <a:cxnLst/>
          <a:rect l="0" t="0" r="0" b="0"/>
          <a:pathLst>
            <a:path>
              <a:moveTo>
                <a:pt x="0" y="0"/>
              </a:moveTo>
              <a:lnTo>
                <a:pt x="0" y="153393"/>
              </a:lnTo>
              <a:lnTo>
                <a:pt x="567022" y="153393"/>
              </a:lnTo>
              <a:lnTo>
                <a:pt x="567022" y="306786"/>
              </a:lnTo>
            </a:path>
          </a:pathLst>
        </a:custGeom>
        <a:noFill/>
        <a:ln w="25400" cap="flat" cmpd="sng" algn="ctr">
          <a:solidFill>
            <a:schemeClr val="accent1">
              <a:lumMod val="75000"/>
            </a:schemeClr>
          </a:solidFill>
          <a:prstDash val="solid"/>
          <a:headEnd type="arrow"/>
        </a:ln>
        <a:effectLst/>
      </dsp:spPr>
      <dsp:style>
        <a:lnRef idx="2">
          <a:scrgbClr r="0" g="0" b="0"/>
        </a:lnRef>
        <a:fillRef idx="0">
          <a:scrgbClr r="0" g="0" b="0"/>
        </a:fillRef>
        <a:effectRef idx="0">
          <a:scrgbClr r="0" g="0" b="0"/>
        </a:effectRef>
        <a:fontRef idx="minor"/>
      </dsp:style>
    </dsp:sp>
    <dsp:sp modelId="{6C84F49E-54C0-4BC7-B9E3-068C4F73D8DC}">
      <dsp:nvSpPr>
        <dsp:cNvPr id="0" name=""/>
        <dsp:cNvSpPr/>
      </dsp:nvSpPr>
      <dsp:spPr>
        <a:xfrm>
          <a:off x="690490" y="3537857"/>
          <a:ext cx="845343" cy="56356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a:lnSpc>
              <a:spcPct val="90000"/>
            </a:lnSpc>
            <a:spcBef>
              <a:spcPct val="0"/>
            </a:spcBef>
            <a:spcAft>
              <a:spcPct val="35000"/>
            </a:spcAft>
          </a:pPr>
          <a:endParaRPr lang="en-US" sz="1600" kern="1200" dirty="0"/>
        </a:p>
      </dsp:txBody>
      <dsp:txXfrm>
        <a:off x="706996" y="3554363"/>
        <a:ext cx="812331" cy="5305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B5D9FD-A0C9-49C0-870E-A01E42AC9D4A}">
      <dsp:nvSpPr>
        <dsp:cNvPr id="0" name=""/>
        <dsp:cNvSpPr/>
      </dsp:nvSpPr>
      <dsp:spPr>
        <a:xfrm>
          <a:off x="0" y="3371946"/>
          <a:ext cx="6096000" cy="676275"/>
        </a:xfrm>
        <a:prstGeom prst="roundRect">
          <a:avLst>
            <a:gd name="adj" fmla="val 1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13792" tIns="113792" rIns="113792" bIns="113792" numCol="1" spcCol="1270" anchor="ctr" anchorCtr="0">
          <a:noAutofit/>
        </a:bodyPr>
        <a:lstStyle/>
        <a:p>
          <a:pPr lvl="0" algn="r" defTabSz="711200">
            <a:lnSpc>
              <a:spcPct val="90000"/>
            </a:lnSpc>
            <a:spcBef>
              <a:spcPct val="0"/>
            </a:spcBef>
            <a:spcAft>
              <a:spcPct val="35000"/>
            </a:spcAft>
          </a:pPr>
          <a:r>
            <a:rPr lang="es-MX" sz="1600" kern="1200" dirty="0" smtClean="0"/>
            <a:t>Objetivos Raíces del problema</a:t>
          </a:r>
          <a:endParaRPr lang="en-US" sz="1600" kern="1200" dirty="0"/>
        </a:p>
      </dsp:txBody>
      <dsp:txXfrm>
        <a:off x="4267200" y="3371946"/>
        <a:ext cx="1828800" cy="676275"/>
      </dsp:txXfrm>
    </dsp:sp>
    <dsp:sp modelId="{27729746-E334-4169-A597-6A42AE0E0988}">
      <dsp:nvSpPr>
        <dsp:cNvPr id="0" name=""/>
        <dsp:cNvSpPr/>
      </dsp:nvSpPr>
      <dsp:spPr>
        <a:xfrm>
          <a:off x="0" y="2536059"/>
          <a:ext cx="6096000" cy="676275"/>
        </a:xfrm>
        <a:prstGeom prst="roundRect">
          <a:avLst>
            <a:gd name="adj" fmla="val 1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13792" tIns="113792" rIns="113792" bIns="113792" numCol="1" spcCol="1270" anchor="ctr" anchorCtr="0">
          <a:noAutofit/>
        </a:bodyPr>
        <a:lstStyle/>
        <a:p>
          <a:pPr lvl="0" algn="r" defTabSz="711200">
            <a:lnSpc>
              <a:spcPct val="90000"/>
            </a:lnSpc>
            <a:spcBef>
              <a:spcPct val="0"/>
            </a:spcBef>
            <a:spcAft>
              <a:spcPct val="35000"/>
            </a:spcAft>
          </a:pPr>
          <a:r>
            <a:rPr lang="es-MX" sz="1600" kern="1200" dirty="0" smtClean="0"/>
            <a:t>Objetivos Causas inmediatas</a:t>
          </a:r>
          <a:endParaRPr lang="en-US" sz="1600" kern="1200" dirty="0"/>
        </a:p>
      </dsp:txBody>
      <dsp:txXfrm>
        <a:off x="4267200" y="2536059"/>
        <a:ext cx="1828800" cy="676275"/>
      </dsp:txXfrm>
    </dsp:sp>
    <dsp:sp modelId="{34D61144-5466-46B0-8BCB-BB743EB40F31}">
      <dsp:nvSpPr>
        <dsp:cNvPr id="0" name=""/>
        <dsp:cNvSpPr/>
      </dsp:nvSpPr>
      <dsp:spPr>
        <a:xfrm>
          <a:off x="0" y="933053"/>
          <a:ext cx="6096000" cy="676275"/>
        </a:xfrm>
        <a:prstGeom prst="roundRect">
          <a:avLst>
            <a:gd name="adj" fmla="val 1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13792" tIns="113792" rIns="113792" bIns="113792" numCol="1" spcCol="1270" anchor="ctr" anchorCtr="0">
          <a:noAutofit/>
        </a:bodyPr>
        <a:lstStyle/>
        <a:p>
          <a:pPr lvl="0" algn="r" defTabSz="711200">
            <a:lnSpc>
              <a:spcPct val="90000"/>
            </a:lnSpc>
            <a:spcBef>
              <a:spcPct val="0"/>
            </a:spcBef>
            <a:spcAft>
              <a:spcPct val="35000"/>
            </a:spcAft>
          </a:pPr>
          <a:r>
            <a:rPr lang="es-MX" sz="1600" kern="1200" dirty="0" smtClean="0"/>
            <a:t>Objetivos </a:t>
          </a:r>
        </a:p>
        <a:p>
          <a:pPr lvl="0" algn="r" defTabSz="711200">
            <a:lnSpc>
              <a:spcPct val="90000"/>
            </a:lnSpc>
            <a:spcBef>
              <a:spcPct val="0"/>
            </a:spcBef>
            <a:spcAft>
              <a:spcPct val="35000"/>
            </a:spcAft>
          </a:pPr>
          <a:r>
            <a:rPr lang="es-MX" sz="1600" kern="1200" dirty="0" smtClean="0"/>
            <a:t>Impactos   inmediatos</a:t>
          </a:r>
          <a:endParaRPr lang="en-US" sz="1600" kern="1200" dirty="0"/>
        </a:p>
      </dsp:txBody>
      <dsp:txXfrm>
        <a:off x="4267200" y="933053"/>
        <a:ext cx="1828800" cy="676275"/>
      </dsp:txXfrm>
    </dsp:sp>
    <dsp:sp modelId="{1FE5DF21-A2CC-4E2A-9910-72135BF69F42}">
      <dsp:nvSpPr>
        <dsp:cNvPr id="0" name=""/>
        <dsp:cNvSpPr/>
      </dsp:nvSpPr>
      <dsp:spPr>
        <a:xfrm>
          <a:off x="0" y="219409"/>
          <a:ext cx="6096000" cy="676275"/>
        </a:xfrm>
        <a:prstGeom prst="roundRect">
          <a:avLst>
            <a:gd name="adj" fmla="val 1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13792" tIns="113792" rIns="113792" bIns="113792" numCol="1" spcCol="1270" anchor="ctr" anchorCtr="0">
          <a:noAutofit/>
        </a:bodyPr>
        <a:lstStyle/>
        <a:p>
          <a:pPr lvl="0" algn="r" defTabSz="711200">
            <a:lnSpc>
              <a:spcPct val="90000"/>
            </a:lnSpc>
            <a:spcBef>
              <a:spcPct val="0"/>
            </a:spcBef>
            <a:spcAft>
              <a:spcPct val="35000"/>
            </a:spcAft>
          </a:pPr>
          <a:r>
            <a:rPr lang="es-MX" sz="1600" kern="1200" dirty="0" smtClean="0"/>
            <a:t>        Objetivos Impacto del entorno</a:t>
          </a:r>
          <a:endParaRPr lang="en-US" sz="1600" kern="1200" dirty="0"/>
        </a:p>
      </dsp:txBody>
      <dsp:txXfrm>
        <a:off x="4267200" y="219409"/>
        <a:ext cx="1828800" cy="676275"/>
      </dsp:txXfrm>
    </dsp:sp>
    <dsp:sp modelId="{B2C4E26E-3E18-4331-A911-4E94B1CB898F}">
      <dsp:nvSpPr>
        <dsp:cNvPr id="0" name=""/>
        <dsp:cNvSpPr/>
      </dsp:nvSpPr>
      <dsp:spPr>
        <a:xfrm>
          <a:off x="1368151" y="200421"/>
          <a:ext cx="845343" cy="56356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a:lnSpc>
              <a:spcPct val="90000"/>
            </a:lnSpc>
            <a:spcBef>
              <a:spcPct val="0"/>
            </a:spcBef>
            <a:spcAft>
              <a:spcPct val="35000"/>
            </a:spcAft>
          </a:pPr>
          <a:endParaRPr lang="en-US" sz="1600" kern="1200" dirty="0"/>
        </a:p>
      </dsp:txBody>
      <dsp:txXfrm>
        <a:off x="1384657" y="216927"/>
        <a:ext cx="812331" cy="530550"/>
      </dsp:txXfrm>
    </dsp:sp>
    <dsp:sp modelId="{D41100F1-661A-45AB-B772-9C6D151C0B03}">
      <dsp:nvSpPr>
        <dsp:cNvPr id="0" name=""/>
        <dsp:cNvSpPr/>
      </dsp:nvSpPr>
      <dsp:spPr>
        <a:xfrm>
          <a:off x="1745103" y="763984"/>
          <a:ext cx="91440" cy="225425"/>
        </a:xfrm>
        <a:custGeom>
          <a:avLst/>
          <a:gdLst/>
          <a:ahLst/>
          <a:cxnLst/>
          <a:rect l="0" t="0" r="0" b="0"/>
          <a:pathLst>
            <a:path>
              <a:moveTo>
                <a:pt x="45720" y="0"/>
              </a:moveTo>
              <a:lnTo>
                <a:pt x="45720" y="225425"/>
              </a:lnTo>
            </a:path>
          </a:pathLst>
        </a:custGeom>
        <a:noFill/>
        <a:ln w="22225" cap="flat" cmpd="sng" algn="ctr">
          <a:solidFill>
            <a:schemeClr val="accent1">
              <a:lumMod val="75000"/>
            </a:schemeClr>
          </a:solidFill>
          <a:prstDash val="solid"/>
          <a:headEnd type="arrow"/>
        </a:ln>
        <a:effectLst/>
      </dsp:spPr>
      <dsp:style>
        <a:lnRef idx="2">
          <a:scrgbClr r="0" g="0" b="0"/>
        </a:lnRef>
        <a:fillRef idx="0">
          <a:scrgbClr r="0" g="0" b="0"/>
        </a:fillRef>
        <a:effectRef idx="0">
          <a:scrgbClr r="0" g="0" b="0"/>
        </a:effectRef>
        <a:fontRef idx="minor"/>
      </dsp:style>
    </dsp:sp>
    <dsp:sp modelId="{D923467C-7E91-43FD-AFB9-6492C25A6B91}">
      <dsp:nvSpPr>
        <dsp:cNvPr id="0" name=""/>
        <dsp:cNvSpPr/>
      </dsp:nvSpPr>
      <dsp:spPr>
        <a:xfrm>
          <a:off x="1368151" y="989409"/>
          <a:ext cx="845343" cy="56356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a:lnSpc>
              <a:spcPct val="90000"/>
            </a:lnSpc>
            <a:spcBef>
              <a:spcPct val="0"/>
            </a:spcBef>
            <a:spcAft>
              <a:spcPct val="35000"/>
            </a:spcAft>
          </a:pPr>
          <a:endParaRPr lang="en-US" sz="1600" kern="1200" dirty="0"/>
        </a:p>
      </dsp:txBody>
      <dsp:txXfrm>
        <a:off x="1384657" y="1005915"/>
        <a:ext cx="812331" cy="530550"/>
      </dsp:txXfrm>
    </dsp:sp>
    <dsp:sp modelId="{D55A78CC-4916-4DFA-BD04-6D1EF52F5839}">
      <dsp:nvSpPr>
        <dsp:cNvPr id="0" name=""/>
        <dsp:cNvSpPr/>
      </dsp:nvSpPr>
      <dsp:spPr>
        <a:xfrm>
          <a:off x="1790823" y="1552971"/>
          <a:ext cx="403736" cy="225425"/>
        </a:xfrm>
        <a:custGeom>
          <a:avLst/>
          <a:gdLst/>
          <a:ahLst/>
          <a:cxnLst/>
          <a:rect l="0" t="0" r="0" b="0"/>
          <a:pathLst>
            <a:path>
              <a:moveTo>
                <a:pt x="0" y="0"/>
              </a:moveTo>
              <a:lnTo>
                <a:pt x="0" y="112712"/>
              </a:lnTo>
              <a:lnTo>
                <a:pt x="403736" y="112712"/>
              </a:lnTo>
              <a:lnTo>
                <a:pt x="403736" y="22542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DF5AEB-72A7-43CE-8751-B5253D31A02B}">
      <dsp:nvSpPr>
        <dsp:cNvPr id="0" name=""/>
        <dsp:cNvSpPr/>
      </dsp:nvSpPr>
      <dsp:spPr>
        <a:xfrm>
          <a:off x="983431" y="1778396"/>
          <a:ext cx="2422256" cy="56356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err="1" smtClean="0"/>
            <a:t>Objetivo</a:t>
          </a:r>
          <a:r>
            <a:rPr lang="en-US" sz="1600" b="1" kern="1200" dirty="0" smtClean="0"/>
            <a:t> general</a:t>
          </a:r>
          <a:endParaRPr lang="en-US" sz="1600" b="1" kern="1200" dirty="0"/>
        </a:p>
      </dsp:txBody>
      <dsp:txXfrm>
        <a:off x="999937" y="1794902"/>
        <a:ext cx="2389244" cy="530550"/>
      </dsp:txXfrm>
    </dsp:sp>
    <dsp:sp modelId="{01C40ED6-3649-4F7C-97FC-73C5F8418CA7}">
      <dsp:nvSpPr>
        <dsp:cNvPr id="0" name=""/>
        <dsp:cNvSpPr/>
      </dsp:nvSpPr>
      <dsp:spPr>
        <a:xfrm>
          <a:off x="2194560" y="2341959"/>
          <a:ext cx="1648420" cy="225425"/>
        </a:xfrm>
        <a:custGeom>
          <a:avLst/>
          <a:gdLst/>
          <a:ahLst/>
          <a:cxnLst/>
          <a:rect l="0" t="0" r="0" b="0"/>
          <a:pathLst>
            <a:path>
              <a:moveTo>
                <a:pt x="0" y="0"/>
              </a:moveTo>
              <a:lnTo>
                <a:pt x="0" y="112712"/>
              </a:lnTo>
              <a:lnTo>
                <a:pt x="1648420" y="112712"/>
              </a:lnTo>
              <a:lnTo>
                <a:pt x="1648420" y="22542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0F8AF8-D44F-40CD-9AE5-0AADB2A37793}">
      <dsp:nvSpPr>
        <dsp:cNvPr id="0" name=""/>
        <dsp:cNvSpPr/>
      </dsp:nvSpPr>
      <dsp:spPr>
        <a:xfrm>
          <a:off x="3420308" y="2567384"/>
          <a:ext cx="845343" cy="56356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a:lnSpc>
              <a:spcPct val="90000"/>
            </a:lnSpc>
            <a:spcBef>
              <a:spcPct val="0"/>
            </a:spcBef>
            <a:spcAft>
              <a:spcPct val="35000"/>
            </a:spcAft>
          </a:pPr>
          <a:endParaRPr lang="en-US" sz="1600" kern="1200" dirty="0"/>
        </a:p>
      </dsp:txBody>
      <dsp:txXfrm>
        <a:off x="3436814" y="2583890"/>
        <a:ext cx="812331" cy="530550"/>
      </dsp:txXfrm>
    </dsp:sp>
    <dsp:sp modelId="{B1908C09-0A8B-4227-A1E9-121AD6C86375}">
      <dsp:nvSpPr>
        <dsp:cNvPr id="0" name=""/>
        <dsp:cNvSpPr/>
      </dsp:nvSpPr>
      <dsp:spPr>
        <a:xfrm>
          <a:off x="3398667" y="3130946"/>
          <a:ext cx="444312" cy="306786"/>
        </a:xfrm>
        <a:custGeom>
          <a:avLst/>
          <a:gdLst/>
          <a:ahLst/>
          <a:cxnLst/>
          <a:rect l="0" t="0" r="0" b="0"/>
          <a:pathLst>
            <a:path>
              <a:moveTo>
                <a:pt x="444312" y="0"/>
              </a:moveTo>
              <a:lnTo>
                <a:pt x="444312" y="153393"/>
              </a:lnTo>
              <a:lnTo>
                <a:pt x="0" y="153393"/>
              </a:lnTo>
              <a:lnTo>
                <a:pt x="0" y="306786"/>
              </a:lnTo>
            </a:path>
          </a:pathLst>
        </a:custGeom>
        <a:noFill/>
        <a:ln w="25400" cap="flat" cmpd="sng" algn="ctr">
          <a:solidFill>
            <a:schemeClr val="accent1">
              <a:lumMod val="75000"/>
            </a:schemeClr>
          </a:solidFill>
          <a:prstDash val="solid"/>
          <a:headEnd type="arrow"/>
        </a:ln>
        <a:effectLst/>
      </dsp:spPr>
      <dsp:style>
        <a:lnRef idx="2">
          <a:scrgbClr r="0" g="0" b="0"/>
        </a:lnRef>
        <a:fillRef idx="0">
          <a:scrgbClr r="0" g="0" b="0"/>
        </a:fillRef>
        <a:effectRef idx="0">
          <a:scrgbClr r="0" g="0" b="0"/>
        </a:effectRef>
        <a:fontRef idx="minor"/>
      </dsp:style>
    </dsp:sp>
    <dsp:sp modelId="{E209D695-6350-490A-8145-6BE9098175FF}">
      <dsp:nvSpPr>
        <dsp:cNvPr id="0" name=""/>
        <dsp:cNvSpPr/>
      </dsp:nvSpPr>
      <dsp:spPr>
        <a:xfrm>
          <a:off x="2975995" y="3437733"/>
          <a:ext cx="845343" cy="56356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a:lnSpc>
              <a:spcPct val="90000"/>
            </a:lnSpc>
            <a:spcBef>
              <a:spcPct val="0"/>
            </a:spcBef>
            <a:spcAft>
              <a:spcPct val="35000"/>
            </a:spcAft>
          </a:pPr>
          <a:endParaRPr lang="en-US" sz="1600" kern="1200" dirty="0"/>
        </a:p>
      </dsp:txBody>
      <dsp:txXfrm>
        <a:off x="2992501" y="3454239"/>
        <a:ext cx="812331" cy="530550"/>
      </dsp:txXfrm>
    </dsp:sp>
    <dsp:sp modelId="{F0A4D98C-F37D-4458-B3F2-18C49D272CA1}">
      <dsp:nvSpPr>
        <dsp:cNvPr id="0" name=""/>
        <dsp:cNvSpPr/>
      </dsp:nvSpPr>
      <dsp:spPr>
        <a:xfrm>
          <a:off x="2194560" y="2341959"/>
          <a:ext cx="549473" cy="225425"/>
        </a:xfrm>
        <a:custGeom>
          <a:avLst/>
          <a:gdLst/>
          <a:ahLst/>
          <a:cxnLst/>
          <a:rect l="0" t="0" r="0" b="0"/>
          <a:pathLst>
            <a:path>
              <a:moveTo>
                <a:pt x="0" y="0"/>
              </a:moveTo>
              <a:lnTo>
                <a:pt x="0" y="112712"/>
              </a:lnTo>
              <a:lnTo>
                <a:pt x="549473" y="112712"/>
              </a:lnTo>
              <a:lnTo>
                <a:pt x="549473" y="225425"/>
              </a:lnTo>
            </a:path>
          </a:pathLst>
        </a:custGeom>
        <a:noFill/>
        <a:ln w="25400" cap="flat" cmpd="sng" algn="ctr">
          <a:solidFill>
            <a:schemeClr val="accent1">
              <a:lumMod val="75000"/>
            </a:schemeClr>
          </a:solidFill>
          <a:prstDash val="solid"/>
          <a:headEnd type="arrow"/>
        </a:ln>
        <a:effectLst/>
      </dsp:spPr>
      <dsp:style>
        <a:lnRef idx="2">
          <a:scrgbClr r="0" g="0" b="0"/>
        </a:lnRef>
        <a:fillRef idx="0">
          <a:scrgbClr r="0" g="0" b="0"/>
        </a:fillRef>
        <a:effectRef idx="0">
          <a:scrgbClr r="0" g="0" b="0"/>
        </a:effectRef>
        <a:fontRef idx="minor"/>
      </dsp:style>
    </dsp:sp>
    <dsp:sp modelId="{7AEE9A5B-E20C-4E08-B349-AB7BE498BC2C}">
      <dsp:nvSpPr>
        <dsp:cNvPr id="0" name=""/>
        <dsp:cNvSpPr/>
      </dsp:nvSpPr>
      <dsp:spPr>
        <a:xfrm>
          <a:off x="2321361" y="2567384"/>
          <a:ext cx="845343" cy="56356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a:lnSpc>
              <a:spcPct val="90000"/>
            </a:lnSpc>
            <a:spcBef>
              <a:spcPct val="0"/>
            </a:spcBef>
            <a:spcAft>
              <a:spcPct val="35000"/>
            </a:spcAft>
          </a:pPr>
          <a:endParaRPr lang="en-US" sz="1600" kern="1200" dirty="0"/>
        </a:p>
      </dsp:txBody>
      <dsp:txXfrm>
        <a:off x="2337867" y="2583890"/>
        <a:ext cx="812331" cy="530550"/>
      </dsp:txXfrm>
    </dsp:sp>
    <dsp:sp modelId="{D9CB060E-DF43-43E4-9F02-8B75EC9C7AD8}">
      <dsp:nvSpPr>
        <dsp:cNvPr id="0" name=""/>
        <dsp:cNvSpPr/>
      </dsp:nvSpPr>
      <dsp:spPr>
        <a:xfrm>
          <a:off x="1645086" y="2341959"/>
          <a:ext cx="549473" cy="225425"/>
        </a:xfrm>
        <a:custGeom>
          <a:avLst/>
          <a:gdLst/>
          <a:ahLst/>
          <a:cxnLst/>
          <a:rect l="0" t="0" r="0" b="0"/>
          <a:pathLst>
            <a:path>
              <a:moveTo>
                <a:pt x="549473" y="0"/>
              </a:moveTo>
              <a:lnTo>
                <a:pt x="549473" y="112712"/>
              </a:lnTo>
              <a:lnTo>
                <a:pt x="0" y="112712"/>
              </a:lnTo>
              <a:lnTo>
                <a:pt x="0" y="22542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2AC1EE-86C1-461A-8D8C-3CAC89DF2987}">
      <dsp:nvSpPr>
        <dsp:cNvPr id="0" name=""/>
        <dsp:cNvSpPr/>
      </dsp:nvSpPr>
      <dsp:spPr>
        <a:xfrm>
          <a:off x="1222414" y="2567384"/>
          <a:ext cx="845343" cy="56356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a:lnSpc>
              <a:spcPct val="90000"/>
            </a:lnSpc>
            <a:spcBef>
              <a:spcPct val="0"/>
            </a:spcBef>
            <a:spcAft>
              <a:spcPct val="35000"/>
            </a:spcAft>
          </a:pPr>
          <a:endParaRPr lang="en-US" sz="1600" kern="1200" dirty="0"/>
        </a:p>
      </dsp:txBody>
      <dsp:txXfrm>
        <a:off x="1238920" y="2583890"/>
        <a:ext cx="812331" cy="530550"/>
      </dsp:txXfrm>
    </dsp:sp>
    <dsp:sp modelId="{BF86A196-2922-42BF-B2C2-97AFF60C5B04}">
      <dsp:nvSpPr>
        <dsp:cNvPr id="0" name=""/>
        <dsp:cNvSpPr/>
      </dsp:nvSpPr>
      <dsp:spPr>
        <a:xfrm>
          <a:off x="1645086" y="3130946"/>
          <a:ext cx="692209" cy="306786"/>
        </a:xfrm>
        <a:custGeom>
          <a:avLst/>
          <a:gdLst/>
          <a:ahLst/>
          <a:cxnLst/>
          <a:rect l="0" t="0" r="0" b="0"/>
          <a:pathLst>
            <a:path>
              <a:moveTo>
                <a:pt x="0" y="0"/>
              </a:moveTo>
              <a:lnTo>
                <a:pt x="0" y="153393"/>
              </a:lnTo>
              <a:lnTo>
                <a:pt x="692209" y="153393"/>
              </a:lnTo>
              <a:lnTo>
                <a:pt x="692209" y="30678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1EC70A-042B-4103-B38F-5349DC9AC17F}">
      <dsp:nvSpPr>
        <dsp:cNvPr id="0" name=""/>
        <dsp:cNvSpPr/>
      </dsp:nvSpPr>
      <dsp:spPr>
        <a:xfrm>
          <a:off x="1914624" y="3437733"/>
          <a:ext cx="845343" cy="56356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a:lnSpc>
              <a:spcPct val="90000"/>
            </a:lnSpc>
            <a:spcBef>
              <a:spcPct val="0"/>
            </a:spcBef>
            <a:spcAft>
              <a:spcPct val="35000"/>
            </a:spcAft>
          </a:pPr>
          <a:endParaRPr lang="en-US" sz="1600" kern="1200" dirty="0"/>
        </a:p>
      </dsp:txBody>
      <dsp:txXfrm>
        <a:off x="1931130" y="3454239"/>
        <a:ext cx="812331" cy="530550"/>
      </dsp:txXfrm>
    </dsp:sp>
    <dsp:sp modelId="{3655DCED-8452-4609-AFD9-4DFEFB87D05B}">
      <dsp:nvSpPr>
        <dsp:cNvPr id="0" name=""/>
        <dsp:cNvSpPr/>
      </dsp:nvSpPr>
      <dsp:spPr>
        <a:xfrm>
          <a:off x="546139" y="2341959"/>
          <a:ext cx="1648420" cy="225425"/>
        </a:xfrm>
        <a:custGeom>
          <a:avLst/>
          <a:gdLst/>
          <a:ahLst/>
          <a:cxnLst/>
          <a:rect l="0" t="0" r="0" b="0"/>
          <a:pathLst>
            <a:path>
              <a:moveTo>
                <a:pt x="1648420" y="0"/>
              </a:moveTo>
              <a:lnTo>
                <a:pt x="1648420" y="112712"/>
              </a:lnTo>
              <a:lnTo>
                <a:pt x="0" y="112712"/>
              </a:lnTo>
              <a:lnTo>
                <a:pt x="0" y="22542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5BFB4B-7498-4157-8F2A-A32FDDEE9BA9}">
      <dsp:nvSpPr>
        <dsp:cNvPr id="0" name=""/>
        <dsp:cNvSpPr/>
      </dsp:nvSpPr>
      <dsp:spPr>
        <a:xfrm>
          <a:off x="123467" y="2567384"/>
          <a:ext cx="845343" cy="56356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a:lnSpc>
              <a:spcPct val="90000"/>
            </a:lnSpc>
            <a:spcBef>
              <a:spcPct val="0"/>
            </a:spcBef>
            <a:spcAft>
              <a:spcPct val="35000"/>
            </a:spcAft>
          </a:pPr>
          <a:endParaRPr lang="en-US" sz="1600" kern="1200" dirty="0"/>
        </a:p>
      </dsp:txBody>
      <dsp:txXfrm>
        <a:off x="139973" y="2583890"/>
        <a:ext cx="812331" cy="530550"/>
      </dsp:txXfrm>
    </dsp:sp>
    <dsp:sp modelId="{0C7C38C5-467E-40B8-BEAB-46B443EA2AE6}">
      <dsp:nvSpPr>
        <dsp:cNvPr id="0" name=""/>
        <dsp:cNvSpPr/>
      </dsp:nvSpPr>
      <dsp:spPr>
        <a:xfrm>
          <a:off x="546139" y="3130946"/>
          <a:ext cx="567022" cy="306786"/>
        </a:xfrm>
        <a:custGeom>
          <a:avLst/>
          <a:gdLst/>
          <a:ahLst/>
          <a:cxnLst/>
          <a:rect l="0" t="0" r="0" b="0"/>
          <a:pathLst>
            <a:path>
              <a:moveTo>
                <a:pt x="0" y="0"/>
              </a:moveTo>
              <a:lnTo>
                <a:pt x="0" y="153393"/>
              </a:lnTo>
              <a:lnTo>
                <a:pt x="567022" y="153393"/>
              </a:lnTo>
              <a:lnTo>
                <a:pt x="567022" y="306786"/>
              </a:lnTo>
            </a:path>
          </a:pathLst>
        </a:custGeom>
        <a:noFill/>
        <a:ln w="25400" cap="flat" cmpd="sng" algn="ctr">
          <a:solidFill>
            <a:schemeClr val="accent1">
              <a:lumMod val="75000"/>
            </a:schemeClr>
          </a:solidFill>
          <a:prstDash val="solid"/>
          <a:headEnd type="arrow"/>
        </a:ln>
        <a:effectLst/>
      </dsp:spPr>
      <dsp:style>
        <a:lnRef idx="2">
          <a:scrgbClr r="0" g="0" b="0"/>
        </a:lnRef>
        <a:fillRef idx="0">
          <a:scrgbClr r="0" g="0" b="0"/>
        </a:fillRef>
        <a:effectRef idx="0">
          <a:scrgbClr r="0" g="0" b="0"/>
        </a:effectRef>
        <a:fontRef idx="minor"/>
      </dsp:style>
    </dsp:sp>
    <dsp:sp modelId="{6C84F49E-54C0-4BC7-B9E3-068C4F73D8DC}">
      <dsp:nvSpPr>
        <dsp:cNvPr id="0" name=""/>
        <dsp:cNvSpPr/>
      </dsp:nvSpPr>
      <dsp:spPr>
        <a:xfrm>
          <a:off x="690490" y="3437733"/>
          <a:ext cx="845343" cy="56356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a:lnSpc>
              <a:spcPct val="90000"/>
            </a:lnSpc>
            <a:spcBef>
              <a:spcPct val="0"/>
            </a:spcBef>
            <a:spcAft>
              <a:spcPct val="35000"/>
            </a:spcAft>
          </a:pPr>
          <a:endParaRPr lang="en-US" sz="1600" kern="1200" dirty="0"/>
        </a:p>
      </dsp:txBody>
      <dsp:txXfrm>
        <a:off x="706996" y="3454239"/>
        <a:ext cx="812331" cy="5305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B5D9FD-A0C9-49C0-870E-A01E42AC9D4A}">
      <dsp:nvSpPr>
        <dsp:cNvPr id="0" name=""/>
        <dsp:cNvSpPr/>
      </dsp:nvSpPr>
      <dsp:spPr>
        <a:xfrm>
          <a:off x="0" y="3371946"/>
          <a:ext cx="6096000" cy="676275"/>
        </a:xfrm>
        <a:prstGeom prst="roundRect">
          <a:avLst>
            <a:gd name="adj" fmla="val 1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13792" tIns="113792" rIns="113792" bIns="113792" numCol="1" spcCol="1270" anchor="ctr" anchorCtr="0">
          <a:noAutofit/>
        </a:bodyPr>
        <a:lstStyle/>
        <a:p>
          <a:pPr lvl="0" algn="r" defTabSz="711200">
            <a:lnSpc>
              <a:spcPct val="90000"/>
            </a:lnSpc>
            <a:spcBef>
              <a:spcPct val="0"/>
            </a:spcBef>
            <a:spcAft>
              <a:spcPct val="35000"/>
            </a:spcAft>
          </a:pPr>
          <a:r>
            <a:rPr lang="es-MX" sz="1600" kern="1200" dirty="0" smtClean="0"/>
            <a:t>Raíces del problema</a:t>
          </a:r>
          <a:endParaRPr lang="en-US" sz="1600" kern="1200" dirty="0"/>
        </a:p>
      </dsp:txBody>
      <dsp:txXfrm>
        <a:off x="4267200" y="3371946"/>
        <a:ext cx="1828800" cy="676275"/>
      </dsp:txXfrm>
    </dsp:sp>
    <dsp:sp modelId="{27729746-E334-4169-A597-6A42AE0E0988}">
      <dsp:nvSpPr>
        <dsp:cNvPr id="0" name=""/>
        <dsp:cNvSpPr/>
      </dsp:nvSpPr>
      <dsp:spPr>
        <a:xfrm>
          <a:off x="0" y="2536059"/>
          <a:ext cx="6096000" cy="676275"/>
        </a:xfrm>
        <a:prstGeom prst="roundRect">
          <a:avLst>
            <a:gd name="adj" fmla="val 1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13792" tIns="113792" rIns="113792" bIns="113792" numCol="1" spcCol="1270" anchor="ctr" anchorCtr="0">
          <a:noAutofit/>
        </a:bodyPr>
        <a:lstStyle/>
        <a:p>
          <a:pPr lvl="0" algn="r" defTabSz="711200">
            <a:lnSpc>
              <a:spcPct val="90000"/>
            </a:lnSpc>
            <a:spcBef>
              <a:spcPct val="0"/>
            </a:spcBef>
            <a:spcAft>
              <a:spcPct val="35000"/>
            </a:spcAft>
          </a:pPr>
          <a:r>
            <a:rPr lang="es-MX" sz="1600" kern="1200" dirty="0" smtClean="0"/>
            <a:t>Causas inmediatas</a:t>
          </a:r>
          <a:endParaRPr lang="en-US" sz="1600" kern="1200" dirty="0"/>
        </a:p>
      </dsp:txBody>
      <dsp:txXfrm>
        <a:off x="4267200" y="2536059"/>
        <a:ext cx="1828800" cy="676275"/>
      </dsp:txXfrm>
    </dsp:sp>
    <dsp:sp modelId="{34D61144-5466-46B0-8BCB-BB743EB40F31}">
      <dsp:nvSpPr>
        <dsp:cNvPr id="0" name=""/>
        <dsp:cNvSpPr/>
      </dsp:nvSpPr>
      <dsp:spPr>
        <a:xfrm>
          <a:off x="0" y="933053"/>
          <a:ext cx="6096000" cy="676275"/>
        </a:xfrm>
        <a:prstGeom prst="roundRect">
          <a:avLst>
            <a:gd name="adj" fmla="val 1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13792" tIns="113792" rIns="113792" bIns="113792" numCol="1" spcCol="1270" anchor="ctr" anchorCtr="0">
          <a:noAutofit/>
        </a:bodyPr>
        <a:lstStyle/>
        <a:p>
          <a:pPr lvl="0" algn="r" defTabSz="711200">
            <a:lnSpc>
              <a:spcPct val="90000"/>
            </a:lnSpc>
            <a:spcBef>
              <a:spcPct val="0"/>
            </a:spcBef>
            <a:spcAft>
              <a:spcPct val="35000"/>
            </a:spcAft>
          </a:pPr>
          <a:r>
            <a:rPr lang="es-MX" sz="1600" kern="1200" dirty="0" smtClean="0"/>
            <a:t>Impactos   inmediatos</a:t>
          </a:r>
          <a:endParaRPr lang="en-US" sz="1600" kern="1200" dirty="0"/>
        </a:p>
      </dsp:txBody>
      <dsp:txXfrm>
        <a:off x="4267200" y="933053"/>
        <a:ext cx="1828800" cy="676275"/>
      </dsp:txXfrm>
    </dsp:sp>
    <dsp:sp modelId="{1FE5DF21-A2CC-4E2A-9910-72135BF69F42}">
      <dsp:nvSpPr>
        <dsp:cNvPr id="0" name=""/>
        <dsp:cNvSpPr/>
      </dsp:nvSpPr>
      <dsp:spPr>
        <a:xfrm>
          <a:off x="0" y="219409"/>
          <a:ext cx="6096000" cy="676275"/>
        </a:xfrm>
        <a:prstGeom prst="roundRect">
          <a:avLst>
            <a:gd name="adj" fmla="val 1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13792" tIns="113792" rIns="113792" bIns="113792" numCol="1" spcCol="1270" anchor="ctr" anchorCtr="0">
          <a:noAutofit/>
        </a:bodyPr>
        <a:lstStyle/>
        <a:p>
          <a:pPr lvl="0" algn="r" defTabSz="711200">
            <a:lnSpc>
              <a:spcPct val="90000"/>
            </a:lnSpc>
            <a:spcBef>
              <a:spcPct val="0"/>
            </a:spcBef>
            <a:spcAft>
              <a:spcPct val="35000"/>
            </a:spcAft>
          </a:pPr>
          <a:r>
            <a:rPr lang="es-MX" sz="1600" kern="1200" dirty="0" smtClean="0"/>
            <a:t>        Impacto del entorno</a:t>
          </a:r>
          <a:endParaRPr lang="en-US" sz="1600" kern="1200" dirty="0"/>
        </a:p>
      </dsp:txBody>
      <dsp:txXfrm>
        <a:off x="4267200" y="219409"/>
        <a:ext cx="1828800" cy="676275"/>
      </dsp:txXfrm>
    </dsp:sp>
    <dsp:sp modelId="{B2C4E26E-3E18-4331-A911-4E94B1CB898F}">
      <dsp:nvSpPr>
        <dsp:cNvPr id="0" name=""/>
        <dsp:cNvSpPr/>
      </dsp:nvSpPr>
      <dsp:spPr>
        <a:xfrm>
          <a:off x="1368151" y="200421"/>
          <a:ext cx="845343" cy="56356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a:lnSpc>
              <a:spcPct val="90000"/>
            </a:lnSpc>
            <a:spcBef>
              <a:spcPct val="0"/>
            </a:spcBef>
            <a:spcAft>
              <a:spcPct val="35000"/>
            </a:spcAft>
          </a:pPr>
          <a:endParaRPr lang="en-US" sz="1600" kern="1200" dirty="0"/>
        </a:p>
      </dsp:txBody>
      <dsp:txXfrm>
        <a:off x="1384657" y="216927"/>
        <a:ext cx="812331" cy="530550"/>
      </dsp:txXfrm>
    </dsp:sp>
    <dsp:sp modelId="{D41100F1-661A-45AB-B772-9C6D151C0B03}">
      <dsp:nvSpPr>
        <dsp:cNvPr id="0" name=""/>
        <dsp:cNvSpPr/>
      </dsp:nvSpPr>
      <dsp:spPr>
        <a:xfrm>
          <a:off x="1745103" y="763984"/>
          <a:ext cx="91440" cy="225425"/>
        </a:xfrm>
        <a:custGeom>
          <a:avLst/>
          <a:gdLst/>
          <a:ahLst/>
          <a:cxnLst/>
          <a:rect l="0" t="0" r="0" b="0"/>
          <a:pathLst>
            <a:path>
              <a:moveTo>
                <a:pt x="45720" y="0"/>
              </a:moveTo>
              <a:lnTo>
                <a:pt x="45720" y="225425"/>
              </a:lnTo>
            </a:path>
          </a:pathLst>
        </a:custGeom>
        <a:noFill/>
        <a:ln w="22225" cap="flat" cmpd="sng" algn="ctr">
          <a:solidFill>
            <a:schemeClr val="accent1">
              <a:lumMod val="75000"/>
            </a:schemeClr>
          </a:solidFill>
          <a:prstDash val="solid"/>
          <a:headEnd type="arrow"/>
        </a:ln>
        <a:effectLst/>
      </dsp:spPr>
      <dsp:style>
        <a:lnRef idx="2">
          <a:scrgbClr r="0" g="0" b="0"/>
        </a:lnRef>
        <a:fillRef idx="0">
          <a:scrgbClr r="0" g="0" b="0"/>
        </a:fillRef>
        <a:effectRef idx="0">
          <a:scrgbClr r="0" g="0" b="0"/>
        </a:effectRef>
        <a:fontRef idx="minor"/>
      </dsp:style>
    </dsp:sp>
    <dsp:sp modelId="{D923467C-7E91-43FD-AFB9-6492C25A6B91}">
      <dsp:nvSpPr>
        <dsp:cNvPr id="0" name=""/>
        <dsp:cNvSpPr/>
      </dsp:nvSpPr>
      <dsp:spPr>
        <a:xfrm>
          <a:off x="1368151" y="989409"/>
          <a:ext cx="845343" cy="56356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a:lnSpc>
              <a:spcPct val="90000"/>
            </a:lnSpc>
            <a:spcBef>
              <a:spcPct val="0"/>
            </a:spcBef>
            <a:spcAft>
              <a:spcPct val="35000"/>
            </a:spcAft>
          </a:pPr>
          <a:endParaRPr lang="en-US" sz="1600" kern="1200" dirty="0"/>
        </a:p>
      </dsp:txBody>
      <dsp:txXfrm>
        <a:off x="1384657" y="1005915"/>
        <a:ext cx="812331" cy="530550"/>
      </dsp:txXfrm>
    </dsp:sp>
    <dsp:sp modelId="{D55A78CC-4916-4DFA-BD04-6D1EF52F5839}">
      <dsp:nvSpPr>
        <dsp:cNvPr id="0" name=""/>
        <dsp:cNvSpPr/>
      </dsp:nvSpPr>
      <dsp:spPr>
        <a:xfrm>
          <a:off x="1790823" y="1552971"/>
          <a:ext cx="459097" cy="310460"/>
        </a:xfrm>
        <a:custGeom>
          <a:avLst/>
          <a:gdLst/>
          <a:ahLst/>
          <a:cxnLst/>
          <a:rect l="0" t="0" r="0" b="0"/>
          <a:pathLst>
            <a:path>
              <a:moveTo>
                <a:pt x="0" y="0"/>
              </a:moveTo>
              <a:lnTo>
                <a:pt x="0" y="155230"/>
              </a:lnTo>
              <a:lnTo>
                <a:pt x="459097" y="155230"/>
              </a:lnTo>
              <a:lnTo>
                <a:pt x="459097" y="31046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DF5AEB-72A7-43CE-8751-B5253D31A02B}">
      <dsp:nvSpPr>
        <dsp:cNvPr id="0" name=""/>
        <dsp:cNvSpPr/>
      </dsp:nvSpPr>
      <dsp:spPr>
        <a:xfrm>
          <a:off x="1182810" y="1863432"/>
          <a:ext cx="2134222" cy="56356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MX" sz="1200" b="1" kern="1200" dirty="0" smtClean="0"/>
            <a:t>ALTERNATIVAS</a:t>
          </a:r>
          <a:endParaRPr lang="en-US" sz="1600" b="1" kern="1200" dirty="0"/>
        </a:p>
      </dsp:txBody>
      <dsp:txXfrm>
        <a:off x="1199316" y="1879938"/>
        <a:ext cx="2101210" cy="530550"/>
      </dsp:txXfrm>
    </dsp:sp>
    <dsp:sp modelId="{01C40ED6-3649-4F7C-97FC-73C5F8418CA7}">
      <dsp:nvSpPr>
        <dsp:cNvPr id="0" name=""/>
        <dsp:cNvSpPr/>
      </dsp:nvSpPr>
      <dsp:spPr>
        <a:xfrm>
          <a:off x="2249921" y="2426995"/>
          <a:ext cx="1593058" cy="140389"/>
        </a:xfrm>
        <a:custGeom>
          <a:avLst/>
          <a:gdLst/>
          <a:ahLst/>
          <a:cxnLst/>
          <a:rect l="0" t="0" r="0" b="0"/>
          <a:pathLst>
            <a:path>
              <a:moveTo>
                <a:pt x="0" y="0"/>
              </a:moveTo>
              <a:lnTo>
                <a:pt x="0" y="70194"/>
              </a:lnTo>
              <a:lnTo>
                <a:pt x="1593058" y="70194"/>
              </a:lnTo>
              <a:lnTo>
                <a:pt x="1593058" y="14038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0F8AF8-D44F-40CD-9AE5-0AADB2A37793}">
      <dsp:nvSpPr>
        <dsp:cNvPr id="0" name=""/>
        <dsp:cNvSpPr/>
      </dsp:nvSpPr>
      <dsp:spPr>
        <a:xfrm>
          <a:off x="3420308" y="2567384"/>
          <a:ext cx="845343" cy="56356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a:lnSpc>
              <a:spcPct val="90000"/>
            </a:lnSpc>
            <a:spcBef>
              <a:spcPct val="0"/>
            </a:spcBef>
            <a:spcAft>
              <a:spcPct val="35000"/>
            </a:spcAft>
          </a:pPr>
          <a:endParaRPr lang="en-US" sz="1600" kern="1200" dirty="0"/>
        </a:p>
      </dsp:txBody>
      <dsp:txXfrm>
        <a:off x="3436814" y="2583890"/>
        <a:ext cx="812331" cy="530550"/>
      </dsp:txXfrm>
    </dsp:sp>
    <dsp:sp modelId="{B1908C09-0A8B-4227-A1E9-121AD6C86375}">
      <dsp:nvSpPr>
        <dsp:cNvPr id="0" name=""/>
        <dsp:cNvSpPr/>
      </dsp:nvSpPr>
      <dsp:spPr>
        <a:xfrm>
          <a:off x="3398667" y="3130946"/>
          <a:ext cx="444312" cy="306786"/>
        </a:xfrm>
        <a:custGeom>
          <a:avLst/>
          <a:gdLst/>
          <a:ahLst/>
          <a:cxnLst/>
          <a:rect l="0" t="0" r="0" b="0"/>
          <a:pathLst>
            <a:path>
              <a:moveTo>
                <a:pt x="444312" y="0"/>
              </a:moveTo>
              <a:lnTo>
                <a:pt x="444312" y="153393"/>
              </a:lnTo>
              <a:lnTo>
                <a:pt x="0" y="153393"/>
              </a:lnTo>
              <a:lnTo>
                <a:pt x="0" y="306786"/>
              </a:lnTo>
            </a:path>
          </a:pathLst>
        </a:custGeom>
        <a:noFill/>
        <a:ln w="25400" cap="flat" cmpd="sng" algn="ctr">
          <a:solidFill>
            <a:schemeClr val="accent1">
              <a:lumMod val="75000"/>
            </a:schemeClr>
          </a:solidFill>
          <a:prstDash val="solid"/>
          <a:headEnd type="arrow"/>
        </a:ln>
        <a:effectLst/>
      </dsp:spPr>
      <dsp:style>
        <a:lnRef idx="2">
          <a:scrgbClr r="0" g="0" b="0"/>
        </a:lnRef>
        <a:fillRef idx="0">
          <a:scrgbClr r="0" g="0" b="0"/>
        </a:fillRef>
        <a:effectRef idx="0">
          <a:scrgbClr r="0" g="0" b="0"/>
        </a:effectRef>
        <a:fontRef idx="minor"/>
      </dsp:style>
    </dsp:sp>
    <dsp:sp modelId="{E209D695-6350-490A-8145-6BE9098175FF}">
      <dsp:nvSpPr>
        <dsp:cNvPr id="0" name=""/>
        <dsp:cNvSpPr/>
      </dsp:nvSpPr>
      <dsp:spPr>
        <a:xfrm>
          <a:off x="2975995" y="3437733"/>
          <a:ext cx="845343" cy="56356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a:lnSpc>
              <a:spcPct val="90000"/>
            </a:lnSpc>
            <a:spcBef>
              <a:spcPct val="0"/>
            </a:spcBef>
            <a:spcAft>
              <a:spcPct val="35000"/>
            </a:spcAft>
          </a:pPr>
          <a:endParaRPr lang="en-US" sz="1600" kern="1200" dirty="0"/>
        </a:p>
      </dsp:txBody>
      <dsp:txXfrm>
        <a:off x="2992501" y="3454239"/>
        <a:ext cx="812331" cy="530550"/>
      </dsp:txXfrm>
    </dsp:sp>
    <dsp:sp modelId="{F0A4D98C-F37D-4458-B3F2-18C49D272CA1}">
      <dsp:nvSpPr>
        <dsp:cNvPr id="0" name=""/>
        <dsp:cNvSpPr/>
      </dsp:nvSpPr>
      <dsp:spPr>
        <a:xfrm>
          <a:off x="2249921" y="2426995"/>
          <a:ext cx="494111" cy="140389"/>
        </a:xfrm>
        <a:custGeom>
          <a:avLst/>
          <a:gdLst/>
          <a:ahLst/>
          <a:cxnLst/>
          <a:rect l="0" t="0" r="0" b="0"/>
          <a:pathLst>
            <a:path>
              <a:moveTo>
                <a:pt x="0" y="0"/>
              </a:moveTo>
              <a:lnTo>
                <a:pt x="0" y="70194"/>
              </a:lnTo>
              <a:lnTo>
                <a:pt x="494111" y="70194"/>
              </a:lnTo>
              <a:lnTo>
                <a:pt x="494111" y="140389"/>
              </a:lnTo>
            </a:path>
          </a:pathLst>
        </a:custGeom>
        <a:noFill/>
        <a:ln w="25400" cap="flat" cmpd="sng" algn="ctr">
          <a:solidFill>
            <a:schemeClr val="accent1">
              <a:lumMod val="75000"/>
            </a:schemeClr>
          </a:solidFill>
          <a:prstDash val="solid"/>
          <a:headEnd type="arrow"/>
        </a:ln>
        <a:effectLst/>
      </dsp:spPr>
      <dsp:style>
        <a:lnRef idx="2">
          <a:scrgbClr r="0" g="0" b="0"/>
        </a:lnRef>
        <a:fillRef idx="0">
          <a:scrgbClr r="0" g="0" b="0"/>
        </a:fillRef>
        <a:effectRef idx="0">
          <a:scrgbClr r="0" g="0" b="0"/>
        </a:effectRef>
        <a:fontRef idx="minor"/>
      </dsp:style>
    </dsp:sp>
    <dsp:sp modelId="{7AEE9A5B-E20C-4E08-B349-AB7BE498BC2C}">
      <dsp:nvSpPr>
        <dsp:cNvPr id="0" name=""/>
        <dsp:cNvSpPr/>
      </dsp:nvSpPr>
      <dsp:spPr>
        <a:xfrm>
          <a:off x="2321361" y="2567384"/>
          <a:ext cx="845343" cy="56356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a:lnSpc>
              <a:spcPct val="90000"/>
            </a:lnSpc>
            <a:spcBef>
              <a:spcPct val="0"/>
            </a:spcBef>
            <a:spcAft>
              <a:spcPct val="35000"/>
            </a:spcAft>
          </a:pPr>
          <a:endParaRPr lang="en-US" sz="1600" kern="1200" dirty="0"/>
        </a:p>
      </dsp:txBody>
      <dsp:txXfrm>
        <a:off x="2337867" y="2583890"/>
        <a:ext cx="812331" cy="530550"/>
      </dsp:txXfrm>
    </dsp:sp>
    <dsp:sp modelId="{D9CB060E-DF43-43E4-9F02-8B75EC9C7AD8}">
      <dsp:nvSpPr>
        <dsp:cNvPr id="0" name=""/>
        <dsp:cNvSpPr/>
      </dsp:nvSpPr>
      <dsp:spPr>
        <a:xfrm>
          <a:off x="1645086" y="2426995"/>
          <a:ext cx="604834" cy="140389"/>
        </a:xfrm>
        <a:custGeom>
          <a:avLst/>
          <a:gdLst/>
          <a:ahLst/>
          <a:cxnLst/>
          <a:rect l="0" t="0" r="0" b="0"/>
          <a:pathLst>
            <a:path>
              <a:moveTo>
                <a:pt x="604834" y="0"/>
              </a:moveTo>
              <a:lnTo>
                <a:pt x="604834" y="70194"/>
              </a:lnTo>
              <a:lnTo>
                <a:pt x="0" y="70194"/>
              </a:lnTo>
              <a:lnTo>
                <a:pt x="0" y="14038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2AC1EE-86C1-461A-8D8C-3CAC89DF2987}">
      <dsp:nvSpPr>
        <dsp:cNvPr id="0" name=""/>
        <dsp:cNvSpPr/>
      </dsp:nvSpPr>
      <dsp:spPr>
        <a:xfrm>
          <a:off x="1222414" y="2567384"/>
          <a:ext cx="845343" cy="56356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a:lnSpc>
              <a:spcPct val="90000"/>
            </a:lnSpc>
            <a:spcBef>
              <a:spcPct val="0"/>
            </a:spcBef>
            <a:spcAft>
              <a:spcPct val="35000"/>
            </a:spcAft>
          </a:pPr>
          <a:endParaRPr lang="en-US" sz="1600" kern="1200" dirty="0"/>
        </a:p>
      </dsp:txBody>
      <dsp:txXfrm>
        <a:off x="1238920" y="2583890"/>
        <a:ext cx="812331" cy="530550"/>
      </dsp:txXfrm>
    </dsp:sp>
    <dsp:sp modelId="{BF86A196-2922-42BF-B2C2-97AFF60C5B04}">
      <dsp:nvSpPr>
        <dsp:cNvPr id="0" name=""/>
        <dsp:cNvSpPr/>
      </dsp:nvSpPr>
      <dsp:spPr>
        <a:xfrm>
          <a:off x="1645086" y="3130946"/>
          <a:ext cx="692209" cy="306786"/>
        </a:xfrm>
        <a:custGeom>
          <a:avLst/>
          <a:gdLst/>
          <a:ahLst/>
          <a:cxnLst/>
          <a:rect l="0" t="0" r="0" b="0"/>
          <a:pathLst>
            <a:path>
              <a:moveTo>
                <a:pt x="0" y="0"/>
              </a:moveTo>
              <a:lnTo>
                <a:pt x="0" y="153393"/>
              </a:lnTo>
              <a:lnTo>
                <a:pt x="692209" y="153393"/>
              </a:lnTo>
              <a:lnTo>
                <a:pt x="692209" y="30678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1EC70A-042B-4103-B38F-5349DC9AC17F}">
      <dsp:nvSpPr>
        <dsp:cNvPr id="0" name=""/>
        <dsp:cNvSpPr/>
      </dsp:nvSpPr>
      <dsp:spPr>
        <a:xfrm>
          <a:off x="1914624" y="3437733"/>
          <a:ext cx="845343" cy="56356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a:lnSpc>
              <a:spcPct val="90000"/>
            </a:lnSpc>
            <a:spcBef>
              <a:spcPct val="0"/>
            </a:spcBef>
            <a:spcAft>
              <a:spcPct val="35000"/>
            </a:spcAft>
          </a:pPr>
          <a:endParaRPr lang="en-US" sz="1600" kern="1200" dirty="0"/>
        </a:p>
      </dsp:txBody>
      <dsp:txXfrm>
        <a:off x="1931130" y="3454239"/>
        <a:ext cx="812331" cy="530550"/>
      </dsp:txXfrm>
    </dsp:sp>
    <dsp:sp modelId="{3655DCED-8452-4609-AFD9-4DFEFB87D05B}">
      <dsp:nvSpPr>
        <dsp:cNvPr id="0" name=""/>
        <dsp:cNvSpPr/>
      </dsp:nvSpPr>
      <dsp:spPr>
        <a:xfrm>
          <a:off x="546139" y="2426995"/>
          <a:ext cx="1703781" cy="140389"/>
        </a:xfrm>
        <a:custGeom>
          <a:avLst/>
          <a:gdLst/>
          <a:ahLst/>
          <a:cxnLst/>
          <a:rect l="0" t="0" r="0" b="0"/>
          <a:pathLst>
            <a:path>
              <a:moveTo>
                <a:pt x="1703781" y="0"/>
              </a:moveTo>
              <a:lnTo>
                <a:pt x="1703781" y="70194"/>
              </a:lnTo>
              <a:lnTo>
                <a:pt x="0" y="70194"/>
              </a:lnTo>
              <a:lnTo>
                <a:pt x="0" y="14038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5BFB4B-7498-4157-8F2A-A32FDDEE9BA9}">
      <dsp:nvSpPr>
        <dsp:cNvPr id="0" name=""/>
        <dsp:cNvSpPr/>
      </dsp:nvSpPr>
      <dsp:spPr>
        <a:xfrm>
          <a:off x="123467" y="2567384"/>
          <a:ext cx="845343" cy="56356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a:lnSpc>
              <a:spcPct val="90000"/>
            </a:lnSpc>
            <a:spcBef>
              <a:spcPct val="0"/>
            </a:spcBef>
            <a:spcAft>
              <a:spcPct val="35000"/>
            </a:spcAft>
          </a:pPr>
          <a:endParaRPr lang="en-US" sz="1600" kern="1200" dirty="0"/>
        </a:p>
      </dsp:txBody>
      <dsp:txXfrm>
        <a:off x="139973" y="2583890"/>
        <a:ext cx="812331" cy="530550"/>
      </dsp:txXfrm>
    </dsp:sp>
    <dsp:sp modelId="{0C7C38C5-467E-40B8-BEAB-46B443EA2AE6}">
      <dsp:nvSpPr>
        <dsp:cNvPr id="0" name=""/>
        <dsp:cNvSpPr/>
      </dsp:nvSpPr>
      <dsp:spPr>
        <a:xfrm>
          <a:off x="546139" y="3130946"/>
          <a:ext cx="567022" cy="306786"/>
        </a:xfrm>
        <a:custGeom>
          <a:avLst/>
          <a:gdLst/>
          <a:ahLst/>
          <a:cxnLst/>
          <a:rect l="0" t="0" r="0" b="0"/>
          <a:pathLst>
            <a:path>
              <a:moveTo>
                <a:pt x="0" y="0"/>
              </a:moveTo>
              <a:lnTo>
                <a:pt x="0" y="153393"/>
              </a:lnTo>
              <a:lnTo>
                <a:pt x="567022" y="153393"/>
              </a:lnTo>
              <a:lnTo>
                <a:pt x="567022" y="306786"/>
              </a:lnTo>
            </a:path>
          </a:pathLst>
        </a:custGeom>
        <a:noFill/>
        <a:ln w="25400" cap="flat" cmpd="sng" algn="ctr">
          <a:solidFill>
            <a:schemeClr val="accent1">
              <a:lumMod val="75000"/>
            </a:schemeClr>
          </a:solidFill>
          <a:prstDash val="solid"/>
          <a:headEnd type="arrow"/>
        </a:ln>
        <a:effectLst/>
      </dsp:spPr>
      <dsp:style>
        <a:lnRef idx="2">
          <a:scrgbClr r="0" g="0" b="0"/>
        </a:lnRef>
        <a:fillRef idx="0">
          <a:scrgbClr r="0" g="0" b="0"/>
        </a:fillRef>
        <a:effectRef idx="0">
          <a:scrgbClr r="0" g="0" b="0"/>
        </a:effectRef>
        <a:fontRef idx="minor"/>
      </dsp:style>
    </dsp:sp>
    <dsp:sp modelId="{6C84F49E-54C0-4BC7-B9E3-068C4F73D8DC}">
      <dsp:nvSpPr>
        <dsp:cNvPr id="0" name=""/>
        <dsp:cNvSpPr/>
      </dsp:nvSpPr>
      <dsp:spPr>
        <a:xfrm>
          <a:off x="690490" y="3437733"/>
          <a:ext cx="845343" cy="56356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a:lnSpc>
              <a:spcPct val="90000"/>
            </a:lnSpc>
            <a:spcBef>
              <a:spcPct val="0"/>
            </a:spcBef>
            <a:spcAft>
              <a:spcPct val="35000"/>
            </a:spcAft>
          </a:pPr>
          <a:endParaRPr lang="en-US" sz="1600" kern="1200" dirty="0"/>
        </a:p>
      </dsp:txBody>
      <dsp:txXfrm>
        <a:off x="706996" y="3454239"/>
        <a:ext cx="812331" cy="53055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0814F8-05FD-4A45-B94E-95CC1287342B}" type="datetimeFigureOut">
              <a:rPr lang="es-MX" smtClean="0"/>
              <a:t>03/08/2020</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1540DF-B9B3-4EC7-A620-10345D6172DE}" type="slidenum">
              <a:rPr lang="es-MX" smtClean="0"/>
              <a:t>‹Nº›</a:t>
            </a:fld>
            <a:endParaRPr lang="es-MX"/>
          </a:p>
        </p:txBody>
      </p:sp>
    </p:spTree>
    <p:extLst>
      <p:ext uri="{BB962C8B-B14F-4D97-AF65-F5344CB8AC3E}">
        <p14:creationId xmlns:p14="http://schemas.microsoft.com/office/powerpoint/2010/main" val="1119504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BC1540DF-B9B3-4EC7-A620-10345D6172DE}" type="slidenum">
              <a:rPr lang="es-MX" smtClean="0"/>
              <a:t>1</a:t>
            </a:fld>
            <a:endParaRPr lang="es-MX"/>
          </a:p>
        </p:txBody>
      </p:sp>
    </p:spTree>
    <p:extLst>
      <p:ext uri="{BB962C8B-B14F-4D97-AF65-F5344CB8AC3E}">
        <p14:creationId xmlns:p14="http://schemas.microsoft.com/office/powerpoint/2010/main" val="15081043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BC1540DF-B9B3-4EC7-A620-10345D6172DE}" type="slidenum">
              <a:rPr lang="es-MX" smtClean="0"/>
              <a:t>10</a:t>
            </a:fld>
            <a:endParaRPr lang="es-MX"/>
          </a:p>
        </p:txBody>
      </p:sp>
    </p:spTree>
    <p:extLst>
      <p:ext uri="{BB962C8B-B14F-4D97-AF65-F5344CB8AC3E}">
        <p14:creationId xmlns:p14="http://schemas.microsoft.com/office/powerpoint/2010/main" val="36124970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F03595C-942E-415B-880C-3351C4080D09}" type="slidenum">
              <a:rPr lang="es-ES" smtClean="0"/>
              <a:pPr>
                <a:defRPr/>
              </a:pPr>
              <a:t>11</a:t>
            </a:fld>
            <a:endParaRPr lang="es-ES"/>
          </a:p>
        </p:txBody>
      </p:sp>
    </p:spTree>
    <p:extLst>
      <p:ext uri="{BB962C8B-B14F-4D97-AF65-F5344CB8AC3E}">
        <p14:creationId xmlns:p14="http://schemas.microsoft.com/office/powerpoint/2010/main" val="34771389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F03595C-942E-415B-880C-3351C4080D09}" type="slidenum">
              <a:rPr lang="es-ES" smtClean="0"/>
              <a:pPr>
                <a:defRPr/>
              </a:pPr>
              <a:t>12</a:t>
            </a:fld>
            <a:endParaRPr lang="es-ES"/>
          </a:p>
        </p:txBody>
      </p:sp>
    </p:spTree>
    <p:extLst>
      <p:ext uri="{BB962C8B-B14F-4D97-AF65-F5344CB8AC3E}">
        <p14:creationId xmlns:p14="http://schemas.microsoft.com/office/powerpoint/2010/main" val="12220985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F03595C-942E-415B-880C-3351C4080D09}" type="slidenum">
              <a:rPr lang="es-ES" smtClean="0"/>
              <a:pPr>
                <a:defRPr/>
              </a:pPr>
              <a:t>13</a:t>
            </a:fld>
            <a:endParaRPr lang="es-ES"/>
          </a:p>
        </p:txBody>
      </p:sp>
    </p:spTree>
    <p:extLst>
      <p:ext uri="{BB962C8B-B14F-4D97-AF65-F5344CB8AC3E}">
        <p14:creationId xmlns:p14="http://schemas.microsoft.com/office/powerpoint/2010/main" val="16742645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F03595C-942E-415B-880C-3351C4080D09}" type="slidenum">
              <a:rPr lang="es-ES" smtClean="0"/>
              <a:pPr>
                <a:defRPr/>
              </a:pPr>
              <a:t>14</a:t>
            </a:fld>
            <a:endParaRPr lang="es-ES"/>
          </a:p>
        </p:txBody>
      </p:sp>
    </p:spTree>
    <p:extLst>
      <p:ext uri="{BB962C8B-B14F-4D97-AF65-F5344CB8AC3E}">
        <p14:creationId xmlns:p14="http://schemas.microsoft.com/office/powerpoint/2010/main" val="18293100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6FE9950D-C6F9-468A-942D-5DDB158E76FF}" type="slidenum">
              <a:rPr lang="en-GB"/>
              <a:pPr/>
              <a:t>15</a:t>
            </a:fld>
            <a:endParaRPr lang="en-GB"/>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7484130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062A86B4-FF36-448A-860D-326C446C0D21}" type="slidenum">
              <a:rPr lang="en-GB"/>
              <a:pPr/>
              <a:t>16</a:t>
            </a:fld>
            <a:endParaRPr lang="en-GB"/>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2114968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A4520906-0092-41D4-8FF0-2C506A6B314F}" type="slidenum">
              <a:rPr lang="en-GB"/>
              <a:pPr/>
              <a:t>17</a:t>
            </a:fld>
            <a:endParaRPr lang="en-GB"/>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2340851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10487645-BD1E-4CD8-B55A-599E0230E5A1}" type="slidenum">
              <a:rPr lang="en-GB"/>
              <a:pPr/>
              <a:t>18</a:t>
            </a:fld>
            <a:endParaRPr lang="en-GB"/>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9443628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pPr>
              <a:defRPr/>
            </a:pPr>
            <a:fld id="{BF03595C-942E-415B-880C-3351C4080D09}" type="slidenum">
              <a:rPr lang="es-ES" smtClean="0"/>
              <a:pPr>
                <a:defRPr/>
              </a:pPr>
              <a:t>19</a:t>
            </a:fld>
            <a:endParaRPr lang="es-ES"/>
          </a:p>
        </p:txBody>
      </p:sp>
    </p:spTree>
    <p:extLst>
      <p:ext uri="{BB962C8B-B14F-4D97-AF65-F5344CB8AC3E}">
        <p14:creationId xmlns:p14="http://schemas.microsoft.com/office/powerpoint/2010/main" val="413008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BC1540DF-B9B3-4EC7-A620-10345D6172DE}" type="slidenum">
              <a:rPr lang="es-MX" smtClean="0"/>
              <a:t>2</a:t>
            </a:fld>
            <a:endParaRPr lang="es-MX"/>
          </a:p>
        </p:txBody>
      </p:sp>
    </p:spTree>
    <p:extLst>
      <p:ext uri="{BB962C8B-B14F-4D97-AF65-F5344CB8AC3E}">
        <p14:creationId xmlns:p14="http://schemas.microsoft.com/office/powerpoint/2010/main" val="916235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DAA00026-FE21-40BB-B447-04FCBA12AA31}" type="slidenum">
              <a:rPr lang="es-MX" smtClean="0"/>
              <a:t>20</a:t>
            </a:fld>
            <a:endParaRPr lang="es-MX"/>
          </a:p>
        </p:txBody>
      </p:sp>
    </p:spTree>
    <p:extLst>
      <p:ext uri="{BB962C8B-B14F-4D97-AF65-F5344CB8AC3E}">
        <p14:creationId xmlns:p14="http://schemas.microsoft.com/office/powerpoint/2010/main" val="7685540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AA00026-FE21-40BB-B447-04FCBA12AA31}" type="slidenum">
              <a:rPr lang="es-MX" smtClean="0"/>
              <a:t>21</a:t>
            </a:fld>
            <a:endParaRPr lang="es-MX"/>
          </a:p>
        </p:txBody>
      </p:sp>
    </p:spTree>
    <p:extLst>
      <p:ext uri="{BB962C8B-B14F-4D97-AF65-F5344CB8AC3E}">
        <p14:creationId xmlns:p14="http://schemas.microsoft.com/office/powerpoint/2010/main" val="1185971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F03595C-942E-415B-880C-3351C4080D09}" type="slidenum">
              <a:rPr lang="es-ES" smtClean="0"/>
              <a:pPr>
                <a:defRPr/>
              </a:pPr>
              <a:t>22</a:t>
            </a:fld>
            <a:endParaRPr lang="es-ES"/>
          </a:p>
        </p:txBody>
      </p:sp>
    </p:spTree>
    <p:extLst>
      <p:ext uri="{BB962C8B-B14F-4D97-AF65-F5344CB8AC3E}">
        <p14:creationId xmlns:p14="http://schemas.microsoft.com/office/powerpoint/2010/main" val="13676026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F03595C-942E-415B-880C-3351C4080D09}" type="slidenum">
              <a:rPr lang="es-ES" smtClean="0"/>
              <a:pPr>
                <a:defRPr/>
              </a:pPr>
              <a:t>23</a:t>
            </a:fld>
            <a:endParaRPr lang="es-ES"/>
          </a:p>
        </p:txBody>
      </p:sp>
    </p:spTree>
    <p:extLst>
      <p:ext uri="{BB962C8B-B14F-4D97-AF65-F5344CB8AC3E}">
        <p14:creationId xmlns:p14="http://schemas.microsoft.com/office/powerpoint/2010/main" val="16572961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BC1540DF-B9B3-4EC7-A620-10345D6172DE}" type="slidenum">
              <a:rPr lang="es-MX" smtClean="0"/>
              <a:t>24</a:t>
            </a:fld>
            <a:endParaRPr lang="es-MX"/>
          </a:p>
        </p:txBody>
      </p:sp>
    </p:spTree>
    <p:extLst>
      <p:ext uri="{BB962C8B-B14F-4D97-AF65-F5344CB8AC3E}">
        <p14:creationId xmlns:p14="http://schemas.microsoft.com/office/powerpoint/2010/main" val="6871497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F03595C-942E-415B-880C-3351C4080D09}" type="slidenum">
              <a:rPr lang="es-ES" smtClean="0"/>
              <a:pPr>
                <a:defRPr/>
              </a:pPr>
              <a:t>25</a:t>
            </a:fld>
            <a:endParaRPr lang="es-ES"/>
          </a:p>
        </p:txBody>
      </p:sp>
    </p:spTree>
    <p:extLst>
      <p:ext uri="{BB962C8B-B14F-4D97-AF65-F5344CB8AC3E}">
        <p14:creationId xmlns:p14="http://schemas.microsoft.com/office/powerpoint/2010/main" val="10477442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9D0FF9BF-5D1F-42F7-AFD1-CFA0D0EFAD2E}" type="slidenum">
              <a:rPr lang="en-US" smtClean="0"/>
              <a:pPr/>
              <a:t>26</a:t>
            </a:fld>
            <a:endParaRPr lang="en-US" dirty="0"/>
          </a:p>
        </p:txBody>
      </p:sp>
    </p:spTree>
    <p:extLst>
      <p:ext uri="{BB962C8B-B14F-4D97-AF65-F5344CB8AC3E}">
        <p14:creationId xmlns:p14="http://schemas.microsoft.com/office/powerpoint/2010/main" val="16504907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BC1540DF-B9B3-4EC7-A620-10345D6172DE}" type="slidenum">
              <a:rPr lang="es-MX" smtClean="0"/>
              <a:t>27</a:t>
            </a:fld>
            <a:endParaRPr lang="es-MX"/>
          </a:p>
        </p:txBody>
      </p:sp>
    </p:spTree>
    <p:extLst>
      <p:ext uri="{BB962C8B-B14F-4D97-AF65-F5344CB8AC3E}">
        <p14:creationId xmlns:p14="http://schemas.microsoft.com/office/powerpoint/2010/main" val="34562396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F03595C-942E-415B-880C-3351C4080D09}" type="slidenum">
              <a:rPr lang="es-ES" smtClean="0"/>
              <a:pPr>
                <a:defRPr/>
              </a:pPr>
              <a:t>28</a:t>
            </a:fld>
            <a:endParaRPr lang="es-ES"/>
          </a:p>
        </p:txBody>
      </p:sp>
    </p:spTree>
    <p:extLst>
      <p:ext uri="{BB962C8B-B14F-4D97-AF65-F5344CB8AC3E}">
        <p14:creationId xmlns:p14="http://schemas.microsoft.com/office/powerpoint/2010/main" val="4566350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D737362-776B-4B55-A348-6CA44CA68B5C}" type="slidenum">
              <a:rPr lang="es-MX" smtClean="0"/>
              <a:pPr/>
              <a:t>29</a:t>
            </a:fld>
            <a:endParaRPr lang="es-MX"/>
          </a:p>
        </p:txBody>
      </p:sp>
    </p:spTree>
    <p:extLst>
      <p:ext uri="{BB962C8B-B14F-4D97-AF65-F5344CB8AC3E}">
        <p14:creationId xmlns:p14="http://schemas.microsoft.com/office/powerpoint/2010/main" val="416284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BC1540DF-B9B3-4EC7-A620-10345D6172DE}" type="slidenum">
              <a:rPr lang="es-MX" smtClean="0"/>
              <a:t>3</a:t>
            </a:fld>
            <a:endParaRPr lang="es-MX"/>
          </a:p>
        </p:txBody>
      </p:sp>
    </p:spTree>
    <p:extLst>
      <p:ext uri="{BB962C8B-B14F-4D97-AF65-F5344CB8AC3E}">
        <p14:creationId xmlns:p14="http://schemas.microsoft.com/office/powerpoint/2010/main" val="8841308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BC1540DF-B9B3-4EC7-A620-10345D6172DE}" type="slidenum">
              <a:rPr lang="es-MX" smtClean="0"/>
              <a:t>30</a:t>
            </a:fld>
            <a:endParaRPr lang="es-MX"/>
          </a:p>
        </p:txBody>
      </p:sp>
    </p:spTree>
    <p:extLst>
      <p:ext uri="{BB962C8B-B14F-4D97-AF65-F5344CB8AC3E}">
        <p14:creationId xmlns:p14="http://schemas.microsoft.com/office/powerpoint/2010/main" val="10229405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F03595C-942E-415B-880C-3351C4080D09}" type="slidenum">
              <a:rPr lang="es-ES" smtClean="0"/>
              <a:pPr>
                <a:defRPr/>
              </a:pPr>
              <a:t>31</a:t>
            </a:fld>
            <a:endParaRPr lang="es-ES"/>
          </a:p>
        </p:txBody>
      </p:sp>
    </p:spTree>
    <p:extLst>
      <p:ext uri="{BB962C8B-B14F-4D97-AF65-F5344CB8AC3E}">
        <p14:creationId xmlns:p14="http://schemas.microsoft.com/office/powerpoint/2010/main" val="5588580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D737362-776B-4B55-A348-6CA44CA68B5C}" type="slidenum">
              <a:rPr lang="es-MX" smtClean="0"/>
              <a:pPr/>
              <a:t>32</a:t>
            </a:fld>
            <a:endParaRPr lang="es-MX"/>
          </a:p>
        </p:txBody>
      </p:sp>
    </p:spTree>
    <p:extLst>
      <p:ext uri="{BB962C8B-B14F-4D97-AF65-F5344CB8AC3E}">
        <p14:creationId xmlns:p14="http://schemas.microsoft.com/office/powerpoint/2010/main" val="735668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F03595C-942E-415B-880C-3351C4080D09}" type="slidenum">
              <a:rPr lang="es-ES" smtClean="0"/>
              <a:pPr>
                <a:defRPr/>
              </a:pPr>
              <a:t>33</a:t>
            </a:fld>
            <a:endParaRPr lang="es-ES"/>
          </a:p>
        </p:txBody>
      </p:sp>
    </p:spTree>
    <p:extLst>
      <p:ext uri="{BB962C8B-B14F-4D97-AF65-F5344CB8AC3E}">
        <p14:creationId xmlns:p14="http://schemas.microsoft.com/office/powerpoint/2010/main" val="310661647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F03595C-942E-415B-880C-3351C4080D09}" type="slidenum">
              <a:rPr lang="es-ES" smtClean="0"/>
              <a:pPr>
                <a:defRPr/>
              </a:pPr>
              <a:t>34</a:t>
            </a:fld>
            <a:endParaRPr lang="es-ES"/>
          </a:p>
        </p:txBody>
      </p:sp>
    </p:spTree>
    <p:extLst>
      <p:ext uri="{BB962C8B-B14F-4D97-AF65-F5344CB8AC3E}">
        <p14:creationId xmlns:p14="http://schemas.microsoft.com/office/powerpoint/2010/main" val="21442899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BC1540DF-B9B3-4EC7-A620-10345D6172DE}" type="slidenum">
              <a:rPr lang="es-MX" smtClean="0"/>
              <a:t>35</a:t>
            </a:fld>
            <a:endParaRPr lang="es-MX"/>
          </a:p>
        </p:txBody>
      </p:sp>
    </p:spTree>
    <p:extLst>
      <p:ext uri="{BB962C8B-B14F-4D97-AF65-F5344CB8AC3E}">
        <p14:creationId xmlns:p14="http://schemas.microsoft.com/office/powerpoint/2010/main" val="98066946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BC1540DF-B9B3-4EC7-A620-10345D6172DE}" type="slidenum">
              <a:rPr lang="es-MX" smtClean="0"/>
              <a:t>36</a:t>
            </a:fld>
            <a:endParaRPr lang="es-MX"/>
          </a:p>
        </p:txBody>
      </p:sp>
    </p:spTree>
    <p:extLst>
      <p:ext uri="{BB962C8B-B14F-4D97-AF65-F5344CB8AC3E}">
        <p14:creationId xmlns:p14="http://schemas.microsoft.com/office/powerpoint/2010/main" val="39455746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BC1540DF-B9B3-4EC7-A620-10345D6172DE}" type="slidenum">
              <a:rPr lang="es-MX" smtClean="0"/>
              <a:t>37</a:t>
            </a:fld>
            <a:endParaRPr lang="es-MX"/>
          </a:p>
        </p:txBody>
      </p:sp>
    </p:spTree>
    <p:extLst>
      <p:ext uri="{BB962C8B-B14F-4D97-AF65-F5344CB8AC3E}">
        <p14:creationId xmlns:p14="http://schemas.microsoft.com/office/powerpoint/2010/main" val="160630026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pPr>
              <a:defRPr/>
            </a:pPr>
            <a:fld id="{BF03595C-942E-415B-880C-3351C4080D09}" type="slidenum">
              <a:rPr lang="es-ES" smtClean="0"/>
              <a:pPr>
                <a:defRPr/>
              </a:pPr>
              <a:t>38</a:t>
            </a:fld>
            <a:endParaRPr lang="es-ES"/>
          </a:p>
        </p:txBody>
      </p:sp>
    </p:spTree>
    <p:extLst>
      <p:ext uri="{BB962C8B-B14F-4D97-AF65-F5344CB8AC3E}">
        <p14:creationId xmlns:p14="http://schemas.microsoft.com/office/powerpoint/2010/main" val="246957431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F03595C-942E-415B-880C-3351C4080D09}" type="slidenum">
              <a:rPr lang="es-ES" smtClean="0"/>
              <a:pPr>
                <a:defRPr/>
              </a:pPr>
              <a:t>39</a:t>
            </a:fld>
            <a:endParaRPr lang="es-ES"/>
          </a:p>
        </p:txBody>
      </p:sp>
    </p:spTree>
    <p:extLst>
      <p:ext uri="{BB962C8B-B14F-4D97-AF65-F5344CB8AC3E}">
        <p14:creationId xmlns:p14="http://schemas.microsoft.com/office/powerpoint/2010/main" val="187179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F03595C-942E-415B-880C-3351C4080D09}" type="slidenum">
              <a:rPr lang="es-ES" smtClean="0"/>
              <a:pPr>
                <a:defRPr/>
              </a:pPr>
              <a:t>4</a:t>
            </a:fld>
            <a:endParaRPr lang="es-ES"/>
          </a:p>
        </p:txBody>
      </p:sp>
    </p:spTree>
    <p:extLst>
      <p:ext uri="{BB962C8B-B14F-4D97-AF65-F5344CB8AC3E}">
        <p14:creationId xmlns:p14="http://schemas.microsoft.com/office/powerpoint/2010/main" val="117109287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F03595C-942E-415B-880C-3351C4080D09}" type="slidenum">
              <a:rPr lang="es-ES" smtClean="0"/>
              <a:pPr>
                <a:defRPr/>
              </a:pPr>
              <a:t>40</a:t>
            </a:fld>
            <a:endParaRPr lang="es-ES"/>
          </a:p>
        </p:txBody>
      </p:sp>
    </p:spTree>
    <p:extLst>
      <p:ext uri="{BB962C8B-B14F-4D97-AF65-F5344CB8AC3E}">
        <p14:creationId xmlns:p14="http://schemas.microsoft.com/office/powerpoint/2010/main" val="394956943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BC1540DF-B9B3-4EC7-A620-10345D6172DE}" type="slidenum">
              <a:rPr lang="es-MX" smtClean="0"/>
              <a:t>41</a:t>
            </a:fld>
            <a:endParaRPr lang="es-MX"/>
          </a:p>
        </p:txBody>
      </p:sp>
    </p:spTree>
    <p:extLst>
      <p:ext uri="{BB962C8B-B14F-4D97-AF65-F5344CB8AC3E}">
        <p14:creationId xmlns:p14="http://schemas.microsoft.com/office/powerpoint/2010/main" val="195811245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BC1540DF-B9B3-4EC7-A620-10345D6172DE}" type="slidenum">
              <a:rPr lang="es-MX" smtClean="0"/>
              <a:t>42</a:t>
            </a:fld>
            <a:endParaRPr lang="es-MX"/>
          </a:p>
        </p:txBody>
      </p:sp>
    </p:spTree>
    <p:extLst>
      <p:ext uri="{BB962C8B-B14F-4D97-AF65-F5344CB8AC3E}">
        <p14:creationId xmlns:p14="http://schemas.microsoft.com/office/powerpoint/2010/main" val="415575085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BC1540DF-B9B3-4EC7-A620-10345D6172DE}" type="slidenum">
              <a:rPr lang="es-MX" smtClean="0"/>
              <a:t>43</a:t>
            </a:fld>
            <a:endParaRPr lang="es-MX"/>
          </a:p>
        </p:txBody>
      </p:sp>
    </p:spTree>
    <p:extLst>
      <p:ext uri="{BB962C8B-B14F-4D97-AF65-F5344CB8AC3E}">
        <p14:creationId xmlns:p14="http://schemas.microsoft.com/office/powerpoint/2010/main" val="182128093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F03595C-942E-415B-880C-3351C4080D09}" type="slidenum">
              <a:rPr lang="es-ES" smtClean="0"/>
              <a:pPr>
                <a:defRPr/>
              </a:pPr>
              <a:t>44</a:t>
            </a:fld>
            <a:endParaRPr lang="es-ES"/>
          </a:p>
        </p:txBody>
      </p:sp>
    </p:spTree>
    <p:extLst>
      <p:ext uri="{BB962C8B-B14F-4D97-AF65-F5344CB8AC3E}">
        <p14:creationId xmlns:p14="http://schemas.microsoft.com/office/powerpoint/2010/main" val="47592153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F03595C-942E-415B-880C-3351C4080D09}" type="slidenum">
              <a:rPr lang="es-ES" smtClean="0"/>
              <a:pPr>
                <a:defRPr/>
              </a:pPr>
              <a:t>45</a:t>
            </a:fld>
            <a:endParaRPr lang="es-ES"/>
          </a:p>
        </p:txBody>
      </p:sp>
    </p:spTree>
    <p:extLst>
      <p:ext uri="{BB962C8B-B14F-4D97-AF65-F5344CB8AC3E}">
        <p14:creationId xmlns:p14="http://schemas.microsoft.com/office/powerpoint/2010/main" val="226152854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BC1540DF-B9B3-4EC7-A620-10345D6172DE}" type="slidenum">
              <a:rPr lang="es-MX" smtClean="0"/>
              <a:t>46</a:t>
            </a:fld>
            <a:endParaRPr lang="es-MX"/>
          </a:p>
        </p:txBody>
      </p:sp>
    </p:spTree>
    <p:extLst>
      <p:ext uri="{BB962C8B-B14F-4D97-AF65-F5344CB8AC3E}">
        <p14:creationId xmlns:p14="http://schemas.microsoft.com/office/powerpoint/2010/main" val="77555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BC1540DF-B9B3-4EC7-A620-10345D6172DE}" type="slidenum">
              <a:rPr lang="es-MX" smtClean="0"/>
              <a:t>5</a:t>
            </a:fld>
            <a:endParaRPr lang="es-MX"/>
          </a:p>
        </p:txBody>
      </p:sp>
    </p:spTree>
    <p:extLst>
      <p:ext uri="{BB962C8B-B14F-4D97-AF65-F5344CB8AC3E}">
        <p14:creationId xmlns:p14="http://schemas.microsoft.com/office/powerpoint/2010/main" val="7657974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F03595C-942E-415B-880C-3351C4080D09}" type="slidenum">
              <a:rPr lang="es-ES" smtClean="0"/>
              <a:pPr>
                <a:defRPr/>
              </a:pPr>
              <a:t>6</a:t>
            </a:fld>
            <a:endParaRPr lang="es-ES"/>
          </a:p>
        </p:txBody>
      </p:sp>
    </p:spTree>
    <p:extLst>
      <p:ext uri="{BB962C8B-B14F-4D97-AF65-F5344CB8AC3E}">
        <p14:creationId xmlns:p14="http://schemas.microsoft.com/office/powerpoint/2010/main" val="6529690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BC1540DF-B9B3-4EC7-A620-10345D6172DE}" type="slidenum">
              <a:rPr lang="es-MX" smtClean="0"/>
              <a:t>7</a:t>
            </a:fld>
            <a:endParaRPr lang="es-MX"/>
          </a:p>
        </p:txBody>
      </p:sp>
    </p:spTree>
    <p:extLst>
      <p:ext uri="{BB962C8B-B14F-4D97-AF65-F5344CB8AC3E}">
        <p14:creationId xmlns:p14="http://schemas.microsoft.com/office/powerpoint/2010/main" val="57507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F03595C-942E-415B-880C-3351C4080D09}" type="slidenum">
              <a:rPr lang="es-ES" smtClean="0"/>
              <a:pPr>
                <a:defRPr/>
              </a:pPr>
              <a:t>8</a:t>
            </a:fld>
            <a:endParaRPr lang="es-ES"/>
          </a:p>
        </p:txBody>
      </p:sp>
    </p:spTree>
    <p:extLst>
      <p:ext uri="{BB962C8B-B14F-4D97-AF65-F5344CB8AC3E}">
        <p14:creationId xmlns:p14="http://schemas.microsoft.com/office/powerpoint/2010/main" val="2075548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F03595C-942E-415B-880C-3351C4080D09}" type="slidenum">
              <a:rPr lang="es-ES" smtClean="0"/>
              <a:pPr>
                <a:defRPr/>
              </a:pPr>
              <a:t>9</a:t>
            </a:fld>
            <a:endParaRPr lang="es-ES"/>
          </a:p>
        </p:txBody>
      </p:sp>
    </p:spTree>
    <p:extLst>
      <p:ext uri="{BB962C8B-B14F-4D97-AF65-F5344CB8AC3E}">
        <p14:creationId xmlns:p14="http://schemas.microsoft.com/office/powerpoint/2010/main" val="1697692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32BE9FF2-0DD1-4C58-AA76-329BA55F34A6}" type="datetimeFigureOut">
              <a:rPr lang="es-MX" smtClean="0"/>
              <a:t>03/08/2020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38707C5-02B8-4AC4-B496-BE3ABE575BED}" type="slidenum">
              <a:rPr lang="es-MX" smtClean="0"/>
              <a:t>‹Nº›</a:t>
            </a:fld>
            <a:endParaRPr lang="es-MX"/>
          </a:p>
        </p:txBody>
      </p:sp>
    </p:spTree>
    <p:extLst>
      <p:ext uri="{BB962C8B-B14F-4D97-AF65-F5344CB8AC3E}">
        <p14:creationId xmlns:p14="http://schemas.microsoft.com/office/powerpoint/2010/main" val="4002431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2BE9FF2-0DD1-4C58-AA76-329BA55F34A6}" type="datetimeFigureOut">
              <a:rPr lang="es-MX" smtClean="0"/>
              <a:t>03/08/2020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38707C5-02B8-4AC4-B496-BE3ABE575BED}" type="slidenum">
              <a:rPr lang="es-MX" smtClean="0"/>
              <a:t>‹Nº›</a:t>
            </a:fld>
            <a:endParaRPr lang="es-MX"/>
          </a:p>
        </p:txBody>
      </p:sp>
    </p:spTree>
    <p:extLst>
      <p:ext uri="{BB962C8B-B14F-4D97-AF65-F5344CB8AC3E}">
        <p14:creationId xmlns:p14="http://schemas.microsoft.com/office/powerpoint/2010/main" val="1334209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2BE9FF2-0DD1-4C58-AA76-329BA55F34A6}" type="datetimeFigureOut">
              <a:rPr lang="es-MX" smtClean="0"/>
              <a:t>03/08/2020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38707C5-02B8-4AC4-B496-BE3ABE575BED}" type="slidenum">
              <a:rPr lang="es-MX" smtClean="0"/>
              <a:t>‹Nº›</a:t>
            </a:fld>
            <a:endParaRPr lang="es-MX"/>
          </a:p>
        </p:txBody>
      </p:sp>
    </p:spTree>
    <p:extLst>
      <p:ext uri="{BB962C8B-B14F-4D97-AF65-F5344CB8AC3E}">
        <p14:creationId xmlns:p14="http://schemas.microsoft.com/office/powerpoint/2010/main" val="2609255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2BE9FF2-0DD1-4C58-AA76-329BA55F34A6}" type="datetimeFigureOut">
              <a:rPr lang="es-MX" smtClean="0"/>
              <a:t>03/08/2020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38707C5-02B8-4AC4-B496-BE3ABE575BED}" type="slidenum">
              <a:rPr lang="es-MX" smtClean="0"/>
              <a:t>‹Nº›</a:t>
            </a:fld>
            <a:endParaRPr lang="es-MX"/>
          </a:p>
        </p:txBody>
      </p:sp>
    </p:spTree>
    <p:extLst>
      <p:ext uri="{BB962C8B-B14F-4D97-AF65-F5344CB8AC3E}">
        <p14:creationId xmlns:p14="http://schemas.microsoft.com/office/powerpoint/2010/main" val="1922548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2BE9FF2-0DD1-4C58-AA76-329BA55F34A6}" type="datetimeFigureOut">
              <a:rPr lang="es-MX" smtClean="0"/>
              <a:t>03/08/2020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38707C5-02B8-4AC4-B496-BE3ABE575BED}" type="slidenum">
              <a:rPr lang="es-MX" smtClean="0"/>
              <a:t>‹Nº›</a:t>
            </a:fld>
            <a:endParaRPr lang="es-MX"/>
          </a:p>
        </p:txBody>
      </p:sp>
    </p:spTree>
    <p:extLst>
      <p:ext uri="{BB962C8B-B14F-4D97-AF65-F5344CB8AC3E}">
        <p14:creationId xmlns:p14="http://schemas.microsoft.com/office/powerpoint/2010/main" val="1306427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32BE9FF2-0DD1-4C58-AA76-329BA55F34A6}" type="datetimeFigureOut">
              <a:rPr lang="es-MX" smtClean="0"/>
              <a:t>03/08/2020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38707C5-02B8-4AC4-B496-BE3ABE575BED}" type="slidenum">
              <a:rPr lang="es-MX" smtClean="0"/>
              <a:t>‹Nº›</a:t>
            </a:fld>
            <a:endParaRPr lang="es-MX"/>
          </a:p>
        </p:txBody>
      </p:sp>
    </p:spTree>
    <p:extLst>
      <p:ext uri="{BB962C8B-B14F-4D97-AF65-F5344CB8AC3E}">
        <p14:creationId xmlns:p14="http://schemas.microsoft.com/office/powerpoint/2010/main" val="2397431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32BE9FF2-0DD1-4C58-AA76-329BA55F34A6}" type="datetimeFigureOut">
              <a:rPr lang="es-MX" smtClean="0"/>
              <a:t>03/08/2020</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E38707C5-02B8-4AC4-B496-BE3ABE575BED}" type="slidenum">
              <a:rPr lang="es-MX" smtClean="0"/>
              <a:t>‹Nº›</a:t>
            </a:fld>
            <a:endParaRPr lang="es-MX"/>
          </a:p>
        </p:txBody>
      </p:sp>
    </p:spTree>
    <p:extLst>
      <p:ext uri="{BB962C8B-B14F-4D97-AF65-F5344CB8AC3E}">
        <p14:creationId xmlns:p14="http://schemas.microsoft.com/office/powerpoint/2010/main" val="2885374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32BE9FF2-0DD1-4C58-AA76-329BA55F34A6}" type="datetimeFigureOut">
              <a:rPr lang="es-MX" smtClean="0"/>
              <a:t>03/08/2020</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E38707C5-02B8-4AC4-B496-BE3ABE575BED}" type="slidenum">
              <a:rPr lang="es-MX" smtClean="0"/>
              <a:t>‹Nº›</a:t>
            </a:fld>
            <a:endParaRPr lang="es-MX"/>
          </a:p>
        </p:txBody>
      </p:sp>
    </p:spTree>
    <p:extLst>
      <p:ext uri="{BB962C8B-B14F-4D97-AF65-F5344CB8AC3E}">
        <p14:creationId xmlns:p14="http://schemas.microsoft.com/office/powerpoint/2010/main" val="1422451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2BE9FF2-0DD1-4C58-AA76-329BA55F34A6}" type="datetimeFigureOut">
              <a:rPr lang="es-MX" smtClean="0"/>
              <a:t>03/08/2020</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E38707C5-02B8-4AC4-B496-BE3ABE575BED}" type="slidenum">
              <a:rPr lang="es-MX" smtClean="0"/>
              <a:t>‹Nº›</a:t>
            </a:fld>
            <a:endParaRPr lang="es-MX"/>
          </a:p>
        </p:txBody>
      </p:sp>
    </p:spTree>
    <p:extLst>
      <p:ext uri="{BB962C8B-B14F-4D97-AF65-F5344CB8AC3E}">
        <p14:creationId xmlns:p14="http://schemas.microsoft.com/office/powerpoint/2010/main" val="2457662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2BE9FF2-0DD1-4C58-AA76-329BA55F34A6}" type="datetimeFigureOut">
              <a:rPr lang="es-MX" smtClean="0"/>
              <a:t>03/08/2020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38707C5-02B8-4AC4-B496-BE3ABE575BED}" type="slidenum">
              <a:rPr lang="es-MX" smtClean="0"/>
              <a:t>‹Nº›</a:t>
            </a:fld>
            <a:endParaRPr lang="es-MX"/>
          </a:p>
        </p:txBody>
      </p:sp>
    </p:spTree>
    <p:extLst>
      <p:ext uri="{BB962C8B-B14F-4D97-AF65-F5344CB8AC3E}">
        <p14:creationId xmlns:p14="http://schemas.microsoft.com/office/powerpoint/2010/main" val="1178893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2BE9FF2-0DD1-4C58-AA76-329BA55F34A6}" type="datetimeFigureOut">
              <a:rPr lang="es-MX" smtClean="0"/>
              <a:t>03/08/2020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38707C5-02B8-4AC4-B496-BE3ABE575BED}" type="slidenum">
              <a:rPr lang="es-MX" smtClean="0"/>
              <a:t>‹Nº›</a:t>
            </a:fld>
            <a:endParaRPr lang="es-MX"/>
          </a:p>
        </p:txBody>
      </p:sp>
    </p:spTree>
    <p:extLst>
      <p:ext uri="{BB962C8B-B14F-4D97-AF65-F5344CB8AC3E}">
        <p14:creationId xmlns:p14="http://schemas.microsoft.com/office/powerpoint/2010/main" val="15869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BE9FF2-0DD1-4C58-AA76-329BA55F34A6}" type="datetimeFigureOut">
              <a:rPr lang="es-MX" smtClean="0"/>
              <a:t>03/08/2020</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8707C5-02B8-4AC4-B496-BE3ABE575BED}" type="slidenum">
              <a:rPr lang="es-MX" smtClean="0"/>
              <a:t>‹Nº›</a:t>
            </a:fld>
            <a:endParaRPr lang="es-MX"/>
          </a:p>
        </p:txBody>
      </p:sp>
    </p:spTree>
    <p:extLst>
      <p:ext uri="{BB962C8B-B14F-4D97-AF65-F5344CB8AC3E}">
        <p14:creationId xmlns:p14="http://schemas.microsoft.com/office/powerpoint/2010/main" val="1201881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6.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9.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2.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8.emf"/><Relationship Id="rId4" Type="http://schemas.openxmlformats.org/officeDocument/2006/relationships/oleObject" Target="../embeddings/oleObject3.bin"/></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METODOLOGÍA DEL MARCO LÓGICO</a:t>
            </a:r>
            <a:endParaRPr lang="es-MX" dirty="0"/>
          </a:p>
        </p:txBody>
      </p:sp>
      <p:sp>
        <p:nvSpPr>
          <p:cNvPr id="3" name="2 Subtítulo"/>
          <p:cNvSpPr>
            <a:spLocks noGrp="1"/>
          </p:cNvSpPr>
          <p:nvPr>
            <p:ph type="subTitle" idx="1"/>
          </p:nvPr>
        </p:nvSpPr>
        <p:spPr/>
        <p:txBody>
          <a:bodyPr>
            <a:normAutofit/>
          </a:bodyPr>
          <a:lstStyle/>
          <a:p>
            <a:r>
              <a:rPr lang="es-MX" dirty="0" smtClean="0">
                <a:solidFill>
                  <a:schemeClr val="tx1"/>
                </a:solidFill>
              </a:rPr>
              <a:t>Dra. Guillermina Baena Paz</a:t>
            </a:r>
          </a:p>
          <a:p>
            <a:r>
              <a:rPr lang="es-MX" smtClean="0">
                <a:solidFill>
                  <a:schemeClr val="tx1"/>
                </a:solidFill>
              </a:rPr>
              <a:t>2018</a:t>
            </a:r>
            <a:endParaRPr lang="es-MX" dirty="0" smtClean="0">
              <a:solidFill>
                <a:schemeClr val="tx1"/>
              </a:solidFill>
            </a:endParaRPr>
          </a:p>
          <a:p>
            <a:r>
              <a:rPr lang="es-MX" sz="2600" dirty="0" smtClean="0">
                <a:solidFill>
                  <a:schemeClr val="tx1"/>
                </a:solidFill>
              </a:rPr>
              <a:t>Adaptado de curso breve de marco lógico</a:t>
            </a:r>
            <a:endParaRPr lang="es-MX" sz="2600" dirty="0">
              <a:solidFill>
                <a:schemeClr val="tx1"/>
              </a:solidFill>
            </a:endParaRPr>
          </a:p>
        </p:txBody>
      </p:sp>
    </p:spTree>
    <p:extLst>
      <p:ext uri="{BB962C8B-B14F-4D97-AF65-F5344CB8AC3E}">
        <p14:creationId xmlns:p14="http://schemas.microsoft.com/office/powerpoint/2010/main" val="2611061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PRIMER PASO</a:t>
            </a:r>
            <a:endParaRPr lang="es-MX" dirty="0"/>
          </a:p>
        </p:txBody>
      </p:sp>
      <p:sp>
        <p:nvSpPr>
          <p:cNvPr id="5" name="4 Marcador de contenido"/>
          <p:cNvSpPr>
            <a:spLocks noGrp="1"/>
          </p:cNvSpPr>
          <p:nvPr>
            <p:ph sz="half" idx="1"/>
          </p:nvPr>
        </p:nvSpPr>
        <p:spPr/>
        <p:txBody>
          <a:bodyPr/>
          <a:lstStyle/>
          <a:p>
            <a:r>
              <a:rPr lang="es-MX" b="1" dirty="0" smtClean="0">
                <a:latin typeface="Cambria" panose="02040503050406030204" pitchFamily="18" charset="0"/>
              </a:rPr>
              <a:t>I. </a:t>
            </a:r>
          </a:p>
          <a:p>
            <a:r>
              <a:rPr lang="es-MX" b="1" dirty="0" smtClean="0">
                <a:latin typeface="Cambria" panose="02040503050406030204" pitchFamily="18" charset="0"/>
              </a:rPr>
              <a:t>ANÁLISIS DE </a:t>
            </a:r>
          </a:p>
          <a:p>
            <a:r>
              <a:rPr lang="es-MX" b="1" dirty="0" smtClean="0">
                <a:latin typeface="Cambria" panose="02040503050406030204" pitchFamily="18" charset="0"/>
              </a:rPr>
              <a:t>INVOLUCRADOS</a:t>
            </a:r>
            <a:endParaRPr lang="es-MX" b="1" dirty="0">
              <a:latin typeface="Cambria" panose="02040503050406030204" pitchFamily="18" charset="0"/>
            </a:endParaRPr>
          </a:p>
        </p:txBody>
      </p:sp>
      <p:pic>
        <p:nvPicPr>
          <p:cNvPr id="7" name="6 Marcador de contenido"/>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798297" y="1600200"/>
            <a:ext cx="3738405" cy="4525963"/>
          </a:xfrm>
        </p:spPr>
      </p:pic>
    </p:spTree>
    <p:extLst>
      <p:ext uri="{BB962C8B-B14F-4D97-AF65-F5344CB8AC3E}">
        <p14:creationId xmlns:p14="http://schemas.microsoft.com/office/powerpoint/2010/main" val="3308551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685800" y="1219200"/>
            <a:ext cx="7772400" cy="1143000"/>
          </a:xfrm>
        </p:spPr>
        <p:txBody>
          <a:bodyPr>
            <a:normAutofit fontScale="90000"/>
          </a:bodyPr>
          <a:lstStyle/>
          <a:p>
            <a:r>
              <a:rPr lang="es-ES" sz="3200" dirty="0" smtClean="0">
                <a:solidFill>
                  <a:schemeClr val="tx1"/>
                </a:solidFill>
                <a:latin typeface="Tahoma" pitchFamily="34" charset="0"/>
              </a:rPr>
              <a:t>¿Por qué es importante realizar el Análisis de Involucrados?</a:t>
            </a:r>
            <a:br>
              <a:rPr lang="es-ES" sz="3200" dirty="0" smtClean="0">
                <a:solidFill>
                  <a:schemeClr val="tx1"/>
                </a:solidFill>
                <a:latin typeface="Tahoma" pitchFamily="34" charset="0"/>
              </a:rPr>
            </a:br>
            <a:endParaRPr lang="es-ES_tradnl" b="1" dirty="0" smtClean="0">
              <a:solidFill>
                <a:schemeClr val="tx1"/>
              </a:solidFill>
            </a:endParaRPr>
          </a:p>
        </p:txBody>
      </p:sp>
      <p:sp>
        <p:nvSpPr>
          <p:cNvPr id="20483" name="Rectangle 3"/>
          <p:cNvSpPr>
            <a:spLocks noGrp="1" noChangeArrowheads="1"/>
          </p:cNvSpPr>
          <p:nvPr>
            <p:ph type="subTitle" idx="1"/>
          </p:nvPr>
        </p:nvSpPr>
        <p:spPr>
          <a:xfrm>
            <a:off x="838200" y="2590800"/>
            <a:ext cx="7696200" cy="3502496"/>
          </a:xfrm>
        </p:spPr>
        <p:txBody>
          <a:bodyPr>
            <a:normAutofit fontScale="92500" lnSpcReduction="20000"/>
          </a:bodyPr>
          <a:lstStyle/>
          <a:p>
            <a:pPr algn="l"/>
            <a:r>
              <a:rPr lang="es-ES" sz="2800" dirty="0" smtClean="0">
                <a:solidFill>
                  <a:schemeClr val="tx1"/>
                </a:solidFill>
                <a:latin typeface="Tahoma" pitchFamily="34" charset="0"/>
              </a:rPr>
              <a:t>Este análisis se hace para identificar y esclarecer qué grupos y organizaciones están directa o indirectamente involucrados en el problema de desarrollo específico que intentamos resolver, para tomar en consideración tanto sus intereses, cuanto su potencial y sus limitaciones.</a:t>
            </a:r>
          </a:p>
          <a:p>
            <a:pPr algn="l"/>
            <a:r>
              <a:rPr lang="es-ES" sz="2800" dirty="0" smtClean="0">
                <a:solidFill>
                  <a:schemeClr val="tx1"/>
                </a:solidFill>
                <a:latin typeface="Tahoma" pitchFamily="34" charset="0"/>
              </a:rPr>
              <a:t>De esta manera involucramos a nuevos actores al debate estratégico y a su propia transformación</a:t>
            </a:r>
            <a:r>
              <a:rPr lang="es-ES" sz="2800" dirty="0" smtClean="0">
                <a:latin typeface="Tahoma" pitchFamily="34" charset="0"/>
              </a:rPr>
              <a:t>.</a:t>
            </a:r>
          </a:p>
          <a:p>
            <a:pPr algn="l"/>
            <a:r>
              <a:rPr lang="es-ES_tradnl" sz="2800" dirty="0" smtClean="0">
                <a:latin typeface="Tahoma" pitchFamily="34" charset="0"/>
              </a:rPr>
              <a:t/>
            </a:r>
            <a:br>
              <a:rPr lang="es-ES_tradnl" sz="2800" dirty="0" smtClean="0">
                <a:latin typeface="Tahoma" pitchFamily="34" charset="0"/>
              </a:rPr>
            </a:br>
            <a:endParaRPr lang="es-ES_tradnl" sz="2800" dirty="0" smtClean="0">
              <a:latin typeface="Tahoma" pitchFamily="34" charset="0"/>
            </a:endParaRPr>
          </a:p>
        </p:txBody>
      </p:sp>
    </p:spTree>
    <p:extLst>
      <p:ext uri="{BB962C8B-B14F-4D97-AF65-F5344CB8AC3E}">
        <p14:creationId xmlns:p14="http://schemas.microsoft.com/office/powerpoint/2010/main" val="4087519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wd">
                                    <p:tmAbs val="300"/>
                                  </p:iterate>
                                  <p:childTnLst>
                                    <p:set>
                                      <p:cBhvr>
                                        <p:cTn id="6" dur="1" fill="hold">
                                          <p:stCondLst>
                                            <p:cond delay="299"/>
                                          </p:stCondLst>
                                        </p:cTn>
                                        <p:tgtEl>
                                          <p:spTgt spid="2048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4" presetClass="entr" presetSubtype="0" fill="hold" grpId="0" nodeType="clickEffect">
                                  <p:stCondLst>
                                    <p:cond delay="0"/>
                                  </p:stCondLst>
                                  <p:childTnLst>
                                    <p:set>
                                      <p:cBhvr>
                                        <p:cTn id="10" dur="1" fill="hold">
                                          <p:stCondLst>
                                            <p:cond delay="499"/>
                                          </p:stCondLst>
                                        </p:cTn>
                                        <p:tgtEl>
                                          <p:spTgt spid="20483">
                                            <p:txEl>
                                              <p:pRg st="0" end="0"/>
                                            </p:txEl>
                                          </p:spTgt>
                                        </p:tgtEl>
                                        <p:attrNameLst>
                                          <p:attrName>style.visibility</p:attrName>
                                        </p:attrNameLst>
                                      </p:cBhvr>
                                      <p:to>
                                        <p:strVal val="visible"/>
                                      </p:to>
                                    </p:set>
                                    <p:anim to="" calcmode="lin" valueType="num">
                                      <p:cBhvr>
                                        <p:cTn id="11" dur="1" fill="hold"/>
                                        <p:tgtEl>
                                          <p:spTgt spid="20483">
                                            <p:txEl>
                                              <p:pRg st="0" end="0"/>
                                            </p:txEl>
                                          </p:spTgt>
                                        </p:tgtEl>
                                        <p:attrNameLst>
                                          <p:attrName/>
                                        </p:attrNameLst>
                                      </p:cBhvr>
                                    </p:anim>
                                  </p:childTnLst>
                                </p:cTn>
                              </p:par>
                            </p:childTnLst>
                          </p:cTn>
                        </p:par>
                      </p:childTnLst>
                    </p:cTn>
                  </p:par>
                  <p:par>
                    <p:cTn id="12" fill="hold">
                      <p:stCondLst>
                        <p:cond delay="indefinite"/>
                      </p:stCondLst>
                      <p:childTnLst>
                        <p:par>
                          <p:cTn id="13" fill="hold">
                            <p:stCondLst>
                              <p:cond delay="0"/>
                            </p:stCondLst>
                            <p:childTnLst>
                              <p:par>
                                <p:cTn id="14" presetID="24" presetClass="entr" presetSubtype="0" fill="hold" grpId="0" nodeType="clickEffect">
                                  <p:stCondLst>
                                    <p:cond delay="0"/>
                                  </p:stCondLst>
                                  <p:childTnLst>
                                    <p:set>
                                      <p:cBhvr>
                                        <p:cTn id="15" dur="1" fill="hold">
                                          <p:stCondLst>
                                            <p:cond delay="499"/>
                                          </p:stCondLst>
                                        </p:cTn>
                                        <p:tgtEl>
                                          <p:spTgt spid="20483">
                                            <p:txEl>
                                              <p:pRg st="1" end="1"/>
                                            </p:txEl>
                                          </p:spTgt>
                                        </p:tgtEl>
                                        <p:attrNameLst>
                                          <p:attrName>style.visibility</p:attrName>
                                        </p:attrNameLst>
                                      </p:cBhvr>
                                      <p:to>
                                        <p:strVal val="visible"/>
                                      </p:to>
                                    </p:set>
                                    <p:anim to="" calcmode="lin" valueType="num">
                                      <p:cBhvr>
                                        <p:cTn id="16" dur="1" fill="hold"/>
                                        <p:tgtEl>
                                          <p:spTgt spid="20483">
                                            <p:txEl>
                                              <p:pRg st="1" end="1"/>
                                            </p:txEl>
                                          </p:spTgt>
                                        </p:tgtEl>
                                        <p:attrNameLst>
                                          <p:attrName/>
                                        </p:attrNameLst>
                                      </p:cBhvr>
                                    </p:anim>
                                  </p:childTnLst>
                                </p:cTn>
                              </p:par>
                            </p:childTnLst>
                          </p:cTn>
                        </p:par>
                      </p:childTnLst>
                    </p:cTn>
                  </p:par>
                  <p:par>
                    <p:cTn id="17" fill="hold">
                      <p:stCondLst>
                        <p:cond delay="indefinite"/>
                      </p:stCondLst>
                      <p:childTnLst>
                        <p:par>
                          <p:cTn id="18" fill="hold">
                            <p:stCondLst>
                              <p:cond delay="0"/>
                            </p:stCondLst>
                            <p:childTnLst>
                              <p:par>
                                <p:cTn id="19" presetID="24" presetClass="entr" presetSubtype="0" fill="hold" grpId="0" nodeType="clickEffect">
                                  <p:stCondLst>
                                    <p:cond delay="0"/>
                                  </p:stCondLst>
                                  <p:childTnLst>
                                    <p:set>
                                      <p:cBhvr>
                                        <p:cTn id="20" dur="1" fill="hold">
                                          <p:stCondLst>
                                            <p:cond delay="499"/>
                                          </p:stCondLst>
                                        </p:cTn>
                                        <p:tgtEl>
                                          <p:spTgt spid="20483">
                                            <p:txEl>
                                              <p:pRg st="2" end="2"/>
                                            </p:txEl>
                                          </p:spTgt>
                                        </p:tgtEl>
                                        <p:attrNameLst>
                                          <p:attrName>style.visibility</p:attrName>
                                        </p:attrNameLst>
                                      </p:cBhvr>
                                      <p:to>
                                        <p:strVal val="visible"/>
                                      </p:to>
                                    </p:set>
                                    <p:anim to="" calcmode="lin" valueType="num">
                                      <p:cBhvr>
                                        <p:cTn id="21" dur="1" fill="hold"/>
                                        <p:tgtEl>
                                          <p:spTgt spid="2048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utoUpdateAnimBg="0"/>
      <p:bldP spid="2048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838200" y="260648"/>
            <a:ext cx="7772400" cy="1008112"/>
          </a:xfrm>
        </p:spPr>
        <p:txBody>
          <a:bodyPr>
            <a:normAutofit fontScale="90000"/>
          </a:bodyPr>
          <a:lstStyle/>
          <a:p>
            <a:r>
              <a:rPr lang="es-ES_tradnl" dirty="0" smtClean="0">
                <a:solidFill>
                  <a:schemeClr val="tx1"/>
                </a:solidFill>
              </a:rPr>
              <a:t>LO IMPORTANTE DEL ANÁLISIS DE ACTORES INVOLUCRADOS</a:t>
            </a:r>
          </a:p>
        </p:txBody>
      </p:sp>
      <p:sp>
        <p:nvSpPr>
          <p:cNvPr id="15363" name="Rectangle 3"/>
          <p:cNvSpPr>
            <a:spLocks noGrp="1" noChangeArrowheads="1"/>
          </p:cNvSpPr>
          <p:nvPr>
            <p:ph idx="1"/>
          </p:nvPr>
        </p:nvSpPr>
        <p:spPr>
          <a:xfrm>
            <a:off x="251520" y="1700808"/>
            <a:ext cx="8712968" cy="4968552"/>
          </a:xfrm>
        </p:spPr>
        <p:txBody>
          <a:bodyPr>
            <a:noAutofit/>
          </a:bodyPr>
          <a:lstStyle/>
          <a:p>
            <a:pPr marL="631825" lvl="2" indent="-247650">
              <a:lnSpc>
                <a:spcPct val="90000"/>
              </a:lnSpc>
            </a:pPr>
            <a:r>
              <a:rPr lang="es-ES" dirty="0" smtClean="0"/>
              <a:t>Cómo perciben los diferentes grupos las causas y efectos del problema.</a:t>
            </a:r>
          </a:p>
          <a:p>
            <a:pPr marL="631825" lvl="2" indent="-247650">
              <a:lnSpc>
                <a:spcPct val="90000"/>
              </a:lnSpc>
            </a:pPr>
            <a:r>
              <a:rPr lang="es-ES" dirty="0" smtClean="0"/>
              <a:t>Cuáles apoyarían o se opondrían a una determinada estrategia que se propone para superar un problema de desarrollo.</a:t>
            </a:r>
          </a:p>
          <a:p>
            <a:pPr marL="631825" lvl="2" indent="-247650">
              <a:lnSpc>
                <a:spcPct val="90000"/>
              </a:lnSpc>
            </a:pPr>
            <a:r>
              <a:rPr lang="es-ES" dirty="0" smtClean="0"/>
              <a:t>El </a:t>
            </a:r>
            <a:r>
              <a:rPr lang="es-ES" b="1" dirty="0" smtClean="0"/>
              <a:t>poder de incidencia, de convocatoria, de presión</a:t>
            </a:r>
            <a:r>
              <a:rPr lang="es-ES" dirty="0" smtClean="0"/>
              <a:t> que tienen las organizaciones para apoyar u obstaculizar la solución del problema y </a:t>
            </a:r>
          </a:p>
          <a:p>
            <a:pPr marL="631825" lvl="2" indent="-247650">
              <a:lnSpc>
                <a:spcPct val="90000"/>
              </a:lnSpc>
            </a:pPr>
            <a:r>
              <a:rPr lang="es-ES" dirty="0"/>
              <a:t>l</a:t>
            </a:r>
            <a:r>
              <a:rPr lang="es-ES" dirty="0" smtClean="0"/>
              <a:t>os </a:t>
            </a:r>
            <a:r>
              <a:rPr lang="es-ES" b="1" dirty="0" smtClean="0"/>
              <a:t>recursos </a:t>
            </a:r>
            <a:r>
              <a:rPr lang="es-ES" dirty="0" smtClean="0"/>
              <a:t>que tienen las organizaciones para apoyar u obstaculizar o impedir  la solución del problema mediante la estrategia que se propone. </a:t>
            </a:r>
            <a:r>
              <a:rPr lang="es-ES" b="1" dirty="0" smtClean="0"/>
              <a:t>Esto es de vital importancia.</a:t>
            </a:r>
            <a:endParaRPr lang="es-ES" dirty="0" smtClean="0"/>
          </a:p>
          <a:p>
            <a:pPr marL="631825" lvl="2" indent="-247650">
              <a:lnSpc>
                <a:spcPct val="90000"/>
              </a:lnSpc>
            </a:pPr>
            <a:r>
              <a:rPr lang="es-ES" dirty="0" smtClean="0"/>
              <a:t>Así también encontrar la manera de maximizar el apoyo y minimizar la resistencia cuando el proyecto se empiece a ejecutar.</a:t>
            </a:r>
          </a:p>
        </p:txBody>
      </p:sp>
    </p:spTree>
    <p:extLst>
      <p:ext uri="{BB962C8B-B14F-4D97-AF65-F5344CB8AC3E}">
        <p14:creationId xmlns:p14="http://schemas.microsoft.com/office/powerpoint/2010/main" val="148009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wd">
                                    <p:tmAbs val="300"/>
                                  </p:iterate>
                                  <p:childTnLst>
                                    <p:set>
                                      <p:cBhvr>
                                        <p:cTn id="6" dur="1" fill="hold">
                                          <p:stCondLst>
                                            <p:cond delay="299"/>
                                          </p:stCondLst>
                                        </p:cTn>
                                        <p:tgtEl>
                                          <p:spTgt spid="153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iterate type="wd">
                                    <p:tmPct val="100000"/>
                                  </p:iterate>
                                  <p:childTnLst>
                                    <p:set>
                                      <p:cBhvr>
                                        <p:cTn id="10" dur="1" fill="hold">
                                          <p:stCondLst>
                                            <p:cond delay="0"/>
                                          </p:stCondLst>
                                        </p:cTn>
                                        <p:tgtEl>
                                          <p:spTgt spid="15363">
                                            <p:txEl>
                                              <p:pRg st="0" end="0"/>
                                            </p:txEl>
                                          </p:spTgt>
                                        </p:tgtEl>
                                        <p:attrNameLst>
                                          <p:attrName>style.visibility</p:attrName>
                                        </p:attrNameLst>
                                      </p:cBhvr>
                                      <p:to>
                                        <p:strVal val="visible"/>
                                      </p:to>
                                    </p:set>
                                    <p:animEffect transition="in" filter="wipe(up)">
                                      <p:cBhvr>
                                        <p:cTn id="11" dur="300"/>
                                        <p:tgtEl>
                                          <p:spTgt spid="15363">
                                            <p:txEl>
                                              <p:pRg st="0" end="0"/>
                                            </p:txEl>
                                          </p:spTgt>
                                        </p:tgtEl>
                                      </p:cBhvr>
                                    </p:animEffect>
                                  </p:childTnLst>
                                </p:cTn>
                              </p:par>
                              <p:par>
                                <p:cTn id="12" presetID="22" presetClass="entr" presetSubtype="1" fill="hold" grpId="0" nodeType="withEffect">
                                  <p:stCondLst>
                                    <p:cond delay="0"/>
                                  </p:stCondLst>
                                  <p:iterate type="wd">
                                    <p:tmPct val="100000"/>
                                  </p:iterate>
                                  <p:childTnLst>
                                    <p:set>
                                      <p:cBhvr>
                                        <p:cTn id="13" dur="1" fill="hold">
                                          <p:stCondLst>
                                            <p:cond delay="0"/>
                                          </p:stCondLst>
                                        </p:cTn>
                                        <p:tgtEl>
                                          <p:spTgt spid="15363">
                                            <p:txEl>
                                              <p:pRg st="1" end="1"/>
                                            </p:txEl>
                                          </p:spTgt>
                                        </p:tgtEl>
                                        <p:attrNameLst>
                                          <p:attrName>style.visibility</p:attrName>
                                        </p:attrNameLst>
                                      </p:cBhvr>
                                      <p:to>
                                        <p:strVal val="visible"/>
                                      </p:to>
                                    </p:set>
                                    <p:animEffect transition="in" filter="wipe(up)">
                                      <p:cBhvr>
                                        <p:cTn id="14" dur="300"/>
                                        <p:tgtEl>
                                          <p:spTgt spid="15363">
                                            <p:txEl>
                                              <p:pRg st="1" end="1"/>
                                            </p:txEl>
                                          </p:spTgt>
                                        </p:tgtEl>
                                      </p:cBhvr>
                                    </p:animEffect>
                                  </p:childTnLst>
                                </p:cTn>
                              </p:par>
                              <p:par>
                                <p:cTn id="15" presetID="22" presetClass="entr" presetSubtype="1" fill="hold" grpId="0" nodeType="withEffect">
                                  <p:stCondLst>
                                    <p:cond delay="0"/>
                                  </p:stCondLst>
                                  <p:iterate type="wd">
                                    <p:tmPct val="100000"/>
                                  </p:iterate>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wipe(up)">
                                      <p:cBhvr>
                                        <p:cTn id="17" dur="300"/>
                                        <p:tgtEl>
                                          <p:spTgt spid="15363">
                                            <p:txEl>
                                              <p:pRg st="2" end="2"/>
                                            </p:txEl>
                                          </p:spTgt>
                                        </p:tgtEl>
                                      </p:cBhvr>
                                    </p:animEffect>
                                  </p:childTnLst>
                                </p:cTn>
                              </p:par>
                              <p:par>
                                <p:cTn id="18" presetID="22" presetClass="entr" presetSubtype="1" fill="hold" grpId="0" nodeType="withEffect">
                                  <p:stCondLst>
                                    <p:cond delay="0"/>
                                  </p:stCondLst>
                                  <p:iterate type="wd">
                                    <p:tmPct val="100000"/>
                                  </p:iterate>
                                  <p:childTnLst>
                                    <p:set>
                                      <p:cBhvr>
                                        <p:cTn id="19" dur="1" fill="hold">
                                          <p:stCondLst>
                                            <p:cond delay="0"/>
                                          </p:stCondLst>
                                        </p:cTn>
                                        <p:tgtEl>
                                          <p:spTgt spid="15363">
                                            <p:txEl>
                                              <p:pRg st="3" end="3"/>
                                            </p:txEl>
                                          </p:spTgt>
                                        </p:tgtEl>
                                        <p:attrNameLst>
                                          <p:attrName>style.visibility</p:attrName>
                                        </p:attrNameLst>
                                      </p:cBhvr>
                                      <p:to>
                                        <p:strVal val="visible"/>
                                      </p:to>
                                    </p:set>
                                    <p:animEffect transition="in" filter="wipe(up)">
                                      <p:cBhvr>
                                        <p:cTn id="20" dur="300"/>
                                        <p:tgtEl>
                                          <p:spTgt spid="15363">
                                            <p:txEl>
                                              <p:pRg st="3" end="3"/>
                                            </p:txEl>
                                          </p:spTgt>
                                        </p:tgtEl>
                                      </p:cBhvr>
                                    </p:animEffect>
                                  </p:childTnLst>
                                </p:cTn>
                              </p:par>
                              <p:par>
                                <p:cTn id="21" presetID="22" presetClass="entr" presetSubtype="1" fill="hold" grpId="0" nodeType="withEffect">
                                  <p:stCondLst>
                                    <p:cond delay="0"/>
                                  </p:stCondLst>
                                  <p:iterate type="wd">
                                    <p:tmPct val="100000"/>
                                  </p:iterate>
                                  <p:childTnLst>
                                    <p:set>
                                      <p:cBhvr>
                                        <p:cTn id="22" dur="1" fill="hold">
                                          <p:stCondLst>
                                            <p:cond delay="0"/>
                                          </p:stCondLst>
                                        </p:cTn>
                                        <p:tgtEl>
                                          <p:spTgt spid="15363">
                                            <p:txEl>
                                              <p:pRg st="4" end="4"/>
                                            </p:txEl>
                                          </p:spTgt>
                                        </p:tgtEl>
                                        <p:attrNameLst>
                                          <p:attrName>style.visibility</p:attrName>
                                        </p:attrNameLst>
                                      </p:cBhvr>
                                      <p:to>
                                        <p:strVal val="visible"/>
                                      </p:to>
                                    </p:set>
                                    <p:animEffect transition="in" filter="wipe(up)">
                                      <p:cBhvr>
                                        <p:cTn id="23" dur="300"/>
                                        <p:tgtEl>
                                          <p:spTgt spid="153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P spid="1536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1828800"/>
            <a:ext cx="7772400" cy="609600"/>
          </a:xfrm>
        </p:spPr>
        <p:txBody>
          <a:bodyPr>
            <a:normAutofit fontScale="90000"/>
          </a:bodyPr>
          <a:lstStyle/>
          <a:p>
            <a:r>
              <a:rPr lang="es-ES" sz="3200" dirty="0" smtClean="0">
                <a:solidFill>
                  <a:schemeClr val="tx1"/>
                </a:solidFill>
                <a:latin typeface="Tahoma" pitchFamily="34" charset="0"/>
              </a:rPr>
              <a:t>Se comienza el análisis preparando una tabla con cuatro columnas y una fila para cada grupo o individuo:</a:t>
            </a:r>
            <a:br>
              <a:rPr lang="es-ES" sz="3200" dirty="0" smtClean="0">
                <a:solidFill>
                  <a:schemeClr val="tx1"/>
                </a:solidFill>
                <a:latin typeface="Tahoma" pitchFamily="34" charset="0"/>
              </a:rPr>
            </a:br>
            <a:endParaRPr lang="es-ES_tradnl" dirty="0" smtClean="0">
              <a:solidFill>
                <a:schemeClr val="tx1"/>
              </a:solidFill>
            </a:endParaRPr>
          </a:p>
        </p:txBody>
      </p:sp>
      <p:graphicFrame>
        <p:nvGraphicFramePr>
          <p:cNvPr id="16390" name="Object 6"/>
          <p:cNvGraphicFramePr>
            <a:graphicFrameLocks noChangeAspect="1"/>
          </p:cNvGraphicFramePr>
          <p:nvPr>
            <p:extLst>
              <p:ext uri="{D42A27DB-BD31-4B8C-83A1-F6EECF244321}">
                <p14:modId xmlns:p14="http://schemas.microsoft.com/office/powerpoint/2010/main" val="1584979451"/>
              </p:ext>
            </p:extLst>
          </p:nvPr>
        </p:nvGraphicFramePr>
        <p:xfrm>
          <a:off x="468313" y="3282950"/>
          <a:ext cx="8288337" cy="2098675"/>
        </p:xfrm>
        <a:graphic>
          <a:graphicData uri="http://schemas.openxmlformats.org/presentationml/2006/ole">
            <mc:AlternateContent xmlns:mc="http://schemas.openxmlformats.org/markup-compatibility/2006">
              <mc:Choice xmlns:v="urn:schemas-microsoft-com:vml" Requires="v">
                <p:oleObj spid="_x0000_s1042" name="Document" r:id="rId4" imgW="5719388" imgH="1446124" progId="Word.Document.8">
                  <p:embed/>
                </p:oleObj>
              </mc:Choice>
              <mc:Fallback>
                <p:oleObj name="Document" r:id="rId4" imgW="5719388" imgH="1446124" progId="Word.Document.8">
                  <p:embed/>
                  <p:pic>
                    <p:nvPicPr>
                      <p:cNvPr id="0" name=""/>
                      <p:cNvPicPr>
                        <a:picLocks noChangeAspect="1" noChangeArrowheads="1"/>
                      </p:cNvPicPr>
                      <p:nvPr/>
                    </p:nvPicPr>
                    <p:blipFill>
                      <a:blip r:embed="rId5"/>
                      <a:srcRect/>
                      <a:stretch>
                        <a:fillRect/>
                      </a:stretch>
                    </p:blipFill>
                    <p:spPr bwMode="auto">
                      <a:xfrm>
                        <a:off x="468313" y="3282950"/>
                        <a:ext cx="8288337" cy="2098675"/>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2759175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wd">
                                    <p:tmAbs val="300"/>
                                  </p:iterate>
                                  <p:childTnLst>
                                    <p:set>
                                      <p:cBhvr>
                                        <p:cTn id="6" dur="1" fill="hold">
                                          <p:stCondLst>
                                            <p:cond delay="299"/>
                                          </p:stCondLst>
                                        </p:cTn>
                                        <p:tgtEl>
                                          <p:spTgt spid="1638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 presetClass="entr" presetSubtype="5" fill="hold" nodeType="clickEffect">
                                  <p:stCondLst>
                                    <p:cond delay="0"/>
                                  </p:stCondLst>
                                  <p:childTnLst>
                                    <p:set>
                                      <p:cBhvr>
                                        <p:cTn id="10" dur="1" fill="hold">
                                          <p:stCondLst>
                                            <p:cond delay="0"/>
                                          </p:stCondLst>
                                        </p:cTn>
                                        <p:tgtEl>
                                          <p:spTgt spid="16390"/>
                                        </p:tgtEl>
                                        <p:attrNameLst>
                                          <p:attrName>style.visibility</p:attrName>
                                        </p:attrNameLst>
                                      </p:cBhvr>
                                      <p:to>
                                        <p:strVal val="visible"/>
                                      </p:to>
                                    </p:set>
                                    <p:animEffect transition="in" filter="checkerboard(down)">
                                      <p:cBhvr>
                                        <p:cTn id="11" dur="500"/>
                                        <p:tgtEl>
                                          <p:spTgt spid="163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1828800"/>
            <a:ext cx="7772400" cy="609600"/>
          </a:xfrm>
        </p:spPr>
        <p:txBody>
          <a:bodyPr>
            <a:normAutofit fontScale="90000"/>
          </a:bodyPr>
          <a:lstStyle/>
          <a:p>
            <a:r>
              <a:rPr lang="es-ES" sz="3200" dirty="0" smtClean="0">
                <a:solidFill>
                  <a:schemeClr val="tx1"/>
                </a:solidFill>
                <a:latin typeface="Tahoma" pitchFamily="34" charset="0"/>
              </a:rPr>
              <a:t>Se comienza el análisis preparando una tabla con cuatro columnas y una fila para cada grupo:</a:t>
            </a:r>
            <a:br>
              <a:rPr lang="es-ES" sz="3200" dirty="0" smtClean="0">
                <a:solidFill>
                  <a:schemeClr val="tx1"/>
                </a:solidFill>
                <a:latin typeface="Tahoma" pitchFamily="34" charset="0"/>
              </a:rPr>
            </a:br>
            <a:endParaRPr lang="es-ES_tradnl" dirty="0" smtClean="0">
              <a:solidFill>
                <a:schemeClr val="tx1"/>
              </a:solidFill>
            </a:endParaRPr>
          </a:p>
        </p:txBody>
      </p:sp>
      <p:graphicFrame>
        <p:nvGraphicFramePr>
          <p:cNvPr id="16390" name="Object 6"/>
          <p:cNvGraphicFramePr>
            <a:graphicFrameLocks noChangeAspect="1"/>
          </p:cNvGraphicFramePr>
          <p:nvPr/>
        </p:nvGraphicFramePr>
        <p:xfrm>
          <a:off x="381000" y="3200400"/>
          <a:ext cx="8305800" cy="2362200"/>
        </p:xfrm>
        <a:graphic>
          <a:graphicData uri="http://schemas.openxmlformats.org/presentationml/2006/ole">
            <mc:AlternateContent xmlns:mc="http://schemas.openxmlformats.org/markup-compatibility/2006">
              <mc:Choice xmlns:v="urn:schemas-microsoft-com:vml" Requires="v">
                <p:oleObj spid="_x0000_s3076" name="Documento" r:id="rId4" imgW="5707440" imgH="1264680" progId="Word.Document.8">
                  <p:embed/>
                </p:oleObj>
              </mc:Choice>
              <mc:Fallback>
                <p:oleObj name="Documento" r:id="rId4" imgW="5707440" imgH="126468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3200400"/>
                        <a:ext cx="83058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552168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wd">
                                    <p:tmAbs val="300"/>
                                  </p:iterate>
                                  <p:childTnLst>
                                    <p:set>
                                      <p:cBhvr>
                                        <p:cTn id="6" dur="1" fill="hold">
                                          <p:stCondLst>
                                            <p:cond delay="299"/>
                                          </p:stCondLst>
                                        </p:cTn>
                                        <p:tgtEl>
                                          <p:spTgt spid="1638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 presetClass="entr" presetSubtype="5" fill="hold" nodeType="clickEffect">
                                  <p:stCondLst>
                                    <p:cond delay="0"/>
                                  </p:stCondLst>
                                  <p:childTnLst>
                                    <p:set>
                                      <p:cBhvr>
                                        <p:cTn id="10" dur="1" fill="hold">
                                          <p:stCondLst>
                                            <p:cond delay="0"/>
                                          </p:stCondLst>
                                        </p:cTn>
                                        <p:tgtEl>
                                          <p:spTgt spid="16390"/>
                                        </p:tgtEl>
                                        <p:attrNameLst>
                                          <p:attrName>style.visibility</p:attrName>
                                        </p:attrNameLst>
                                      </p:cBhvr>
                                      <p:to>
                                        <p:strVal val="visible"/>
                                      </p:to>
                                    </p:set>
                                    <p:animEffect transition="in" filter="checkerboard(down)">
                                      <p:cBhvr>
                                        <p:cTn id="11" dur="500"/>
                                        <p:tgtEl>
                                          <p:spTgt spid="163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762000" y="381000"/>
            <a:ext cx="7848600" cy="1200329"/>
          </a:xfrm>
          <a:prstGeom prst="rect">
            <a:avLst/>
          </a:prstGeom>
          <a:noFill/>
          <a:ln w="9525">
            <a:noFill/>
            <a:miter lim="800000"/>
            <a:headEnd/>
            <a:tailEnd/>
          </a:ln>
        </p:spPr>
        <p:txBody>
          <a:bodyPr>
            <a:spAutoFit/>
          </a:bodyPr>
          <a:lstStyle/>
          <a:p>
            <a:pPr>
              <a:spcBef>
                <a:spcPct val="50000"/>
              </a:spcBef>
            </a:pPr>
            <a:r>
              <a:rPr lang="es-CO" sz="3600" dirty="0" smtClean="0">
                <a:solidFill>
                  <a:srgbClr val="000099"/>
                </a:solidFill>
                <a:latin typeface="Times New Roman" pitchFamily="18" charset="0"/>
              </a:rPr>
              <a:t>Se puede usar este formato también para identificar a </a:t>
            </a:r>
            <a:r>
              <a:rPr lang="es-CO" sz="3600" dirty="0">
                <a:solidFill>
                  <a:srgbClr val="000099"/>
                </a:solidFill>
                <a:latin typeface="Times New Roman" pitchFamily="18" charset="0"/>
              </a:rPr>
              <a:t>los actores </a:t>
            </a:r>
            <a:r>
              <a:rPr lang="es-CO" sz="3600" dirty="0" smtClean="0">
                <a:solidFill>
                  <a:srgbClr val="000099"/>
                </a:solidFill>
                <a:latin typeface="Times New Roman" pitchFamily="18" charset="0"/>
              </a:rPr>
              <a:t>involucrados</a:t>
            </a:r>
            <a:endParaRPr lang="en-US" sz="3600" dirty="0">
              <a:solidFill>
                <a:srgbClr val="000099"/>
              </a:solidFill>
              <a:latin typeface="Times New Roman" pitchFamily="18" charset="0"/>
            </a:endParaRPr>
          </a:p>
        </p:txBody>
      </p:sp>
      <p:graphicFrame>
        <p:nvGraphicFramePr>
          <p:cNvPr id="211971" name="Group 3"/>
          <p:cNvGraphicFramePr>
            <a:graphicFrameLocks noGrp="1"/>
          </p:cNvGraphicFramePr>
          <p:nvPr/>
        </p:nvGraphicFramePr>
        <p:xfrm>
          <a:off x="228600" y="1524000"/>
          <a:ext cx="8686800" cy="4663440"/>
        </p:xfrm>
        <a:graphic>
          <a:graphicData uri="http://schemas.openxmlformats.org/drawingml/2006/table">
            <a:tbl>
              <a:tblPr/>
              <a:tblGrid>
                <a:gridCol w="1257300">
                  <a:extLst>
                    <a:ext uri="{9D8B030D-6E8A-4147-A177-3AD203B41FA5}">
                      <a16:colId xmlns:a16="http://schemas.microsoft.com/office/drawing/2014/main" val="20000"/>
                    </a:ext>
                  </a:extLst>
                </a:gridCol>
                <a:gridCol w="2295525">
                  <a:extLst>
                    <a:ext uri="{9D8B030D-6E8A-4147-A177-3AD203B41FA5}">
                      <a16:colId xmlns:a16="http://schemas.microsoft.com/office/drawing/2014/main" val="20001"/>
                    </a:ext>
                  </a:extLst>
                </a:gridCol>
                <a:gridCol w="1503363">
                  <a:extLst>
                    <a:ext uri="{9D8B030D-6E8A-4147-A177-3AD203B41FA5}">
                      <a16:colId xmlns:a16="http://schemas.microsoft.com/office/drawing/2014/main" val="20002"/>
                    </a:ext>
                  </a:extLst>
                </a:gridCol>
                <a:gridCol w="1893887">
                  <a:extLst>
                    <a:ext uri="{9D8B030D-6E8A-4147-A177-3AD203B41FA5}">
                      <a16:colId xmlns:a16="http://schemas.microsoft.com/office/drawing/2014/main" val="20003"/>
                    </a:ext>
                  </a:extLst>
                </a:gridCol>
                <a:gridCol w="1736725">
                  <a:extLst>
                    <a:ext uri="{9D8B030D-6E8A-4147-A177-3AD203B41FA5}">
                      <a16:colId xmlns:a16="http://schemas.microsoft.com/office/drawing/2014/main" val="20004"/>
                    </a:ext>
                  </a:extLst>
                </a:gridCol>
              </a:tblGrid>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400" b="1" i="0" u="none" strike="noStrike" cap="none" normalizeH="0" baseline="0" smtClean="0">
                          <a:ln>
                            <a:noFill/>
                          </a:ln>
                          <a:solidFill>
                            <a:schemeClr val="tx1"/>
                          </a:solidFill>
                          <a:effectLst/>
                          <a:latin typeface="Times New Roman" pitchFamily="18" charset="0"/>
                          <a:cs typeface="Times New Roman" pitchFamily="18" charset="0"/>
                        </a:rPr>
                        <a:t>SIGLA</a:t>
                      </a:r>
                      <a:endParaRPr kumimoji="0" lang="es-CO"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400" b="1" i="0" u="none" strike="noStrike" cap="none" normalizeH="0" baseline="0" dirty="0" smtClean="0">
                          <a:ln>
                            <a:noFill/>
                          </a:ln>
                          <a:solidFill>
                            <a:schemeClr val="tx1"/>
                          </a:solidFill>
                          <a:effectLst/>
                          <a:latin typeface="Times New Roman" pitchFamily="18" charset="0"/>
                          <a:cs typeface="Times New Roman" pitchFamily="18" charset="0"/>
                        </a:rPr>
                        <a:t>NOMBRE COMPLETO</a:t>
                      </a:r>
                      <a:endParaRPr kumimoji="0" lang="es-CO" sz="24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400" b="1" i="0" u="none" strike="noStrike" cap="none" normalizeH="0" baseline="0" smtClean="0">
                          <a:ln>
                            <a:noFill/>
                          </a:ln>
                          <a:solidFill>
                            <a:schemeClr val="tx1"/>
                          </a:solidFill>
                          <a:effectLst/>
                          <a:latin typeface="Times New Roman" pitchFamily="18" charset="0"/>
                          <a:cs typeface="Times New Roman" pitchFamily="18" charset="0"/>
                        </a:rPr>
                        <a:t>UBICACI</a:t>
                      </a:r>
                      <a:r>
                        <a:rPr kumimoji="0" lang="es-CO" sz="1400" b="1" i="0" u="none" strike="noStrike" cap="none" normalizeH="0" baseline="0" smtClean="0">
                          <a:ln>
                            <a:noFill/>
                          </a:ln>
                          <a:solidFill>
                            <a:schemeClr val="tx1"/>
                          </a:solidFill>
                          <a:effectLst/>
                          <a:latin typeface="Arial"/>
                          <a:cs typeface="Times New Roman" pitchFamily="18" charset="0"/>
                        </a:rPr>
                        <a:t>Ó</a:t>
                      </a:r>
                      <a:r>
                        <a:rPr kumimoji="0" lang="es-CO" sz="1400" b="1" i="0" u="none" strike="noStrike" cap="none" normalizeH="0" baseline="0" smtClean="0">
                          <a:ln>
                            <a:noFill/>
                          </a:ln>
                          <a:solidFill>
                            <a:schemeClr val="tx1"/>
                          </a:solidFill>
                          <a:effectLst/>
                          <a:latin typeface="Times New Roman" pitchFamily="18" charset="0"/>
                          <a:cs typeface="Times New Roman" pitchFamily="18" charset="0"/>
                        </a:rPr>
                        <a:t>N</a:t>
                      </a:r>
                      <a:endParaRPr kumimoji="0" lang="es-CO"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400" b="1" i="0" u="none" strike="noStrike" cap="none" normalizeH="0" baseline="0" smtClean="0">
                          <a:ln>
                            <a:noFill/>
                          </a:ln>
                          <a:solidFill>
                            <a:schemeClr val="tx1"/>
                          </a:solidFill>
                          <a:effectLst/>
                          <a:latin typeface="Times New Roman" pitchFamily="18" charset="0"/>
                          <a:cs typeface="Times New Roman" pitchFamily="18" charset="0"/>
                        </a:rPr>
                        <a:t>TIPO DE ORGANIZACI</a:t>
                      </a:r>
                      <a:r>
                        <a:rPr kumimoji="0" lang="es-CO" sz="1400" b="1" i="0" u="none" strike="noStrike" cap="none" normalizeH="0" baseline="0" smtClean="0">
                          <a:ln>
                            <a:noFill/>
                          </a:ln>
                          <a:solidFill>
                            <a:schemeClr val="tx1"/>
                          </a:solidFill>
                          <a:effectLst/>
                          <a:latin typeface="Arial"/>
                          <a:cs typeface="Times New Roman" pitchFamily="18" charset="0"/>
                        </a:rPr>
                        <a:t>Ó</a:t>
                      </a:r>
                      <a:r>
                        <a:rPr kumimoji="0" lang="es-CO" sz="1400" b="1" i="0" u="none" strike="noStrike" cap="none" normalizeH="0" baseline="0" smtClean="0">
                          <a:ln>
                            <a:noFill/>
                          </a:ln>
                          <a:solidFill>
                            <a:schemeClr val="tx1"/>
                          </a:solidFill>
                          <a:effectLst/>
                          <a:latin typeface="Times New Roman" pitchFamily="18" charset="0"/>
                          <a:cs typeface="Times New Roman" pitchFamily="18" charset="0"/>
                        </a:rPr>
                        <a:t>N</a:t>
                      </a:r>
                      <a:endParaRPr kumimoji="0" lang="es-CO"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400" b="1" i="0" u="none" strike="noStrike" cap="none" normalizeH="0" baseline="0" smtClean="0">
                          <a:ln>
                            <a:noFill/>
                          </a:ln>
                          <a:solidFill>
                            <a:schemeClr val="tx1"/>
                          </a:solidFill>
                          <a:effectLst/>
                          <a:latin typeface="Times New Roman" pitchFamily="18" charset="0"/>
                          <a:cs typeface="Times New Roman" pitchFamily="18" charset="0"/>
                        </a:rPr>
                        <a:t>ESCALA</a:t>
                      </a:r>
                      <a:endParaRPr kumimoji="0" lang="es-CO"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5245627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95536" y="304800"/>
            <a:ext cx="8519864" cy="1143000"/>
          </a:xfrm>
        </p:spPr>
        <p:txBody>
          <a:bodyPr>
            <a:normAutofit/>
          </a:bodyPr>
          <a:lstStyle/>
          <a:p>
            <a:pPr eaLnBrk="1" hangingPunct="1"/>
            <a:r>
              <a:rPr lang="es-CO" sz="4000" dirty="0" smtClean="0">
                <a:solidFill>
                  <a:srgbClr val="000099"/>
                </a:solidFill>
                <a:latin typeface="Times New Roman" pitchFamily="18" charset="0"/>
              </a:rPr>
              <a:t>Desarrolle un diagrama de la red actual</a:t>
            </a:r>
            <a:r>
              <a:rPr lang="en-GB" sz="4000" dirty="0" smtClean="0"/>
              <a:t> </a:t>
            </a:r>
          </a:p>
        </p:txBody>
      </p:sp>
      <p:sp>
        <p:nvSpPr>
          <p:cNvPr id="21507" name="Rectangle 3"/>
          <p:cNvSpPr>
            <a:spLocks noGrp="1" noChangeArrowheads="1"/>
          </p:cNvSpPr>
          <p:nvPr>
            <p:ph idx="1"/>
          </p:nvPr>
        </p:nvSpPr>
        <p:spPr>
          <a:xfrm>
            <a:off x="0" y="1700808"/>
            <a:ext cx="9036496" cy="4392488"/>
          </a:xfrm>
        </p:spPr>
        <p:txBody>
          <a:bodyPr>
            <a:normAutofit/>
          </a:bodyPr>
          <a:lstStyle/>
          <a:p>
            <a:pPr eaLnBrk="1" hangingPunct="1">
              <a:lnSpc>
                <a:spcPct val="90000"/>
              </a:lnSpc>
              <a:buClr>
                <a:schemeClr val="tx1"/>
              </a:buClr>
              <a:buFontTx/>
              <a:buNone/>
            </a:pPr>
            <a:r>
              <a:rPr lang="es-CO" sz="4000" b="1" i="1" dirty="0" smtClean="0">
                <a:solidFill>
                  <a:srgbClr val="000099"/>
                </a:solidFill>
                <a:latin typeface="Times New Roman" pitchFamily="18" charset="0"/>
              </a:rPr>
              <a:t>Actores</a:t>
            </a:r>
            <a:r>
              <a:rPr lang="en-GB" sz="4000" b="1" dirty="0" smtClean="0">
                <a:solidFill>
                  <a:srgbClr val="000099"/>
                </a:solidFill>
                <a:latin typeface="Times New Roman" pitchFamily="18" charset="0"/>
              </a:rPr>
              <a:t>:</a:t>
            </a:r>
            <a:r>
              <a:rPr lang="en-GB" dirty="0" smtClean="0"/>
              <a:t> </a:t>
            </a:r>
          </a:p>
          <a:p>
            <a:pPr lvl="1" eaLnBrk="1" hangingPunct="1">
              <a:lnSpc>
                <a:spcPct val="90000"/>
              </a:lnSpc>
              <a:buClr>
                <a:srgbClr val="000066"/>
              </a:buClr>
              <a:buSzPct val="75000"/>
              <a:buFont typeface="Wingdings" pitchFamily="2" charset="2"/>
              <a:buChar char="ü"/>
            </a:pPr>
            <a:r>
              <a:rPr lang="es-CO" sz="3600" dirty="0" smtClean="0">
                <a:latin typeface="Times New Roman" pitchFamily="18" charset="0"/>
              </a:rPr>
              <a:t>Utilice el color de marcador para describir el actor según escala</a:t>
            </a:r>
          </a:p>
          <a:p>
            <a:pPr lvl="1" eaLnBrk="1" hangingPunct="1">
              <a:lnSpc>
                <a:spcPct val="90000"/>
              </a:lnSpc>
              <a:buFontTx/>
              <a:buChar char="•"/>
            </a:pPr>
            <a:r>
              <a:rPr lang="es-CO" sz="3600" dirty="0" smtClean="0">
                <a:latin typeface="Times New Roman" pitchFamily="18" charset="0"/>
              </a:rPr>
              <a:t>Local/ Comunitario		-		</a:t>
            </a:r>
            <a:r>
              <a:rPr lang="es-CO" sz="3600" dirty="0" smtClean="0">
                <a:solidFill>
                  <a:srgbClr val="009900"/>
                </a:solidFill>
                <a:latin typeface="Times New Roman" pitchFamily="18" charset="0"/>
              </a:rPr>
              <a:t>verde</a:t>
            </a:r>
          </a:p>
          <a:p>
            <a:pPr lvl="1" eaLnBrk="1" hangingPunct="1">
              <a:lnSpc>
                <a:spcPct val="90000"/>
              </a:lnSpc>
              <a:buFontTx/>
              <a:buChar char="•"/>
            </a:pPr>
            <a:r>
              <a:rPr lang="es-CO" sz="3600" dirty="0" smtClean="0">
                <a:latin typeface="Times New Roman" pitchFamily="18" charset="0"/>
              </a:rPr>
              <a:t>Departamental /Regional	-		</a:t>
            </a:r>
            <a:r>
              <a:rPr lang="es-CO" sz="3600" dirty="0" smtClean="0">
                <a:solidFill>
                  <a:srgbClr val="FF0000"/>
                </a:solidFill>
                <a:latin typeface="Times New Roman" pitchFamily="18" charset="0"/>
              </a:rPr>
              <a:t>rojo</a:t>
            </a:r>
          </a:p>
          <a:p>
            <a:pPr lvl="1" eaLnBrk="1" hangingPunct="1">
              <a:lnSpc>
                <a:spcPct val="90000"/>
              </a:lnSpc>
              <a:buFontTx/>
              <a:buChar char="•"/>
            </a:pPr>
            <a:r>
              <a:rPr lang="es-CO" sz="3600" dirty="0" smtClean="0">
                <a:latin typeface="Times New Roman" pitchFamily="18" charset="0"/>
              </a:rPr>
              <a:t>Nacional				-		</a:t>
            </a:r>
            <a:r>
              <a:rPr lang="es-CO" sz="3600" dirty="0" smtClean="0">
                <a:solidFill>
                  <a:srgbClr val="000099"/>
                </a:solidFill>
                <a:latin typeface="Times New Roman" pitchFamily="18" charset="0"/>
              </a:rPr>
              <a:t>azul</a:t>
            </a:r>
          </a:p>
          <a:p>
            <a:pPr lvl="1" eaLnBrk="1" hangingPunct="1">
              <a:lnSpc>
                <a:spcPct val="90000"/>
              </a:lnSpc>
              <a:buFontTx/>
              <a:buChar char="•"/>
            </a:pPr>
            <a:r>
              <a:rPr lang="es-CO" sz="3600" dirty="0" smtClean="0">
                <a:latin typeface="Times New Roman" pitchFamily="18" charset="0"/>
              </a:rPr>
              <a:t>Internacional			-		</a:t>
            </a:r>
            <a:r>
              <a:rPr lang="es-CO" sz="3600" dirty="0" smtClean="0">
                <a:solidFill>
                  <a:srgbClr val="9900CC"/>
                </a:solidFill>
                <a:latin typeface="Times New Roman" pitchFamily="18" charset="0"/>
              </a:rPr>
              <a:t>morado</a:t>
            </a:r>
          </a:p>
          <a:p>
            <a:pPr lvl="1" eaLnBrk="1" hangingPunct="1">
              <a:lnSpc>
                <a:spcPct val="90000"/>
              </a:lnSpc>
              <a:buFontTx/>
              <a:buChar char="•"/>
            </a:pPr>
            <a:endParaRPr lang="en-GB" dirty="0" smtClean="0"/>
          </a:p>
          <a:p>
            <a:pPr lvl="1" eaLnBrk="1" hangingPunct="1">
              <a:lnSpc>
                <a:spcPct val="90000"/>
              </a:lnSpc>
              <a:buFontTx/>
              <a:buChar char="•"/>
            </a:pPr>
            <a:endParaRPr lang="en-GB" dirty="0" smtClean="0"/>
          </a:p>
        </p:txBody>
      </p:sp>
    </p:spTree>
    <p:extLst>
      <p:ext uri="{BB962C8B-B14F-4D97-AF65-F5344CB8AC3E}">
        <p14:creationId xmlns:p14="http://schemas.microsoft.com/office/powerpoint/2010/main" val="30565665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pPr eaLnBrk="1" hangingPunct="1"/>
            <a:r>
              <a:rPr lang="es-CO" sz="4000" dirty="0" smtClean="0">
                <a:solidFill>
                  <a:srgbClr val="000099"/>
                </a:solidFill>
                <a:latin typeface="Times New Roman" pitchFamily="18" charset="0"/>
              </a:rPr>
              <a:t>Desarrolle un diagrama de la red actual (continuación)</a:t>
            </a:r>
            <a:endParaRPr lang="en-US" sz="4000" dirty="0" smtClean="0">
              <a:solidFill>
                <a:srgbClr val="000099"/>
              </a:solidFill>
              <a:latin typeface="Times New Roman" pitchFamily="18" charset="0"/>
            </a:endParaRPr>
          </a:p>
        </p:txBody>
      </p:sp>
      <p:sp>
        <p:nvSpPr>
          <p:cNvPr id="22531" name="Text Box 4"/>
          <p:cNvSpPr>
            <a:spLocks noGrp="1" noChangeArrowheads="1"/>
          </p:cNvSpPr>
          <p:nvPr>
            <p:ph idx="1"/>
          </p:nvPr>
        </p:nvSpPr>
        <p:spPr>
          <a:noFill/>
        </p:spPr>
        <p:txBody>
          <a:bodyPr>
            <a:normAutofit/>
          </a:bodyPr>
          <a:lstStyle/>
          <a:p>
            <a:pPr eaLnBrk="1" hangingPunct="1"/>
            <a:r>
              <a:rPr lang="es-CO" sz="3600" i="1" dirty="0" smtClean="0">
                <a:solidFill>
                  <a:srgbClr val="000099"/>
                </a:solidFill>
                <a:latin typeface="Times New Roman" pitchFamily="18" charset="0"/>
              </a:rPr>
              <a:t>Relaciones</a:t>
            </a:r>
            <a:r>
              <a:rPr lang="es-CO" dirty="0" smtClean="0">
                <a:latin typeface="Times New Roman" pitchFamily="18" charset="0"/>
              </a:rPr>
              <a:t>:</a:t>
            </a:r>
          </a:p>
          <a:p>
            <a:pPr lvl="1" eaLnBrk="1" hangingPunct="1"/>
            <a:r>
              <a:rPr lang="es-CO" sz="3200" dirty="0" smtClean="0">
                <a:latin typeface="Times New Roman" pitchFamily="18" charset="0"/>
              </a:rPr>
              <a:t>Conecte los actores que tiene relación entre ellos</a:t>
            </a:r>
          </a:p>
          <a:p>
            <a:pPr lvl="1" eaLnBrk="1" hangingPunct="1"/>
            <a:r>
              <a:rPr lang="es-CO" sz="3200" dirty="0" smtClean="0">
                <a:latin typeface="Times New Roman" pitchFamily="18" charset="0"/>
              </a:rPr>
              <a:t>Utilice el color </a:t>
            </a:r>
            <a:r>
              <a:rPr lang="es-CO" sz="3200" dirty="0" smtClean="0">
                <a:solidFill>
                  <a:srgbClr val="000099"/>
                </a:solidFill>
                <a:latin typeface="Times New Roman" pitchFamily="18" charset="0"/>
              </a:rPr>
              <a:t>azul </a:t>
            </a:r>
            <a:r>
              <a:rPr lang="es-CO" sz="3200" dirty="0" smtClean="0">
                <a:latin typeface="Times New Roman" pitchFamily="18" charset="0"/>
              </a:rPr>
              <a:t>para estos vínculos</a:t>
            </a:r>
          </a:p>
          <a:p>
            <a:pPr lvl="1" eaLnBrk="1" hangingPunct="1"/>
            <a:r>
              <a:rPr lang="es-CO" sz="3200" dirty="0" smtClean="0">
                <a:latin typeface="Times New Roman" pitchFamily="18" charset="0"/>
              </a:rPr>
              <a:t>Ahora conecte los actores del proyecto- en </a:t>
            </a:r>
            <a:r>
              <a:rPr lang="es-CO" sz="3200" dirty="0" smtClean="0">
                <a:solidFill>
                  <a:srgbClr val="009900"/>
                </a:solidFill>
                <a:latin typeface="Times New Roman" pitchFamily="18" charset="0"/>
              </a:rPr>
              <a:t>verde</a:t>
            </a:r>
          </a:p>
          <a:p>
            <a:pPr lvl="1" eaLnBrk="1" hangingPunct="1"/>
            <a:r>
              <a:rPr lang="es-CO" sz="3200" dirty="0" smtClean="0">
                <a:latin typeface="Times New Roman" pitchFamily="18" charset="0"/>
              </a:rPr>
              <a:t>Use flechas para describir la dirección del vínculo</a:t>
            </a:r>
          </a:p>
          <a:p>
            <a:pPr lvl="1" eaLnBrk="1" hangingPunct="1">
              <a:spcBef>
                <a:spcPct val="50000"/>
              </a:spcBef>
              <a:buClr>
                <a:srgbClr val="000066"/>
              </a:buClr>
              <a:buSzPct val="75000"/>
              <a:buFont typeface="Wingdings" pitchFamily="2" charset="2"/>
              <a:buNone/>
            </a:pPr>
            <a:endParaRPr lang="en-US" sz="3200" dirty="0" smtClean="0">
              <a:latin typeface="Times New Roman" pitchFamily="18" charset="0"/>
              <a:cs typeface="Arial" charset="0"/>
            </a:endParaRPr>
          </a:p>
        </p:txBody>
      </p:sp>
      <p:sp>
        <p:nvSpPr>
          <p:cNvPr id="22532" name="AutoShape 5"/>
          <p:cNvSpPr>
            <a:spLocks noChangeArrowheads="1"/>
          </p:cNvSpPr>
          <p:nvPr/>
        </p:nvSpPr>
        <p:spPr bwMode="auto">
          <a:xfrm>
            <a:off x="2895600" y="5638800"/>
            <a:ext cx="1524000" cy="228600"/>
          </a:xfrm>
          <a:prstGeom prst="rightArrow">
            <a:avLst>
              <a:gd name="adj1" fmla="val 50000"/>
              <a:gd name="adj2" fmla="val 166667"/>
            </a:avLst>
          </a:prstGeom>
          <a:solidFill>
            <a:srgbClr val="0000FF"/>
          </a:solidFill>
          <a:ln w="9525">
            <a:solidFill>
              <a:schemeClr val="tx1"/>
            </a:solidFill>
            <a:miter lim="800000"/>
            <a:headEnd/>
            <a:tailEnd/>
          </a:ln>
        </p:spPr>
        <p:txBody>
          <a:bodyPr wrap="none" anchor="ctr"/>
          <a:lstStyle/>
          <a:p>
            <a:endParaRPr lang="es-MX"/>
          </a:p>
        </p:txBody>
      </p:sp>
    </p:spTree>
    <p:extLst>
      <p:ext uri="{BB962C8B-B14F-4D97-AF65-F5344CB8AC3E}">
        <p14:creationId xmlns:p14="http://schemas.microsoft.com/office/powerpoint/2010/main" val="18026265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79512" y="381000"/>
            <a:ext cx="8583488" cy="1981200"/>
          </a:xfrm>
        </p:spPr>
        <p:txBody>
          <a:bodyPr>
            <a:normAutofit/>
          </a:bodyPr>
          <a:lstStyle/>
          <a:p>
            <a:pPr eaLnBrk="1" hangingPunct="1"/>
            <a:r>
              <a:rPr lang="es-CO" sz="3600" dirty="0" smtClean="0">
                <a:solidFill>
                  <a:srgbClr val="000099"/>
                </a:solidFill>
                <a:latin typeface="Times New Roman" pitchFamily="18" charset="0"/>
              </a:rPr>
              <a:t>Identificar vínculos importantes en el futuro (mediados del proyecto)- continuación</a:t>
            </a:r>
            <a:endParaRPr lang="en-US" sz="3600" dirty="0" smtClean="0">
              <a:solidFill>
                <a:srgbClr val="000099"/>
              </a:solidFill>
              <a:latin typeface="Times New Roman" pitchFamily="18" charset="0"/>
            </a:endParaRPr>
          </a:p>
        </p:txBody>
      </p:sp>
      <p:sp>
        <p:nvSpPr>
          <p:cNvPr id="26627" name="Text Box 4"/>
          <p:cNvSpPr>
            <a:spLocks noGrp="1" noChangeArrowheads="1"/>
          </p:cNvSpPr>
          <p:nvPr>
            <p:ph idx="1"/>
          </p:nvPr>
        </p:nvSpPr>
        <p:spPr>
          <a:xfrm>
            <a:off x="457200" y="2667000"/>
            <a:ext cx="8229600" cy="3733800"/>
          </a:xfrm>
          <a:noFill/>
        </p:spPr>
        <p:txBody>
          <a:bodyPr/>
          <a:lstStyle/>
          <a:p>
            <a:pPr eaLnBrk="1" hangingPunct="1">
              <a:buFontTx/>
              <a:buNone/>
            </a:pPr>
            <a:r>
              <a:rPr lang="es-CO" sz="4000" b="1" i="1" dirty="0" smtClean="0">
                <a:solidFill>
                  <a:srgbClr val="000099"/>
                </a:solidFill>
                <a:latin typeface="Times New Roman" pitchFamily="18" charset="0"/>
              </a:rPr>
              <a:t>Relaciones</a:t>
            </a:r>
            <a:r>
              <a:rPr lang="es-CO" sz="4000" b="1" dirty="0" smtClean="0">
                <a:solidFill>
                  <a:srgbClr val="000099"/>
                </a:solidFill>
                <a:latin typeface="Times New Roman" pitchFamily="18" charset="0"/>
              </a:rPr>
              <a:t>:</a:t>
            </a:r>
          </a:p>
          <a:p>
            <a:pPr lvl="1" eaLnBrk="1" hangingPunct="1">
              <a:buClr>
                <a:srgbClr val="000066"/>
              </a:buClr>
              <a:buFont typeface="Symbol" pitchFamily="18" charset="2"/>
              <a:buChar char="§"/>
            </a:pPr>
            <a:r>
              <a:rPr lang="es-CO" dirty="0" smtClean="0"/>
              <a:t> Utilice el color </a:t>
            </a:r>
            <a:r>
              <a:rPr lang="es-CO" sz="3600" dirty="0" smtClean="0">
                <a:solidFill>
                  <a:srgbClr val="FF0000"/>
                </a:solidFill>
              </a:rPr>
              <a:t>rojo</a:t>
            </a:r>
            <a:r>
              <a:rPr lang="es-CO" dirty="0" smtClean="0"/>
              <a:t> para estos vínculos (futuro)</a:t>
            </a:r>
          </a:p>
          <a:p>
            <a:pPr lvl="1" eaLnBrk="1" hangingPunct="1">
              <a:buClr>
                <a:srgbClr val="000066"/>
              </a:buClr>
              <a:buFont typeface="Symbol" pitchFamily="18" charset="2"/>
              <a:buChar char="§"/>
            </a:pPr>
            <a:r>
              <a:rPr lang="es-CO" dirty="0" smtClean="0"/>
              <a:t> Recuerde incluir vínculos que no estaban en el presente, y aparecen ahora</a:t>
            </a:r>
          </a:p>
          <a:p>
            <a:pPr lvl="1" eaLnBrk="1" hangingPunct="1">
              <a:buClr>
                <a:srgbClr val="000066"/>
              </a:buClr>
              <a:buFont typeface="Symbol" pitchFamily="18" charset="2"/>
              <a:buChar char="§"/>
            </a:pPr>
            <a:r>
              <a:rPr lang="es-CO" i="1" dirty="0" smtClean="0"/>
              <a:t> Quite</a:t>
            </a:r>
            <a:r>
              <a:rPr lang="es-CO" dirty="0" smtClean="0"/>
              <a:t> vínculos de la red actual que espera que desaparezcan</a:t>
            </a:r>
            <a:endParaRPr lang="en-US" sz="1800" dirty="0" smtClean="0">
              <a:cs typeface="Arial" charset="0"/>
            </a:endParaRPr>
          </a:p>
        </p:txBody>
      </p:sp>
    </p:spTree>
    <p:extLst>
      <p:ext uri="{BB962C8B-B14F-4D97-AF65-F5344CB8AC3E}">
        <p14:creationId xmlns:p14="http://schemas.microsoft.com/office/powerpoint/2010/main" val="24986402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23954" y="332656"/>
            <a:ext cx="7125113" cy="924475"/>
          </a:xfrm>
        </p:spPr>
        <p:txBody>
          <a:bodyPr>
            <a:normAutofit fontScale="90000"/>
          </a:bodyPr>
          <a:lstStyle/>
          <a:p>
            <a:r>
              <a:rPr lang="es-MX" sz="2800" dirty="0" smtClean="0"/>
              <a:t>CÍRCULOS EN </a:t>
            </a:r>
            <a:r>
              <a:rPr lang="es-MX" sz="2800" dirty="0"/>
              <a:t>LAS </a:t>
            </a:r>
            <a:r>
              <a:rPr lang="es-MX" sz="2800" dirty="0" smtClean="0"/>
              <a:t>REDES: NIVEL </a:t>
            </a:r>
            <a:r>
              <a:rPr lang="es-MX" sz="2800" smtClean="0"/>
              <a:t>DE INVOLUCRAMIENTO </a:t>
            </a:r>
            <a:r>
              <a:rPr lang="es-MX" sz="2800" dirty="0" smtClean="0"/>
              <a:t>DE ACTORES</a:t>
            </a:r>
            <a:endParaRPr lang="es-MX" sz="2800" dirty="0"/>
          </a:p>
        </p:txBody>
      </p:sp>
      <p:grpSp>
        <p:nvGrpSpPr>
          <p:cNvPr id="15" name="14 Grupo"/>
          <p:cNvGrpSpPr/>
          <p:nvPr/>
        </p:nvGrpSpPr>
        <p:grpSpPr>
          <a:xfrm>
            <a:off x="467544" y="1412776"/>
            <a:ext cx="7560840" cy="5040560"/>
            <a:chOff x="467544" y="1412776"/>
            <a:chExt cx="7560840" cy="5040560"/>
          </a:xfrm>
        </p:grpSpPr>
        <p:sp>
          <p:nvSpPr>
            <p:cNvPr id="6" name="5 Elipse"/>
            <p:cNvSpPr/>
            <p:nvPr/>
          </p:nvSpPr>
          <p:spPr>
            <a:xfrm>
              <a:off x="467544" y="1412776"/>
              <a:ext cx="7560840" cy="5040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800" dirty="0" smtClean="0">
                <a:solidFill>
                  <a:schemeClr val="tx1"/>
                </a:solidFill>
              </a:endParaRPr>
            </a:p>
            <a:p>
              <a:pPr algn="ctr"/>
              <a:endParaRPr lang="es-MX" sz="1800" dirty="0">
                <a:solidFill>
                  <a:schemeClr val="tx1"/>
                </a:solidFill>
              </a:endParaRPr>
            </a:p>
            <a:p>
              <a:pPr algn="ctr"/>
              <a:endParaRPr lang="es-MX" sz="1800" dirty="0" smtClean="0">
                <a:solidFill>
                  <a:schemeClr val="tx1"/>
                </a:solidFill>
              </a:endParaRPr>
            </a:p>
            <a:p>
              <a:pPr algn="ctr"/>
              <a:endParaRPr lang="es-MX" sz="1800" dirty="0">
                <a:solidFill>
                  <a:schemeClr val="tx1"/>
                </a:solidFill>
              </a:endParaRPr>
            </a:p>
            <a:p>
              <a:pPr algn="ctr"/>
              <a:endParaRPr lang="es-MX" sz="1800" dirty="0" smtClean="0">
                <a:solidFill>
                  <a:schemeClr val="tx1"/>
                </a:solidFill>
              </a:endParaRPr>
            </a:p>
            <a:p>
              <a:pPr algn="ctr"/>
              <a:endParaRPr lang="es-MX" sz="1800" dirty="0">
                <a:solidFill>
                  <a:schemeClr val="tx1"/>
                </a:solidFill>
              </a:endParaRPr>
            </a:p>
            <a:p>
              <a:pPr algn="ctr"/>
              <a:endParaRPr lang="es-MX" sz="1800" dirty="0" smtClean="0">
                <a:solidFill>
                  <a:schemeClr val="tx1"/>
                </a:solidFill>
              </a:endParaRPr>
            </a:p>
            <a:p>
              <a:pPr algn="ctr"/>
              <a:endParaRPr lang="es-MX" sz="1800" dirty="0">
                <a:solidFill>
                  <a:schemeClr val="tx1"/>
                </a:solidFill>
              </a:endParaRPr>
            </a:p>
            <a:p>
              <a:pPr algn="ctr"/>
              <a:endParaRPr lang="es-MX" sz="1800" dirty="0" smtClean="0">
                <a:solidFill>
                  <a:schemeClr val="tx1"/>
                </a:solidFill>
              </a:endParaRPr>
            </a:p>
            <a:p>
              <a:pPr algn="ctr"/>
              <a:endParaRPr lang="es-MX" sz="1800" dirty="0">
                <a:solidFill>
                  <a:schemeClr val="tx1"/>
                </a:solidFill>
              </a:endParaRPr>
            </a:p>
            <a:p>
              <a:pPr algn="ctr"/>
              <a:endParaRPr lang="es-MX" sz="1800" dirty="0" smtClean="0">
                <a:solidFill>
                  <a:schemeClr val="tx1"/>
                </a:solidFill>
              </a:endParaRPr>
            </a:p>
            <a:p>
              <a:pPr algn="ctr"/>
              <a:endParaRPr lang="es-MX" sz="1800" dirty="0">
                <a:solidFill>
                  <a:schemeClr val="tx1"/>
                </a:solidFill>
              </a:endParaRPr>
            </a:p>
            <a:p>
              <a:pPr algn="ctr"/>
              <a:endParaRPr lang="es-MX" sz="1800" dirty="0" smtClean="0">
                <a:solidFill>
                  <a:schemeClr val="tx1"/>
                </a:solidFill>
              </a:endParaRPr>
            </a:p>
            <a:p>
              <a:pPr algn="ctr"/>
              <a:endParaRPr lang="es-MX" sz="1800" dirty="0" smtClean="0">
                <a:solidFill>
                  <a:schemeClr val="tx1"/>
                </a:solidFill>
              </a:endParaRPr>
            </a:p>
            <a:p>
              <a:pPr algn="ctr"/>
              <a:endParaRPr lang="es-MX" sz="1800" dirty="0">
                <a:solidFill>
                  <a:schemeClr val="tx1"/>
                </a:solidFill>
              </a:endParaRPr>
            </a:p>
            <a:p>
              <a:pPr algn="ctr"/>
              <a:endParaRPr lang="es-MX" sz="1800" dirty="0" smtClean="0">
                <a:solidFill>
                  <a:schemeClr val="tx1"/>
                </a:solidFill>
              </a:endParaRPr>
            </a:p>
            <a:p>
              <a:pPr algn="ctr"/>
              <a:r>
                <a:rPr lang="es-MX" sz="1800" dirty="0" smtClean="0">
                  <a:solidFill>
                    <a:schemeClr val="tx1"/>
                  </a:solidFill>
                </a:rPr>
                <a:t>3er. nivel</a:t>
              </a:r>
              <a:endParaRPr lang="es-MX" sz="1800" dirty="0">
                <a:solidFill>
                  <a:schemeClr val="tx1"/>
                </a:solidFill>
              </a:endParaRPr>
            </a:p>
          </p:txBody>
        </p:sp>
        <p:sp>
          <p:nvSpPr>
            <p:cNvPr id="5" name="4 Elipse"/>
            <p:cNvSpPr/>
            <p:nvPr/>
          </p:nvSpPr>
          <p:spPr>
            <a:xfrm>
              <a:off x="1043608" y="2132856"/>
              <a:ext cx="6192688" cy="36724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800" dirty="0" smtClean="0">
                <a:solidFill>
                  <a:schemeClr val="tx1"/>
                </a:solidFill>
              </a:endParaRPr>
            </a:p>
            <a:p>
              <a:pPr algn="ctr"/>
              <a:endParaRPr lang="es-MX" sz="1800" dirty="0">
                <a:solidFill>
                  <a:schemeClr val="tx1"/>
                </a:solidFill>
              </a:endParaRPr>
            </a:p>
            <a:p>
              <a:pPr algn="ctr"/>
              <a:endParaRPr lang="es-MX" sz="1800" dirty="0" smtClean="0">
                <a:solidFill>
                  <a:schemeClr val="tx1"/>
                </a:solidFill>
              </a:endParaRPr>
            </a:p>
            <a:p>
              <a:pPr algn="ctr"/>
              <a:endParaRPr lang="es-MX" sz="1800" dirty="0">
                <a:solidFill>
                  <a:schemeClr val="tx1"/>
                </a:solidFill>
              </a:endParaRPr>
            </a:p>
            <a:p>
              <a:pPr algn="ctr"/>
              <a:endParaRPr lang="es-MX" sz="1800" dirty="0" smtClean="0">
                <a:solidFill>
                  <a:schemeClr val="tx1"/>
                </a:solidFill>
              </a:endParaRPr>
            </a:p>
            <a:p>
              <a:pPr algn="ctr"/>
              <a:endParaRPr lang="es-MX" sz="1800" dirty="0">
                <a:solidFill>
                  <a:schemeClr val="tx1"/>
                </a:solidFill>
              </a:endParaRPr>
            </a:p>
            <a:p>
              <a:pPr algn="ctr"/>
              <a:endParaRPr lang="es-MX" sz="1800" dirty="0" smtClean="0">
                <a:solidFill>
                  <a:schemeClr val="tx1"/>
                </a:solidFill>
              </a:endParaRPr>
            </a:p>
            <a:p>
              <a:pPr algn="ctr"/>
              <a:endParaRPr lang="es-MX" sz="1800" dirty="0">
                <a:solidFill>
                  <a:schemeClr val="tx1"/>
                </a:solidFill>
              </a:endParaRPr>
            </a:p>
            <a:p>
              <a:pPr algn="ctr"/>
              <a:endParaRPr lang="es-MX" sz="1800" dirty="0" smtClean="0">
                <a:solidFill>
                  <a:schemeClr val="tx1"/>
                </a:solidFill>
              </a:endParaRPr>
            </a:p>
            <a:p>
              <a:pPr algn="ctr"/>
              <a:endParaRPr lang="es-MX" sz="1800" dirty="0" smtClean="0">
                <a:solidFill>
                  <a:schemeClr val="tx1"/>
                </a:solidFill>
              </a:endParaRPr>
            </a:p>
            <a:p>
              <a:pPr algn="ctr"/>
              <a:endParaRPr lang="es-MX" sz="1800" dirty="0">
                <a:solidFill>
                  <a:schemeClr val="tx1"/>
                </a:solidFill>
              </a:endParaRPr>
            </a:p>
            <a:p>
              <a:pPr algn="ctr"/>
              <a:r>
                <a:rPr lang="es-MX" sz="1800" dirty="0" smtClean="0">
                  <a:solidFill>
                    <a:schemeClr val="tx1"/>
                  </a:solidFill>
                </a:rPr>
                <a:t>2° nivel</a:t>
              </a:r>
              <a:endParaRPr lang="es-MX" sz="1800" dirty="0">
                <a:solidFill>
                  <a:schemeClr val="tx1"/>
                </a:solidFill>
              </a:endParaRPr>
            </a:p>
          </p:txBody>
        </p:sp>
        <p:sp>
          <p:nvSpPr>
            <p:cNvPr id="4" name="3 Elipse"/>
            <p:cNvSpPr/>
            <p:nvPr/>
          </p:nvSpPr>
          <p:spPr>
            <a:xfrm>
              <a:off x="1691680" y="2564904"/>
              <a:ext cx="4824536" cy="26642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800" dirty="0" smtClean="0">
                <a:solidFill>
                  <a:schemeClr val="tx1"/>
                </a:solidFill>
              </a:endParaRPr>
            </a:p>
            <a:p>
              <a:pPr algn="ctr"/>
              <a:endParaRPr lang="es-MX" sz="1800" dirty="0">
                <a:solidFill>
                  <a:schemeClr val="tx1"/>
                </a:solidFill>
              </a:endParaRPr>
            </a:p>
            <a:p>
              <a:pPr algn="ctr"/>
              <a:endParaRPr lang="es-MX" sz="1800" dirty="0" smtClean="0">
                <a:solidFill>
                  <a:schemeClr val="tx1"/>
                </a:solidFill>
              </a:endParaRPr>
            </a:p>
            <a:p>
              <a:pPr algn="ctr"/>
              <a:endParaRPr lang="es-MX" sz="1800" dirty="0">
                <a:solidFill>
                  <a:schemeClr val="tx1"/>
                </a:solidFill>
              </a:endParaRPr>
            </a:p>
            <a:p>
              <a:pPr algn="ctr"/>
              <a:endParaRPr lang="es-MX" sz="1800" dirty="0" smtClean="0">
                <a:solidFill>
                  <a:schemeClr val="tx1"/>
                </a:solidFill>
              </a:endParaRPr>
            </a:p>
            <a:p>
              <a:pPr algn="ctr"/>
              <a:endParaRPr lang="es-MX" sz="1800" dirty="0">
                <a:solidFill>
                  <a:schemeClr val="tx1"/>
                </a:solidFill>
              </a:endParaRPr>
            </a:p>
            <a:p>
              <a:pPr algn="ctr"/>
              <a:endParaRPr lang="es-MX" sz="1800" dirty="0" smtClean="0">
                <a:solidFill>
                  <a:schemeClr val="tx1"/>
                </a:solidFill>
              </a:endParaRPr>
            </a:p>
            <a:p>
              <a:pPr algn="ctr"/>
              <a:r>
                <a:rPr lang="es-MX" sz="1800" dirty="0" smtClean="0">
                  <a:solidFill>
                    <a:schemeClr val="tx1"/>
                  </a:solidFill>
                </a:rPr>
                <a:t>1er. nivel</a:t>
              </a:r>
              <a:endParaRPr lang="es-MX" sz="1800" dirty="0">
                <a:solidFill>
                  <a:schemeClr val="tx1"/>
                </a:solidFill>
              </a:endParaRPr>
            </a:p>
          </p:txBody>
        </p:sp>
        <p:sp>
          <p:nvSpPr>
            <p:cNvPr id="3" name="2 Elipse"/>
            <p:cNvSpPr/>
            <p:nvPr/>
          </p:nvSpPr>
          <p:spPr>
            <a:xfrm>
              <a:off x="2339752" y="3140968"/>
              <a:ext cx="3600400" cy="15121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800" dirty="0">
                  <a:solidFill>
                    <a:schemeClr val="tx1"/>
                  </a:solidFill>
                  <a:latin typeface="Tahoma" pitchFamily="34" charset="0"/>
                  <a:cs typeface="Tahoma" pitchFamily="34" charset="0"/>
                </a:rPr>
                <a:t>I</a:t>
              </a:r>
              <a:r>
                <a:rPr lang="es-MX" sz="1800" dirty="0" smtClean="0">
                  <a:solidFill>
                    <a:schemeClr val="tx1"/>
                  </a:solidFill>
                  <a:latin typeface="Tahoma" pitchFamily="34" charset="0"/>
                  <a:cs typeface="Tahoma" pitchFamily="34" charset="0"/>
                </a:rPr>
                <a:t>deas</a:t>
              </a:r>
              <a:r>
                <a:rPr lang="es-MX" sz="1800" dirty="0">
                  <a:solidFill>
                    <a:schemeClr val="tx1"/>
                  </a:solidFill>
                  <a:latin typeface="Tahoma" pitchFamily="34" charset="0"/>
                  <a:cs typeface="Tahoma" pitchFamily="34" charset="0"/>
                </a:rPr>
                <a:t>, conceptos, grupos o </a:t>
              </a:r>
              <a:r>
                <a:rPr lang="es-MX" sz="1800" dirty="0" smtClean="0">
                  <a:solidFill>
                    <a:schemeClr val="tx1"/>
                  </a:solidFill>
                  <a:latin typeface="Tahoma" pitchFamily="34" charset="0"/>
                  <a:cs typeface="Tahoma" pitchFamily="34" charset="0"/>
                </a:rPr>
                <a:t>personas</a:t>
              </a:r>
              <a:endParaRPr lang="es-MX" sz="1800" dirty="0">
                <a:solidFill>
                  <a:schemeClr val="tx1"/>
                </a:solidFill>
                <a:latin typeface="Tahoma" pitchFamily="34" charset="0"/>
                <a:cs typeface="Tahoma" pitchFamily="34" charset="0"/>
              </a:endParaRPr>
            </a:p>
          </p:txBody>
        </p:sp>
        <p:sp>
          <p:nvSpPr>
            <p:cNvPr id="7" name="6 Elipse"/>
            <p:cNvSpPr/>
            <p:nvPr/>
          </p:nvSpPr>
          <p:spPr>
            <a:xfrm>
              <a:off x="2146938" y="4361470"/>
              <a:ext cx="72008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8" name="7 Elipse"/>
            <p:cNvSpPr/>
            <p:nvPr/>
          </p:nvSpPr>
          <p:spPr>
            <a:xfrm>
              <a:off x="2146938" y="2811597"/>
              <a:ext cx="1056910" cy="5814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solidFill>
                    <a:schemeClr val="tx1"/>
                  </a:solidFill>
                </a:rPr>
                <a:t>Fuerzas políticas</a:t>
              </a:r>
              <a:endParaRPr lang="es-MX" sz="1200" dirty="0">
                <a:solidFill>
                  <a:schemeClr val="tx1"/>
                </a:solidFill>
              </a:endParaRPr>
            </a:p>
          </p:txBody>
        </p:sp>
        <p:sp>
          <p:nvSpPr>
            <p:cNvPr id="9" name="8 Elipse"/>
            <p:cNvSpPr/>
            <p:nvPr/>
          </p:nvSpPr>
          <p:spPr>
            <a:xfrm>
              <a:off x="5580112" y="5049180"/>
              <a:ext cx="72008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10" name="9 Elipse"/>
            <p:cNvSpPr/>
            <p:nvPr/>
          </p:nvSpPr>
          <p:spPr>
            <a:xfrm>
              <a:off x="6516216" y="3969060"/>
              <a:ext cx="72008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11" name="10 Elipse"/>
            <p:cNvSpPr/>
            <p:nvPr/>
          </p:nvSpPr>
          <p:spPr>
            <a:xfrm>
              <a:off x="5250540" y="1772816"/>
              <a:ext cx="72008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12" name="11 Elipse"/>
            <p:cNvSpPr/>
            <p:nvPr/>
          </p:nvSpPr>
          <p:spPr>
            <a:xfrm>
              <a:off x="3743908" y="1592796"/>
              <a:ext cx="72008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cxnSp>
          <p:nvCxnSpPr>
            <p:cNvPr id="14" name="13 Conector recto"/>
            <p:cNvCxnSpPr>
              <a:stCxn id="7" idx="2"/>
            </p:cNvCxnSpPr>
            <p:nvPr/>
          </p:nvCxnSpPr>
          <p:spPr>
            <a:xfrm flipV="1">
              <a:off x="2146938" y="3969062"/>
              <a:ext cx="192814" cy="572428"/>
            </a:xfrm>
            <a:prstGeom prst="line">
              <a:avLst/>
            </a:prstGeom>
            <a:ln>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a:off x="2181007" y="3207643"/>
              <a:ext cx="325971" cy="365373"/>
            </a:xfrm>
            <a:prstGeom prst="line">
              <a:avLst/>
            </a:prstGeom>
            <a:ln>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9" name="28 Conector recto"/>
            <p:cNvCxnSpPr>
              <a:stCxn id="9" idx="2"/>
            </p:cNvCxnSpPr>
            <p:nvPr/>
          </p:nvCxnSpPr>
          <p:spPr>
            <a:xfrm flipH="1" flipV="1">
              <a:off x="5220072" y="4509120"/>
              <a:ext cx="360040" cy="720080"/>
            </a:xfrm>
            <a:prstGeom prst="line">
              <a:avLst/>
            </a:prstGeom>
            <a:ln>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2" name="31 Conector recto"/>
            <p:cNvCxnSpPr>
              <a:stCxn id="10" idx="0"/>
            </p:cNvCxnSpPr>
            <p:nvPr/>
          </p:nvCxnSpPr>
          <p:spPr>
            <a:xfrm flipH="1" flipV="1">
              <a:off x="5956709" y="3867708"/>
              <a:ext cx="919547" cy="101352"/>
            </a:xfrm>
            <a:prstGeom prst="line">
              <a:avLst/>
            </a:prstGeom>
            <a:ln>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4" name="33 Conector recto"/>
            <p:cNvCxnSpPr/>
            <p:nvPr/>
          </p:nvCxnSpPr>
          <p:spPr>
            <a:xfrm flipH="1">
              <a:off x="4932040" y="1952837"/>
              <a:ext cx="318500" cy="1260139"/>
            </a:xfrm>
            <a:prstGeom prst="line">
              <a:avLst/>
            </a:prstGeom>
            <a:ln>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6" name="35 Conector recto"/>
            <p:cNvCxnSpPr>
              <a:stCxn id="12" idx="2"/>
            </p:cNvCxnSpPr>
            <p:nvPr/>
          </p:nvCxnSpPr>
          <p:spPr>
            <a:xfrm>
              <a:off x="3743908" y="1772816"/>
              <a:ext cx="252028" cy="1368152"/>
            </a:xfrm>
            <a:prstGeom prst="line">
              <a:avLst/>
            </a:prstGeom>
            <a:ln>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843718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MARCO LÓGICO ¿PARA QUÉ?</a:t>
            </a:r>
            <a:endParaRPr lang="es-MX" dirty="0"/>
          </a:p>
        </p:txBody>
      </p:sp>
      <p:sp>
        <p:nvSpPr>
          <p:cNvPr id="3" name="2 Marcador de contenido"/>
          <p:cNvSpPr>
            <a:spLocks noGrp="1"/>
          </p:cNvSpPr>
          <p:nvPr>
            <p:ph idx="1"/>
          </p:nvPr>
        </p:nvSpPr>
        <p:spPr/>
        <p:txBody>
          <a:bodyPr/>
          <a:lstStyle/>
          <a:p>
            <a:r>
              <a:rPr lang="es-ES_tradnl" dirty="0" smtClean="0">
                <a:latin typeface="Tahoma" pitchFamily="34" charset="0"/>
              </a:rPr>
              <a:t>La metodología de Marco Lógico es una de las herramientas principales que utilizan las organizaciones para diseñar y planear sus proyectos o programas y se compone de una secuencia de cinco pasos metodológicos, los cuales son requeridos en los procesos  de prospectiva.</a:t>
            </a:r>
          </a:p>
          <a:p>
            <a:endParaRPr lang="es-MX" dirty="0"/>
          </a:p>
        </p:txBody>
      </p:sp>
    </p:spTree>
    <p:extLst>
      <p:ext uri="{BB962C8B-B14F-4D97-AF65-F5344CB8AC3E}">
        <p14:creationId xmlns:p14="http://schemas.microsoft.com/office/powerpoint/2010/main" val="23126679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2 Título"/>
          <p:cNvSpPr>
            <a:spLocks noGrp="1"/>
          </p:cNvSpPr>
          <p:nvPr>
            <p:ph type="title"/>
          </p:nvPr>
        </p:nvSpPr>
        <p:spPr/>
        <p:txBody>
          <a:bodyPr/>
          <a:lstStyle/>
          <a:p>
            <a:r>
              <a:rPr lang="es-MX" dirty="0" smtClean="0"/>
              <a:t>SÍMBOLOS PARA LAS REDES</a:t>
            </a:r>
            <a:endParaRPr lang="en-US" dirty="0"/>
          </a:p>
        </p:txBody>
      </p:sp>
      <p:grpSp>
        <p:nvGrpSpPr>
          <p:cNvPr id="8" name="7 Grupo"/>
          <p:cNvGrpSpPr/>
          <p:nvPr/>
        </p:nvGrpSpPr>
        <p:grpSpPr>
          <a:xfrm>
            <a:off x="623634" y="1815088"/>
            <a:ext cx="8142674" cy="4975366"/>
            <a:chOff x="623634" y="1815088"/>
            <a:chExt cx="8142674" cy="4975366"/>
          </a:xfrm>
        </p:grpSpPr>
        <p:grpSp>
          <p:nvGrpSpPr>
            <p:cNvPr id="3" name="2 Grupo"/>
            <p:cNvGrpSpPr/>
            <p:nvPr/>
          </p:nvGrpSpPr>
          <p:grpSpPr>
            <a:xfrm>
              <a:off x="3851797" y="3436075"/>
              <a:ext cx="2304256" cy="1809492"/>
              <a:chOff x="827584" y="4581128"/>
              <a:chExt cx="2304256" cy="1809492"/>
            </a:xfrm>
          </p:grpSpPr>
          <p:grpSp>
            <p:nvGrpSpPr>
              <p:cNvPr id="2" name="1 Grupo"/>
              <p:cNvGrpSpPr/>
              <p:nvPr/>
            </p:nvGrpSpPr>
            <p:grpSpPr>
              <a:xfrm>
                <a:off x="1043608" y="4581128"/>
                <a:ext cx="1725664" cy="1224136"/>
                <a:chOff x="1043608" y="4365104"/>
                <a:chExt cx="1725664" cy="1224136"/>
              </a:xfrm>
            </p:grpSpPr>
            <p:cxnSp>
              <p:nvCxnSpPr>
                <p:cNvPr id="21" name="20 Conector recto"/>
                <p:cNvCxnSpPr/>
                <p:nvPr/>
              </p:nvCxnSpPr>
              <p:spPr>
                <a:xfrm>
                  <a:off x="1043608" y="4941168"/>
                  <a:ext cx="792088" cy="0"/>
                </a:xfrm>
                <a:prstGeom prst="line">
                  <a:avLst/>
                </a:prstGeom>
                <a:ln w="34925">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22" name="21 Conector recto"/>
                <p:cNvCxnSpPr/>
                <p:nvPr/>
              </p:nvCxnSpPr>
              <p:spPr>
                <a:xfrm rot="16200000">
                  <a:off x="1223628" y="4977172"/>
                  <a:ext cx="1224136" cy="0"/>
                </a:xfrm>
                <a:prstGeom prst="line">
                  <a:avLst/>
                </a:prstGeom>
                <a:ln w="34925">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rot="5400000">
                  <a:off x="1365116" y="4977172"/>
                  <a:ext cx="1224136" cy="0"/>
                </a:xfrm>
                <a:prstGeom prst="line">
                  <a:avLst/>
                </a:prstGeom>
                <a:ln w="34925">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26" name="25 Conector recto"/>
                <p:cNvCxnSpPr/>
                <p:nvPr/>
              </p:nvCxnSpPr>
              <p:spPr>
                <a:xfrm flipV="1">
                  <a:off x="1977184" y="4938419"/>
                  <a:ext cx="792088" cy="2"/>
                </a:xfrm>
                <a:prstGeom prst="line">
                  <a:avLst/>
                </a:prstGeom>
                <a:ln w="34925">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p:spPr>
              <p:style>
                <a:lnRef idx="1">
                  <a:schemeClr val="accent1"/>
                </a:lnRef>
                <a:fillRef idx="0">
                  <a:schemeClr val="accent1"/>
                </a:fillRef>
                <a:effectRef idx="0">
                  <a:schemeClr val="accent1"/>
                </a:effectRef>
                <a:fontRef idx="minor">
                  <a:schemeClr val="tx1"/>
                </a:fontRef>
              </p:style>
            </p:cxnSp>
          </p:grpSp>
          <p:sp>
            <p:nvSpPr>
              <p:cNvPr id="50" name="49 CuadroTexto"/>
              <p:cNvSpPr txBox="1"/>
              <p:nvPr/>
            </p:nvSpPr>
            <p:spPr>
              <a:xfrm>
                <a:off x="827584" y="6021288"/>
                <a:ext cx="2304256" cy="369332"/>
              </a:xfrm>
              <a:prstGeom prst="rect">
                <a:avLst/>
              </a:prstGeom>
              <a:noFill/>
            </p:spPr>
            <p:txBody>
              <a:bodyPr wrap="square" rtlCol="0">
                <a:spAutoFit/>
              </a:bodyPr>
              <a:lstStyle/>
              <a:p>
                <a:pPr algn="ctr"/>
                <a:r>
                  <a:rPr lang="es-MX" sz="1800" dirty="0" smtClean="0"/>
                  <a:t>Apartadas o separadas</a:t>
                </a:r>
                <a:endParaRPr lang="en-US" sz="1800" dirty="0"/>
              </a:p>
            </p:txBody>
          </p:sp>
        </p:grpSp>
        <p:grpSp>
          <p:nvGrpSpPr>
            <p:cNvPr id="5" name="4 Grupo"/>
            <p:cNvGrpSpPr/>
            <p:nvPr/>
          </p:nvGrpSpPr>
          <p:grpSpPr>
            <a:xfrm>
              <a:off x="6125122" y="3495317"/>
              <a:ext cx="2636374" cy="1372196"/>
              <a:chOff x="5044838" y="4797152"/>
              <a:chExt cx="2804653" cy="1674958"/>
            </a:xfrm>
          </p:grpSpPr>
          <p:grpSp>
            <p:nvGrpSpPr>
              <p:cNvPr id="4" name="3 Grupo"/>
              <p:cNvGrpSpPr/>
              <p:nvPr/>
            </p:nvGrpSpPr>
            <p:grpSpPr>
              <a:xfrm>
                <a:off x="5044838" y="4797152"/>
                <a:ext cx="2804653" cy="1008112"/>
                <a:chOff x="5044838" y="4797152"/>
                <a:chExt cx="2804653" cy="1008112"/>
              </a:xfrm>
            </p:grpSpPr>
            <p:cxnSp>
              <p:nvCxnSpPr>
                <p:cNvPr id="34" name="33 Conector recto"/>
                <p:cNvCxnSpPr/>
                <p:nvPr/>
              </p:nvCxnSpPr>
              <p:spPr>
                <a:xfrm>
                  <a:off x="5044838" y="5373216"/>
                  <a:ext cx="1296144" cy="0"/>
                </a:xfrm>
                <a:prstGeom prst="line">
                  <a:avLst/>
                </a:prstGeom>
                <a:ln w="34925">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5" name="34 Conector recto"/>
                <p:cNvCxnSpPr/>
                <p:nvPr/>
              </p:nvCxnSpPr>
              <p:spPr>
                <a:xfrm flipV="1">
                  <a:off x="6625355" y="5373216"/>
                  <a:ext cx="1224136" cy="2"/>
                </a:xfrm>
                <a:prstGeom prst="line">
                  <a:avLst/>
                </a:prstGeom>
                <a:ln w="34925">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6" name="35 Conector recto"/>
                <p:cNvCxnSpPr/>
                <p:nvPr/>
              </p:nvCxnSpPr>
              <p:spPr>
                <a:xfrm flipV="1">
                  <a:off x="6660233" y="4797154"/>
                  <a:ext cx="504055" cy="391535"/>
                </a:xfrm>
                <a:prstGeom prst="line">
                  <a:avLst/>
                </a:prstGeom>
                <a:ln w="34925">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7" name="36 Conector recto"/>
                <p:cNvCxnSpPr/>
                <p:nvPr/>
              </p:nvCxnSpPr>
              <p:spPr>
                <a:xfrm>
                  <a:off x="5940152" y="4797152"/>
                  <a:ext cx="404115" cy="391538"/>
                </a:xfrm>
                <a:prstGeom prst="line">
                  <a:avLst/>
                </a:prstGeom>
                <a:ln w="34925">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8" name="37 Conector recto"/>
                <p:cNvCxnSpPr/>
                <p:nvPr/>
              </p:nvCxnSpPr>
              <p:spPr>
                <a:xfrm flipV="1">
                  <a:off x="5868146" y="5445226"/>
                  <a:ext cx="476121" cy="360038"/>
                </a:xfrm>
                <a:prstGeom prst="line">
                  <a:avLst/>
                </a:prstGeom>
                <a:ln w="34925">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9" name="38 Conector recto"/>
                <p:cNvCxnSpPr/>
                <p:nvPr/>
              </p:nvCxnSpPr>
              <p:spPr>
                <a:xfrm>
                  <a:off x="6660232" y="5445224"/>
                  <a:ext cx="504056" cy="360040"/>
                </a:xfrm>
                <a:prstGeom prst="line">
                  <a:avLst/>
                </a:prstGeom>
                <a:ln w="34925">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p:spPr>
              <p:style>
                <a:lnRef idx="1">
                  <a:schemeClr val="accent1"/>
                </a:lnRef>
                <a:fillRef idx="0">
                  <a:schemeClr val="accent1"/>
                </a:fillRef>
                <a:effectRef idx="0">
                  <a:schemeClr val="accent1"/>
                </a:effectRef>
                <a:fontRef idx="minor">
                  <a:schemeClr val="tx1"/>
                </a:fontRef>
              </p:style>
            </p:cxnSp>
          </p:grpSp>
          <p:sp>
            <p:nvSpPr>
              <p:cNvPr id="51" name="50 CuadroTexto"/>
              <p:cNvSpPr txBox="1"/>
              <p:nvPr/>
            </p:nvSpPr>
            <p:spPr>
              <a:xfrm>
                <a:off x="5405573" y="6021288"/>
                <a:ext cx="2304256" cy="450822"/>
              </a:xfrm>
              <a:prstGeom prst="rect">
                <a:avLst/>
              </a:prstGeom>
              <a:noFill/>
            </p:spPr>
            <p:txBody>
              <a:bodyPr wrap="square" rtlCol="0">
                <a:spAutoFit/>
              </a:bodyPr>
              <a:lstStyle/>
              <a:p>
                <a:pPr algn="ctr"/>
                <a:r>
                  <a:rPr lang="es-MX" sz="1800" dirty="0" smtClean="0"/>
                  <a:t>Distantes</a:t>
                </a:r>
                <a:endParaRPr lang="en-US" sz="1800" dirty="0"/>
              </a:p>
            </p:txBody>
          </p:sp>
        </p:grpSp>
        <p:grpSp>
          <p:nvGrpSpPr>
            <p:cNvPr id="13" name="12 Grupo"/>
            <p:cNvGrpSpPr/>
            <p:nvPr/>
          </p:nvGrpSpPr>
          <p:grpSpPr>
            <a:xfrm>
              <a:off x="781108" y="3621868"/>
              <a:ext cx="2304256" cy="622375"/>
              <a:chOff x="5302031" y="3864679"/>
              <a:chExt cx="2304256" cy="622375"/>
            </a:xfrm>
          </p:grpSpPr>
          <p:sp>
            <p:nvSpPr>
              <p:cNvPr id="16" name="15 CuadroTexto"/>
              <p:cNvSpPr txBox="1"/>
              <p:nvPr/>
            </p:nvSpPr>
            <p:spPr>
              <a:xfrm>
                <a:off x="5302031" y="4117722"/>
                <a:ext cx="2304256" cy="369332"/>
              </a:xfrm>
              <a:prstGeom prst="rect">
                <a:avLst/>
              </a:prstGeom>
              <a:noFill/>
            </p:spPr>
            <p:txBody>
              <a:bodyPr wrap="square" rtlCol="0">
                <a:spAutoFit/>
              </a:bodyPr>
              <a:lstStyle/>
              <a:p>
                <a:pPr algn="ctr"/>
                <a:r>
                  <a:rPr lang="es-MX" sz="1800" dirty="0" smtClean="0"/>
                  <a:t>Sólo unidas</a:t>
                </a:r>
                <a:endParaRPr lang="en-US" sz="1800" dirty="0"/>
              </a:p>
            </p:txBody>
          </p:sp>
          <p:grpSp>
            <p:nvGrpSpPr>
              <p:cNvPr id="7" name="6 Grupo"/>
              <p:cNvGrpSpPr/>
              <p:nvPr/>
            </p:nvGrpSpPr>
            <p:grpSpPr>
              <a:xfrm>
                <a:off x="5302031" y="3864679"/>
                <a:ext cx="2160240" cy="68377"/>
                <a:chOff x="5724128" y="1992472"/>
                <a:chExt cx="2160240" cy="68377"/>
              </a:xfrm>
            </p:grpSpPr>
            <p:cxnSp>
              <p:nvCxnSpPr>
                <p:cNvPr id="29" name="28 Conector recto"/>
                <p:cNvCxnSpPr/>
                <p:nvPr/>
              </p:nvCxnSpPr>
              <p:spPr>
                <a:xfrm>
                  <a:off x="5724128" y="1992472"/>
                  <a:ext cx="2160240" cy="1"/>
                </a:xfrm>
                <a:prstGeom prst="line">
                  <a:avLst/>
                </a:prstGeom>
                <a:ln w="34925">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0" name="29 Conector recto"/>
                <p:cNvCxnSpPr/>
                <p:nvPr/>
              </p:nvCxnSpPr>
              <p:spPr>
                <a:xfrm>
                  <a:off x="5724128" y="2060848"/>
                  <a:ext cx="2160240" cy="1"/>
                </a:xfrm>
                <a:prstGeom prst="line">
                  <a:avLst/>
                </a:prstGeom>
                <a:ln w="34925">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p:spPr>
              <p:style>
                <a:lnRef idx="1">
                  <a:schemeClr val="accent1"/>
                </a:lnRef>
                <a:fillRef idx="0">
                  <a:schemeClr val="accent1"/>
                </a:fillRef>
                <a:effectRef idx="0">
                  <a:schemeClr val="accent1"/>
                </a:effectRef>
                <a:fontRef idx="minor">
                  <a:schemeClr val="tx1"/>
                </a:fontRef>
              </p:style>
            </p:cxnSp>
          </p:grpSp>
        </p:grpSp>
        <p:grpSp>
          <p:nvGrpSpPr>
            <p:cNvPr id="6" name="5 Grupo"/>
            <p:cNvGrpSpPr/>
            <p:nvPr/>
          </p:nvGrpSpPr>
          <p:grpSpPr>
            <a:xfrm>
              <a:off x="6308996" y="1815088"/>
              <a:ext cx="2306550" cy="842875"/>
              <a:chOff x="609266" y="3181618"/>
              <a:chExt cx="2740891" cy="1337511"/>
            </a:xfrm>
          </p:grpSpPr>
          <p:sp>
            <p:nvSpPr>
              <p:cNvPr id="28" name="27 Forma libre"/>
              <p:cNvSpPr/>
              <p:nvPr/>
            </p:nvSpPr>
            <p:spPr>
              <a:xfrm>
                <a:off x="609266" y="3181618"/>
                <a:ext cx="2740891" cy="828965"/>
              </a:xfrm>
              <a:custGeom>
                <a:avLst/>
                <a:gdLst>
                  <a:gd name="connsiteX0" fmla="*/ 0 w 2740891"/>
                  <a:gd name="connsiteY0" fmla="*/ 653474 h 828965"/>
                  <a:gd name="connsiteX1" fmla="*/ 568036 w 2740891"/>
                  <a:gd name="connsiteY1" fmla="*/ 57728 h 828965"/>
                  <a:gd name="connsiteX2" fmla="*/ 983673 w 2740891"/>
                  <a:gd name="connsiteY2" fmla="*/ 653474 h 828965"/>
                  <a:gd name="connsiteX3" fmla="*/ 1330036 w 2740891"/>
                  <a:gd name="connsiteY3" fmla="*/ 43874 h 828965"/>
                  <a:gd name="connsiteX4" fmla="*/ 1759527 w 2740891"/>
                  <a:gd name="connsiteY4" fmla="*/ 611910 h 828965"/>
                  <a:gd name="connsiteX5" fmla="*/ 2202873 w 2740891"/>
                  <a:gd name="connsiteY5" fmla="*/ 16164 h 828965"/>
                  <a:gd name="connsiteX6" fmla="*/ 2660073 w 2740891"/>
                  <a:gd name="connsiteY6" fmla="*/ 708892 h 828965"/>
                  <a:gd name="connsiteX7" fmla="*/ 2687782 w 2740891"/>
                  <a:gd name="connsiteY7" fmla="*/ 736601 h 828965"/>
                  <a:gd name="connsiteX8" fmla="*/ 2660073 w 2740891"/>
                  <a:gd name="connsiteY8" fmla="*/ 722746 h 828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0891" h="828965">
                    <a:moveTo>
                      <a:pt x="0" y="653474"/>
                    </a:moveTo>
                    <a:cubicBezTo>
                      <a:pt x="202045" y="355601"/>
                      <a:pt x="404091" y="57728"/>
                      <a:pt x="568036" y="57728"/>
                    </a:cubicBezTo>
                    <a:cubicBezTo>
                      <a:pt x="731981" y="57728"/>
                      <a:pt x="856673" y="655783"/>
                      <a:pt x="983673" y="653474"/>
                    </a:cubicBezTo>
                    <a:cubicBezTo>
                      <a:pt x="1110673" y="651165"/>
                      <a:pt x="1200727" y="50801"/>
                      <a:pt x="1330036" y="43874"/>
                    </a:cubicBezTo>
                    <a:cubicBezTo>
                      <a:pt x="1459345" y="36947"/>
                      <a:pt x="1614054" y="616528"/>
                      <a:pt x="1759527" y="611910"/>
                    </a:cubicBezTo>
                    <a:cubicBezTo>
                      <a:pt x="1905000" y="607292"/>
                      <a:pt x="2052782" y="0"/>
                      <a:pt x="2202873" y="16164"/>
                    </a:cubicBezTo>
                    <a:cubicBezTo>
                      <a:pt x="2352964" y="32328"/>
                      <a:pt x="2579255" y="588819"/>
                      <a:pt x="2660073" y="708892"/>
                    </a:cubicBezTo>
                    <a:cubicBezTo>
                      <a:pt x="2740891" y="828965"/>
                      <a:pt x="2687782" y="734292"/>
                      <a:pt x="2687782" y="736601"/>
                    </a:cubicBezTo>
                    <a:cubicBezTo>
                      <a:pt x="2687782" y="738910"/>
                      <a:pt x="2673927" y="730828"/>
                      <a:pt x="2660073" y="722746"/>
                    </a:cubicBezTo>
                  </a:path>
                </a:pathLst>
              </a:custGeom>
              <a:ln w="34925">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23 CuadroTexto"/>
              <p:cNvSpPr txBox="1"/>
              <p:nvPr/>
            </p:nvSpPr>
            <p:spPr>
              <a:xfrm>
                <a:off x="858982" y="3933057"/>
                <a:ext cx="2304256" cy="586072"/>
              </a:xfrm>
              <a:prstGeom prst="rect">
                <a:avLst/>
              </a:prstGeom>
              <a:noFill/>
            </p:spPr>
            <p:txBody>
              <a:bodyPr wrap="square" rtlCol="0">
                <a:spAutoFit/>
              </a:bodyPr>
              <a:lstStyle/>
              <a:p>
                <a:pPr algn="ctr"/>
                <a:r>
                  <a:rPr lang="es-MX" sz="1800" dirty="0" smtClean="0"/>
                  <a:t>Conflictos</a:t>
                </a:r>
                <a:endParaRPr lang="en-US" sz="1800" dirty="0"/>
              </a:p>
            </p:txBody>
          </p:sp>
        </p:grpSp>
        <p:grpSp>
          <p:nvGrpSpPr>
            <p:cNvPr id="31" name="30 Grupo"/>
            <p:cNvGrpSpPr/>
            <p:nvPr/>
          </p:nvGrpSpPr>
          <p:grpSpPr>
            <a:xfrm>
              <a:off x="865219" y="1844826"/>
              <a:ext cx="2376264" cy="1084082"/>
              <a:chOff x="1206801" y="4725143"/>
              <a:chExt cx="2376264" cy="1335294"/>
            </a:xfrm>
          </p:grpSpPr>
          <p:sp>
            <p:nvSpPr>
              <p:cNvPr id="32" name="31 CuadroTexto"/>
              <p:cNvSpPr txBox="1"/>
              <p:nvPr/>
            </p:nvSpPr>
            <p:spPr>
              <a:xfrm>
                <a:off x="1206801" y="5264333"/>
                <a:ext cx="2376264" cy="796104"/>
              </a:xfrm>
              <a:prstGeom prst="rect">
                <a:avLst/>
              </a:prstGeom>
              <a:noFill/>
            </p:spPr>
            <p:txBody>
              <a:bodyPr wrap="square" rtlCol="0">
                <a:spAutoFit/>
              </a:bodyPr>
              <a:lstStyle/>
              <a:p>
                <a:pPr algn="ctr"/>
                <a:r>
                  <a:rPr lang="es-MX" sz="1800" dirty="0" smtClean="0">
                    <a:latin typeface="Tahoma" pitchFamily="34" charset="0"/>
                    <a:cs typeface="Tahoma" pitchFamily="34" charset="0"/>
                  </a:rPr>
                  <a:t>Más unidas o integradas</a:t>
                </a:r>
                <a:endParaRPr lang="en-US" sz="1800" dirty="0">
                  <a:latin typeface="Tahoma" pitchFamily="34" charset="0"/>
                  <a:cs typeface="Tahoma" pitchFamily="34" charset="0"/>
                </a:endParaRPr>
              </a:p>
            </p:txBody>
          </p:sp>
          <p:grpSp>
            <p:nvGrpSpPr>
              <p:cNvPr id="33" name="32 Grupo"/>
              <p:cNvGrpSpPr/>
              <p:nvPr/>
            </p:nvGrpSpPr>
            <p:grpSpPr>
              <a:xfrm>
                <a:off x="1295636" y="4725143"/>
                <a:ext cx="2160240" cy="432049"/>
                <a:chOff x="1403648" y="3717032"/>
                <a:chExt cx="2160240" cy="432049"/>
              </a:xfrm>
            </p:grpSpPr>
            <p:cxnSp>
              <p:nvCxnSpPr>
                <p:cNvPr id="40" name="39 Conector recto"/>
                <p:cNvCxnSpPr/>
                <p:nvPr/>
              </p:nvCxnSpPr>
              <p:spPr>
                <a:xfrm>
                  <a:off x="1403648" y="3717032"/>
                  <a:ext cx="2160240" cy="1"/>
                </a:xfrm>
                <a:prstGeom prst="line">
                  <a:avLst/>
                </a:prstGeom>
                <a:ln w="34925">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1" name="40 Conector recto"/>
                <p:cNvCxnSpPr/>
                <p:nvPr/>
              </p:nvCxnSpPr>
              <p:spPr>
                <a:xfrm>
                  <a:off x="1403648" y="3933056"/>
                  <a:ext cx="2160240" cy="1"/>
                </a:xfrm>
                <a:prstGeom prst="line">
                  <a:avLst/>
                </a:prstGeom>
                <a:ln w="34925">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2" name="41 Conector recto"/>
                <p:cNvCxnSpPr/>
                <p:nvPr/>
              </p:nvCxnSpPr>
              <p:spPr>
                <a:xfrm>
                  <a:off x="1403648" y="4149080"/>
                  <a:ext cx="2160240" cy="1"/>
                </a:xfrm>
                <a:prstGeom prst="line">
                  <a:avLst/>
                </a:prstGeom>
                <a:ln w="34925">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p:spPr>
              <p:style>
                <a:lnRef idx="1">
                  <a:schemeClr val="accent1"/>
                </a:lnRef>
                <a:fillRef idx="0">
                  <a:schemeClr val="accent1"/>
                </a:fillRef>
                <a:effectRef idx="0">
                  <a:schemeClr val="accent1"/>
                </a:effectRef>
                <a:fontRef idx="minor">
                  <a:schemeClr val="tx1"/>
                </a:fontRef>
              </p:style>
            </p:cxnSp>
          </p:grpSp>
        </p:grpSp>
        <p:grpSp>
          <p:nvGrpSpPr>
            <p:cNvPr id="43" name="42 Grupo"/>
            <p:cNvGrpSpPr/>
            <p:nvPr/>
          </p:nvGrpSpPr>
          <p:grpSpPr>
            <a:xfrm>
              <a:off x="3851797" y="1871206"/>
              <a:ext cx="2019227" cy="1339499"/>
              <a:chOff x="5508104" y="3789040"/>
              <a:chExt cx="2434672" cy="1699452"/>
            </a:xfrm>
          </p:grpSpPr>
          <p:sp>
            <p:nvSpPr>
              <p:cNvPr id="44" name="43 CuadroTexto"/>
              <p:cNvSpPr txBox="1"/>
              <p:nvPr/>
            </p:nvSpPr>
            <p:spPr>
              <a:xfrm>
                <a:off x="5566511" y="4668478"/>
                <a:ext cx="2376265" cy="820014"/>
              </a:xfrm>
              <a:prstGeom prst="rect">
                <a:avLst/>
              </a:prstGeom>
              <a:noFill/>
            </p:spPr>
            <p:txBody>
              <a:bodyPr wrap="square" rtlCol="0">
                <a:spAutoFit/>
              </a:bodyPr>
              <a:lstStyle/>
              <a:p>
                <a:pPr algn="ctr"/>
                <a:r>
                  <a:rPr lang="es-MX" sz="1800" dirty="0" smtClean="0">
                    <a:latin typeface="Tahoma" pitchFamily="34" charset="0"/>
                    <a:cs typeface="Tahoma" pitchFamily="34" charset="0"/>
                  </a:rPr>
                  <a:t>Fusiones con conflicto</a:t>
                </a:r>
                <a:endParaRPr lang="en-US" sz="1800" dirty="0">
                  <a:latin typeface="Tahoma" pitchFamily="34" charset="0"/>
                  <a:cs typeface="Tahoma" pitchFamily="34" charset="0"/>
                </a:endParaRPr>
              </a:p>
            </p:txBody>
          </p:sp>
          <p:grpSp>
            <p:nvGrpSpPr>
              <p:cNvPr id="45" name="44 Grupo"/>
              <p:cNvGrpSpPr/>
              <p:nvPr/>
            </p:nvGrpSpPr>
            <p:grpSpPr>
              <a:xfrm>
                <a:off x="5508104" y="3789040"/>
                <a:ext cx="2304256" cy="936104"/>
                <a:chOff x="5508104" y="3573016"/>
                <a:chExt cx="2304256" cy="936104"/>
              </a:xfrm>
            </p:grpSpPr>
            <p:cxnSp>
              <p:nvCxnSpPr>
                <p:cNvPr id="46" name="45 Conector recto"/>
                <p:cNvCxnSpPr/>
                <p:nvPr/>
              </p:nvCxnSpPr>
              <p:spPr>
                <a:xfrm>
                  <a:off x="5580112" y="3789040"/>
                  <a:ext cx="2160240" cy="1"/>
                </a:xfrm>
                <a:prstGeom prst="line">
                  <a:avLst/>
                </a:prstGeom>
                <a:ln w="34925">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7" name="46 Conector recto"/>
                <p:cNvCxnSpPr/>
                <p:nvPr/>
              </p:nvCxnSpPr>
              <p:spPr>
                <a:xfrm>
                  <a:off x="5580112" y="4005064"/>
                  <a:ext cx="2160240" cy="1"/>
                </a:xfrm>
                <a:prstGeom prst="line">
                  <a:avLst/>
                </a:prstGeom>
                <a:ln w="34925">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8" name="47 Conector recto"/>
                <p:cNvCxnSpPr/>
                <p:nvPr/>
              </p:nvCxnSpPr>
              <p:spPr>
                <a:xfrm>
                  <a:off x="5580112" y="4221088"/>
                  <a:ext cx="2160240" cy="1"/>
                </a:xfrm>
                <a:prstGeom prst="line">
                  <a:avLst/>
                </a:prstGeom>
                <a:ln w="34925">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p:spPr>
              <p:style>
                <a:lnRef idx="1">
                  <a:schemeClr val="accent1"/>
                </a:lnRef>
                <a:fillRef idx="0">
                  <a:schemeClr val="accent1"/>
                </a:fillRef>
                <a:effectRef idx="0">
                  <a:schemeClr val="accent1"/>
                </a:effectRef>
                <a:fontRef idx="minor">
                  <a:schemeClr val="tx1"/>
                </a:fontRef>
              </p:style>
            </p:cxnSp>
            <p:sp>
              <p:nvSpPr>
                <p:cNvPr id="49" name="48 Forma libre"/>
                <p:cNvSpPr/>
                <p:nvPr/>
              </p:nvSpPr>
              <p:spPr>
                <a:xfrm>
                  <a:off x="5508104" y="3573016"/>
                  <a:ext cx="2304256" cy="936104"/>
                </a:xfrm>
                <a:custGeom>
                  <a:avLst/>
                  <a:gdLst>
                    <a:gd name="connsiteX0" fmla="*/ 0 w 2740891"/>
                    <a:gd name="connsiteY0" fmla="*/ 653474 h 828965"/>
                    <a:gd name="connsiteX1" fmla="*/ 568036 w 2740891"/>
                    <a:gd name="connsiteY1" fmla="*/ 57728 h 828965"/>
                    <a:gd name="connsiteX2" fmla="*/ 983673 w 2740891"/>
                    <a:gd name="connsiteY2" fmla="*/ 653474 h 828965"/>
                    <a:gd name="connsiteX3" fmla="*/ 1330036 w 2740891"/>
                    <a:gd name="connsiteY3" fmla="*/ 43874 h 828965"/>
                    <a:gd name="connsiteX4" fmla="*/ 1759527 w 2740891"/>
                    <a:gd name="connsiteY4" fmla="*/ 611910 h 828965"/>
                    <a:gd name="connsiteX5" fmla="*/ 2202873 w 2740891"/>
                    <a:gd name="connsiteY5" fmla="*/ 16164 h 828965"/>
                    <a:gd name="connsiteX6" fmla="*/ 2660073 w 2740891"/>
                    <a:gd name="connsiteY6" fmla="*/ 708892 h 828965"/>
                    <a:gd name="connsiteX7" fmla="*/ 2687782 w 2740891"/>
                    <a:gd name="connsiteY7" fmla="*/ 736601 h 828965"/>
                    <a:gd name="connsiteX8" fmla="*/ 2660073 w 2740891"/>
                    <a:gd name="connsiteY8" fmla="*/ 722746 h 828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0891" h="828965">
                      <a:moveTo>
                        <a:pt x="0" y="653474"/>
                      </a:moveTo>
                      <a:cubicBezTo>
                        <a:pt x="202045" y="355601"/>
                        <a:pt x="404091" y="57728"/>
                        <a:pt x="568036" y="57728"/>
                      </a:cubicBezTo>
                      <a:cubicBezTo>
                        <a:pt x="731981" y="57728"/>
                        <a:pt x="856673" y="655783"/>
                        <a:pt x="983673" y="653474"/>
                      </a:cubicBezTo>
                      <a:cubicBezTo>
                        <a:pt x="1110673" y="651165"/>
                        <a:pt x="1200727" y="50801"/>
                        <a:pt x="1330036" y="43874"/>
                      </a:cubicBezTo>
                      <a:cubicBezTo>
                        <a:pt x="1459345" y="36947"/>
                        <a:pt x="1614054" y="616528"/>
                        <a:pt x="1759527" y="611910"/>
                      </a:cubicBezTo>
                      <a:cubicBezTo>
                        <a:pt x="1905000" y="607292"/>
                        <a:pt x="2052782" y="0"/>
                        <a:pt x="2202873" y="16164"/>
                      </a:cubicBezTo>
                      <a:cubicBezTo>
                        <a:pt x="2352964" y="32328"/>
                        <a:pt x="2579255" y="588819"/>
                        <a:pt x="2660073" y="708892"/>
                      </a:cubicBezTo>
                      <a:cubicBezTo>
                        <a:pt x="2740891" y="828965"/>
                        <a:pt x="2687782" y="734292"/>
                        <a:pt x="2687782" y="736601"/>
                      </a:cubicBezTo>
                      <a:cubicBezTo>
                        <a:pt x="2687782" y="738910"/>
                        <a:pt x="2673927" y="730828"/>
                        <a:pt x="2660073" y="722746"/>
                      </a:cubicBezTo>
                    </a:path>
                  </a:pathLst>
                </a:custGeom>
                <a:ln w="34925">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nvGrpSpPr>
            <p:cNvPr id="52" name="51 Grupo"/>
            <p:cNvGrpSpPr/>
            <p:nvPr/>
          </p:nvGrpSpPr>
          <p:grpSpPr>
            <a:xfrm>
              <a:off x="623634" y="5243349"/>
              <a:ext cx="3447896" cy="1024183"/>
              <a:chOff x="467544" y="2060848"/>
              <a:chExt cx="3672408" cy="1366266"/>
            </a:xfrm>
          </p:grpSpPr>
          <p:cxnSp>
            <p:nvCxnSpPr>
              <p:cNvPr id="53" name="52 Conector recto de flecha"/>
              <p:cNvCxnSpPr/>
              <p:nvPr/>
            </p:nvCxnSpPr>
            <p:spPr>
              <a:xfrm>
                <a:off x="1115616" y="2060848"/>
                <a:ext cx="2304256" cy="1588"/>
              </a:xfrm>
              <a:prstGeom prst="straightConnector1">
                <a:avLst/>
              </a:prstGeom>
              <a:ln w="50800">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tailEnd type="arrow"/>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4" name="53 CuadroTexto"/>
              <p:cNvSpPr txBox="1"/>
              <p:nvPr/>
            </p:nvSpPr>
            <p:spPr>
              <a:xfrm>
                <a:off x="467544" y="2564904"/>
                <a:ext cx="3672408" cy="862210"/>
              </a:xfrm>
              <a:prstGeom prst="rect">
                <a:avLst/>
              </a:prstGeom>
              <a:noFill/>
            </p:spPr>
            <p:txBody>
              <a:bodyPr wrap="square" rtlCol="0">
                <a:spAutoFit/>
              </a:bodyPr>
              <a:lstStyle/>
              <a:p>
                <a:pPr algn="ctr"/>
                <a:r>
                  <a:rPr lang="es-MX" sz="1800" dirty="0" smtClean="0">
                    <a:latin typeface="Tahoma" pitchFamily="34" charset="0"/>
                    <a:cs typeface="Tahoma" pitchFamily="34" charset="0"/>
                  </a:rPr>
                  <a:t>Sólo relación positiva de apoyo, aprecio, admiración</a:t>
                </a:r>
                <a:endParaRPr lang="en-US" sz="1800" dirty="0">
                  <a:latin typeface="Tahoma" pitchFamily="34" charset="0"/>
                  <a:cs typeface="Tahoma" pitchFamily="34" charset="0"/>
                </a:endParaRPr>
              </a:p>
            </p:txBody>
          </p:sp>
        </p:grpSp>
        <p:grpSp>
          <p:nvGrpSpPr>
            <p:cNvPr id="55" name="54 Grupo"/>
            <p:cNvGrpSpPr/>
            <p:nvPr/>
          </p:nvGrpSpPr>
          <p:grpSpPr>
            <a:xfrm>
              <a:off x="5926864" y="5243349"/>
              <a:ext cx="2839444" cy="1024183"/>
              <a:chOff x="5220072" y="2060848"/>
              <a:chExt cx="3024336" cy="1366266"/>
            </a:xfrm>
          </p:grpSpPr>
          <p:sp>
            <p:nvSpPr>
              <p:cNvPr id="56" name="55 CuadroTexto"/>
              <p:cNvSpPr txBox="1"/>
              <p:nvPr/>
            </p:nvSpPr>
            <p:spPr>
              <a:xfrm>
                <a:off x="5220072" y="2564904"/>
                <a:ext cx="3024336" cy="862210"/>
              </a:xfrm>
              <a:prstGeom prst="rect">
                <a:avLst/>
              </a:prstGeom>
              <a:noFill/>
            </p:spPr>
            <p:txBody>
              <a:bodyPr wrap="square" rtlCol="0">
                <a:spAutoFit/>
              </a:bodyPr>
              <a:lstStyle/>
              <a:p>
                <a:pPr algn="ctr"/>
                <a:r>
                  <a:rPr lang="es-MX" sz="1800" dirty="0" smtClean="0">
                    <a:latin typeface="Tahoma" pitchFamily="34" charset="0"/>
                    <a:cs typeface="Tahoma" pitchFamily="34" charset="0"/>
                  </a:rPr>
                  <a:t>Relación negativa de disgusto, de oposición</a:t>
                </a:r>
                <a:endParaRPr lang="en-US" sz="1800" dirty="0">
                  <a:latin typeface="Tahoma" pitchFamily="34" charset="0"/>
                  <a:cs typeface="Tahoma" pitchFamily="34" charset="0"/>
                </a:endParaRPr>
              </a:p>
            </p:txBody>
          </p:sp>
          <p:cxnSp>
            <p:nvCxnSpPr>
              <p:cNvPr id="57" name="56 Conector recto"/>
              <p:cNvCxnSpPr/>
              <p:nvPr/>
            </p:nvCxnSpPr>
            <p:spPr>
              <a:xfrm>
                <a:off x="5508104" y="2060848"/>
                <a:ext cx="2592288" cy="0"/>
              </a:xfrm>
              <a:prstGeom prst="line">
                <a:avLst/>
              </a:prstGeom>
              <a:ln w="57150">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prstDash val="sysDot"/>
                <a:tailEnd type="arrow"/>
              </a:ln>
            </p:spPr>
            <p:style>
              <a:lnRef idx="1">
                <a:schemeClr val="accent1"/>
              </a:lnRef>
              <a:fillRef idx="0">
                <a:schemeClr val="accent1"/>
              </a:fillRef>
              <a:effectRef idx="0">
                <a:schemeClr val="accent1"/>
              </a:effectRef>
              <a:fontRef idx="minor">
                <a:schemeClr val="tx1"/>
              </a:fontRef>
            </p:style>
          </p:cxnSp>
        </p:grpSp>
        <p:sp>
          <p:nvSpPr>
            <p:cNvPr id="14" name="13 CuadroTexto"/>
            <p:cNvSpPr txBox="1"/>
            <p:nvPr/>
          </p:nvSpPr>
          <p:spPr>
            <a:xfrm>
              <a:off x="1933236" y="6421122"/>
              <a:ext cx="5250155" cy="369332"/>
            </a:xfrm>
            <a:prstGeom prst="rect">
              <a:avLst/>
            </a:prstGeom>
            <a:noFill/>
          </p:spPr>
          <p:txBody>
            <a:bodyPr wrap="none" rtlCol="0">
              <a:spAutoFit/>
            </a:bodyPr>
            <a:lstStyle/>
            <a:p>
              <a:r>
                <a:rPr lang="es-MX" sz="1800" dirty="0">
                  <a:latin typeface="Arial" pitchFamily="34" charset="0"/>
                  <a:cs typeface="Arial" pitchFamily="34" charset="0"/>
                </a:rPr>
                <a:t>Las flechas indican direccionalidad de las </a:t>
              </a:r>
              <a:r>
                <a:rPr lang="es-MX" sz="1800" dirty="0" smtClean="0">
                  <a:latin typeface="Arial" pitchFamily="34" charset="0"/>
                  <a:cs typeface="Arial" pitchFamily="34" charset="0"/>
                </a:rPr>
                <a:t>fuerzas</a:t>
              </a:r>
              <a:endParaRPr lang="es-MX" sz="1800" dirty="0">
                <a:latin typeface="Arial" pitchFamily="34" charset="0"/>
                <a:cs typeface="Arial" pitchFamily="34" charset="0"/>
              </a:endParaRPr>
            </a:p>
          </p:txBody>
        </p:sp>
      </p:grpSp>
    </p:spTree>
    <p:extLst>
      <p:ext uri="{BB962C8B-B14F-4D97-AF65-F5344CB8AC3E}">
        <p14:creationId xmlns:p14="http://schemas.microsoft.com/office/powerpoint/2010/main" val="27515617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2 Título"/>
          <p:cNvSpPr>
            <a:spLocks noGrp="1"/>
          </p:cNvSpPr>
          <p:nvPr>
            <p:ph type="title"/>
          </p:nvPr>
        </p:nvSpPr>
        <p:spPr>
          <a:xfrm>
            <a:off x="467544" y="188640"/>
            <a:ext cx="8229600" cy="792088"/>
          </a:xfrm>
        </p:spPr>
        <p:txBody>
          <a:bodyPr/>
          <a:lstStyle/>
          <a:p>
            <a:r>
              <a:rPr lang="es-MX" dirty="0" smtClean="0"/>
              <a:t>CADENAS EN LAS REDES</a:t>
            </a:r>
            <a:endParaRPr lang="en-US" dirty="0"/>
          </a:p>
        </p:txBody>
      </p:sp>
      <p:grpSp>
        <p:nvGrpSpPr>
          <p:cNvPr id="4" name="3 Grupo"/>
          <p:cNvGrpSpPr/>
          <p:nvPr/>
        </p:nvGrpSpPr>
        <p:grpSpPr>
          <a:xfrm>
            <a:off x="773304" y="1681041"/>
            <a:ext cx="1656184" cy="1975924"/>
            <a:chOff x="539552" y="1988840"/>
            <a:chExt cx="1656184" cy="1975924"/>
          </a:xfrm>
        </p:grpSpPr>
        <p:grpSp>
          <p:nvGrpSpPr>
            <p:cNvPr id="3" name="2 Grupo"/>
            <p:cNvGrpSpPr/>
            <p:nvPr/>
          </p:nvGrpSpPr>
          <p:grpSpPr>
            <a:xfrm>
              <a:off x="539552" y="1988840"/>
              <a:ext cx="1617505" cy="1152128"/>
              <a:chOff x="539552" y="1196752"/>
              <a:chExt cx="2664296" cy="1944216"/>
            </a:xfrm>
          </p:grpSpPr>
          <p:sp>
            <p:nvSpPr>
              <p:cNvPr id="7" name="6 Conector"/>
              <p:cNvSpPr/>
              <p:nvPr/>
            </p:nvSpPr>
            <p:spPr>
              <a:xfrm>
                <a:off x="2267744" y="2276872"/>
                <a:ext cx="936104" cy="864096"/>
              </a:xfrm>
              <a:prstGeom prst="flowChartConnector">
                <a:avLst/>
              </a:prstGeom>
              <a:noFill/>
              <a:ln w="44450">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tx1"/>
                    </a:solidFill>
                    <a:latin typeface="Arial Rounded MT Bold" pitchFamily="34" charset="0"/>
                  </a:rPr>
                  <a:t>D</a:t>
                </a:r>
                <a:endParaRPr lang="en-US" sz="2400" b="1" dirty="0">
                  <a:solidFill>
                    <a:schemeClr val="tx1"/>
                  </a:solidFill>
                  <a:latin typeface="Arial Rounded MT Bold" pitchFamily="34" charset="0"/>
                </a:endParaRPr>
              </a:p>
            </p:txBody>
          </p:sp>
          <p:sp>
            <p:nvSpPr>
              <p:cNvPr id="8" name="7 Conector"/>
              <p:cNvSpPr/>
              <p:nvPr/>
            </p:nvSpPr>
            <p:spPr>
              <a:xfrm>
                <a:off x="1331640" y="1196752"/>
                <a:ext cx="936104" cy="864096"/>
              </a:xfrm>
              <a:prstGeom prst="flowChartConnector">
                <a:avLst/>
              </a:prstGeom>
              <a:noFill/>
              <a:ln w="44450">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tx1"/>
                    </a:solidFill>
                    <a:latin typeface="Arial Rounded MT Bold" pitchFamily="34" charset="0"/>
                  </a:rPr>
                  <a:t>C</a:t>
                </a:r>
                <a:endParaRPr lang="en-US" sz="2400" b="1" dirty="0">
                  <a:solidFill>
                    <a:schemeClr val="tx1"/>
                  </a:solidFill>
                  <a:latin typeface="Arial Rounded MT Bold" pitchFamily="34" charset="0"/>
                </a:endParaRPr>
              </a:p>
            </p:txBody>
          </p:sp>
          <p:sp>
            <p:nvSpPr>
              <p:cNvPr id="9" name="8 Conector"/>
              <p:cNvSpPr/>
              <p:nvPr/>
            </p:nvSpPr>
            <p:spPr>
              <a:xfrm>
                <a:off x="539552" y="2276872"/>
                <a:ext cx="936104" cy="864096"/>
              </a:xfrm>
              <a:prstGeom prst="flowChartConnector">
                <a:avLst/>
              </a:prstGeom>
              <a:noFill/>
              <a:ln w="44450">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tx1"/>
                    </a:solidFill>
                    <a:latin typeface="Arial Rounded MT Bold" pitchFamily="34" charset="0"/>
                  </a:rPr>
                  <a:t>A</a:t>
                </a:r>
                <a:endParaRPr lang="en-US" sz="2400" b="1" dirty="0">
                  <a:solidFill>
                    <a:schemeClr val="tx1"/>
                  </a:solidFill>
                  <a:latin typeface="Arial Rounded MT Bold" pitchFamily="34" charset="0"/>
                </a:endParaRPr>
              </a:p>
            </p:txBody>
          </p:sp>
          <p:cxnSp>
            <p:nvCxnSpPr>
              <p:cNvPr id="10" name="9 Conector recto de flecha"/>
              <p:cNvCxnSpPr>
                <a:endCxn id="7" idx="0"/>
              </p:cNvCxnSpPr>
              <p:nvPr/>
            </p:nvCxnSpPr>
            <p:spPr>
              <a:xfrm rot="16200000" flipH="1">
                <a:off x="2249744" y="1790820"/>
                <a:ext cx="504054" cy="468050"/>
              </a:xfrm>
              <a:prstGeom prst="straightConnector1">
                <a:avLst/>
              </a:prstGeom>
              <a:ln w="2540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a:endCxn id="9" idx="0"/>
              </p:cNvCxnSpPr>
              <p:nvPr/>
            </p:nvCxnSpPr>
            <p:spPr>
              <a:xfrm rot="5400000">
                <a:off x="953598" y="1826822"/>
                <a:ext cx="504056" cy="396044"/>
              </a:xfrm>
              <a:prstGeom prst="straightConnector1">
                <a:avLst/>
              </a:prstGeom>
              <a:ln w="2540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grpSp>
        <p:sp>
          <p:nvSpPr>
            <p:cNvPr id="27" name="26 CuadroTexto"/>
            <p:cNvSpPr txBox="1"/>
            <p:nvPr/>
          </p:nvSpPr>
          <p:spPr>
            <a:xfrm>
              <a:off x="539552" y="3318433"/>
              <a:ext cx="1656184" cy="646331"/>
            </a:xfrm>
            <a:prstGeom prst="rect">
              <a:avLst/>
            </a:prstGeom>
            <a:noFill/>
          </p:spPr>
          <p:txBody>
            <a:bodyPr wrap="square" rtlCol="0">
              <a:spAutoFit/>
            </a:bodyPr>
            <a:lstStyle/>
            <a:p>
              <a:pPr algn="ctr"/>
              <a:r>
                <a:rPr lang="es-MX" sz="1800" dirty="0" smtClean="0"/>
                <a:t>C es </a:t>
              </a:r>
              <a:r>
                <a:rPr lang="es-MX" sz="1800" dirty="0"/>
                <a:t>flujo de la </a:t>
              </a:r>
              <a:r>
                <a:rPr lang="es-MX" sz="1800" dirty="0" smtClean="0"/>
                <a:t>comunicación</a:t>
              </a:r>
              <a:endParaRPr lang="en-US" sz="1800" dirty="0"/>
            </a:p>
          </p:txBody>
        </p:sp>
      </p:grpSp>
      <p:grpSp>
        <p:nvGrpSpPr>
          <p:cNvPr id="6" name="5 Grupo"/>
          <p:cNvGrpSpPr/>
          <p:nvPr/>
        </p:nvGrpSpPr>
        <p:grpSpPr>
          <a:xfrm>
            <a:off x="5184729" y="2620196"/>
            <a:ext cx="3873031" cy="2702855"/>
            <a:chOff x="4860032" y="1122362"/>
            <a:chExt cx="3873031" cy="2702855"/>
          </a:xfrm>
        </p:grpSpPr>
        <p:grpSp>
          <p:nvGrpSpPr>
            <p:cNvPr id="5" name="4 Grupo"/>
            <p:cNvGrpSpPr/>
            <p:nvPr/>
          </p:nvGrpSpPr>
          <p:grpSpPr>
            <a:xfrm>
              <a:off x="6788845" y="1122362"/>
              <a:ext cx="1944218" cy="2702855"/>
              <a:chOff x="5436096" y="1412776"/>
              <a:chExt cx="2592288" cy="4608512"/>
            </a:xfrm>
          </p:grpSpPr>
          <p:grpSp>
            <p:nvGrpSpPr>
              <p:cNvPr id="2" name="27 Grupo"/>
              <p:cNvGrpSpPr/>
              <p:nvPr/>
            </p:nvGrpSpPr>
            <p:grpSpPr>
              <a:xfrm>
                <a:off x="5436096" y="1412776"/>
                <a:ext cx="2592288" cy="1944216"/>
                <a:chOff x="3347864" y="4221088"/>
                <a:chExt cx="2592288" cy="1944216"/>
              </a:xfrm>
            </p:grpSpPr>
            <p:sp>
              <p:nvSpPr>
                <p:cNvPr id="29" name="28 Conector"/>
                <p:cNvSpPr/>
                <p:nvPr/>
              </p:nvSpPr>
              <p:spPr>
                <a:xfrm>
                  <a:off x="5004048" y="4221088"/>
                  <a:ext cx="936104" cy="864096"/>
                </a:xfrm>
                <a:prstGeom prst="flowChartConnector">
                  <a:avLst/>
                </a:prstGeom>
                <a:noFill/>
                <a:ln w="44450">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tx1"/>
                      </a:solidFill>
                      <a:latin typeface="Arial Rounded MT Bold" pitchFamily="34" charset="0"/>
                    </a:rPr>
                    <a:t>B</a:t>
                  </a:r>
                  <a:endParaRPr lang="en-US" sz="2400" b="1" dirty="0">
                    <a:solidFill>
                      <a:schemeClr val="tx1"/>
                    </a:solidFill>
                    <a:latin typeface="Arial Rounded MT Bold" pitchFamily="34" charset="0"/>
                  </a:endParaRPr>
                </a:p>
              </p:txBody>
            </p:sp>
            <p:sp>
              <p:nvSpPr>
                <p:cNvPr id="30" name="29 Conector"/>
                <p:cNvSpPr/>
                <p:nvPr/>
              </p:nvSpPr>
              <p:spPr>
                <a:xfrm>
                  <a:off x="4211960" y="5301208"/>
                  <a:ext cx="936104" cy="864096"/>
                </a:xfrm>
                <a:prstGeom prst="flowChartConnector">
                  <a:avLst/>
                </a:prstGeom>
                <a:noFill/>
                <a:ln w="44450">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tx1"/>
                      </a:solidFill>
                      <a:latin typeface="Arial Rounded MT Bold" pitchFamily="34" charset="0"/>
                    </a:rPr>
                    <a:t>C</a:t>
                  </a:r>
                  <a:endParaRPr lang="en-US" sz="2400" b="1" dirty="0">
                    <a:solidFill>
                      <a:schemeClr val="tx1"/>
                    </a:solidFill>
                    <a:latin typeface="Arial Rounded MT Bold" pitchFamily="34" charset="0"/>
                  </a:endParaRPr>
                </a:p>
              </p:txBody>
            </p:sp>
            <p:sp>
              <p:nvSpPr>
                <p:cNvPr id="31" name="30 Conector"/>
                <p:cNvSpPr/>
                <p:nvPr/>
              </p:nvSpPr>
              <p:spPr>
                <a:xfrm>
                  <a:off x="3347864" y="4221088"/>
                  <a:ext cx="936104" cy="864096"/>
                </a:xfrm>
                <a:prstGeom prst="flowChartConnector">
                  <a:avLst/>
                </a:prstGeom>
                <a:noFill/>
                <a:ln w="44450">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tx1"/>
                      </a:solidFill>
                      <a:latin typeface="Arial Rounded MT Bold" pitchFamily="34" charset="0"/>
                    </a:rPr>
                    <a:t>A</a:t>
                  </a:r>
                  <a:endParaRPr lang="en-US" sz="2400" b="1" dirty="0">
                    <a:solidFill>
                      <a:schemeClr val="tx1"/>
                    </a:solidFill>
                    <a:latin typeface="Arial Rounded MT Bold" pitchFamily="34" charset="0"/>
                  </a:endParaRPr>
                </a:p>
              </p:txBody>
            </p:sp>
            <p:cxnSp>
              <p:nvCxnSpPr>
                <p:cNvPr id="32" name="31 Conector recto de flecha"/>
                <p:cNvCxnSpPr/>
                <p:nvPr/>
              </p:nvCxnSpPr>
              <p:spPr>
                <a:xfrm rot="5400000" flipH="1" flipV="1">
                  <a:off x="4944240" y="5097382"/>
                  <a:ext cx="414576" cy="281107"/>
                </a:xfrm>
                <a:prstGeom prst="straightConnector1">
                  <a:avLst/>
                </a:prstGeom>
                <a:ln w="2540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3" name="32 Conector recto de flecha"/>
                <p:cNvCxnSpPr>
                  <a:stCxn id="30" idx="1"/>
                </p:cNvCxnSpPr>
                <p:nvPr/>
              </p:nvCxnSpPr>
              <p:spPr>
                <a:xfrm rot="16200000" flipV="1">
                  <a:off x="4001209" y="5079911"/>
                  <a:ext cx="414576" cy="281105"/>
                </a:xfrm>
                <a:prstGeom prst="straightConnector1">
                  <a:avLst/>
                </a:prstGeom>
                <a:ln w="2540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grpSp>
          <p:sp>
            <p:nvSpPr>
              <p:cNvPr id="35" name="34 Conector"/>
              <p:cNvSpPr/>
              <p:nvPr/>
            </p:nvSpPr>
            <p:spPr>
              <a:xfrm>
                <a:off x="6372200" y="5157192"/>
                <a:ext cx="936104" cy="864096"/>
              </a:xfrm>
              <a:prstGeom prst="flowChartConnector">
                <a:avLst/>
              </a:prstGeom>
              <a:noFill/>
              <a:ln w="44450">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tx1"/>
                    </a:solidFill>
                    <a:latin typeface="Arial Rounded MT Bold" pitchFamily="34" charset="0"/>
                  </a:rPr>
                  <a:t>E</a:t>
                </a:r>
                <a:endParaRPr lang="en-US" sz="2400" b="1" dirty="0">
                  <a:solidFill>
                    <a:schemeClr val="tx1"/>
                  </a:solidFill>
                  <a:latin typeface="Arial Rounded MT Bold" pitchFamily="34" charset="0"/>
                </a:endParaRPr>
              </a:p>
            </p:txBody>
          </p:sp>
          <p:sp>
            <p:nvSpPr>
              <p:cNvPr id="37" name="36 Conector"/>
              <p:cNvSpPr/>
              <p:nvPr/>
            </p:nvSpPr>
            <p:spPr>
              <a:xfrm>
                <a:off x="6372200" y="3789040"/>
                <a:ext cx="936104" cy="864096"/>
              </a:xfrm>
              <a:prstGeom prst="flowChartConnector">
                <a:avLst/>
              </a:prstGeom>
              <a:noFill/>
              <a:ln w="44450">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tx1"/>
                    </a:solidFill>
                    <a:latin typeface="Arial Rounded MT Bold" pitchFamily="34" charset="0"/>
                  </a:rPr>
                  <a:t>D</a:t>
                </a:r>
                <a:endParaRPr lang="en-US" sz="2400" b="1" dirty="0">
                  <a:solidFill>
                    <a:schemeClr val="tx1"/>
                  </a:solidFill>
                  <a:latin typeface="Arial Rounded MT Bold" pitchFamily="34" charset="0"/>
                </a:endParaRPr>
              </a:p>
            </p:txBody>
          </p:sp>
          <p:cxnSp>
            <p:nvCxnSpPr>
              <p:cNvPr id="38" name="37 Conector recto de flecha"/>
              <p:cNvCxnSpPr/>
              <p:nvPr/>
            </p:nvCxnSpPr>
            <p:spPr>
              <a:xfrm rot="16680000" flipH="1">
                <a:off x="6625506" y="4869160"/>
                <a:ext cx="504056" cy="72008"/>
              </a:xfrm>
              <a:prstGeom prst="straightConnector1">
                <a:avLst/>
              </a:prstGeom>
              <a:ln w="2540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9" name="38 Conector recto de flecha"/>
              <p:cNvCxnSpPr/>
              <p:nvPr/>
            </p:nvCxnSpPr>
            <p:spPr>
              <a:xfrm rot="16680000" flipH="1">
                <a:off x="6588224" y="3537012"/>
                <a:ext cx="432048" cy="72008"/>
              </a:xfrm>
              <a:prstGeom prst="straightConnector1">
                <a:avLst/>
              </a:prstGeom>
              <a:ln w="2540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grpSp>
        <p:sp>
          <p:nvSpPr>
            <p:cNvPr id="44" name="43 CuadroTexto"/>
            <p:cNvSpPr txBox="1"/>
            <p:nvPr/>
          </p:nvSpPr>
          <p:spPr>
            <a:xfrm>
              <a:off x="4860032" y="1502884"/>
              <a:ext cx="1800200" cy="2031325"/>
            </a:xfrm>
            <a:prstGeom prst="rect">
              <a:avLst/>
            </a:prstGeom>
            <a:noFill/>
          </p:spPr>
          <p:txBody>
            <a:bodyPr wrap="square" rtlCol="0">
              <a:spAutoFit/>
            </a:bodyPr>
            <a:lstStyle/>
            <a:p>
              <a:pPr algn="ctr"/>
              <a:r>
                <a:rPr lang="es-MX" sz="1800" b="1" dirty="0" smtClean="0"/>
                <a:t>Red de Y </a:t>
              </a:r>
              <a:r>
                <a:rPr lang="es-MX" sz="1800" b="1" dirty="0"/>
                <a:t>moderadamente centralizada</a:t>
              </a:r>
              <a:endParaRPr lang="en-US" sz="1800" b="1" dirty="0"/>
            </a:p>
            <a:p>
              <a:pPr algn="ctr"/>
              <a:r>
                <a:rPr lang="es-MX" sz="1800" dirty="0"/>
                <a:t>C es central, pero D tiene una centralidad </a:t>
              </a:r>
              <a:r>
                <a:rPr lang="es-MX" sz="1800" dirty="0" smtClean="0"/>
                <a:t>intermedia</a:t>
              </a:r>
              <a:endParaRPr lang="en-US" sz="1800" dirty="0"/>
            </a:p>
          </p:txBody>
        </p:sp>
      </p:grpSp>
      <p:grpSp>
        <p:nvGrpSpPr>
          <p:cNvPr id="13" name="12 Grupo"/>
          <p:cNvGrpSpPr/>
          <p:nvPr/>
        </p:nvGrpSpPr>
        <p:grpSpPr>
          <a:xfrm>
            <a:off x="3051848" y="1819869"/>
            <a:ext cx="2009134" cy="2089951"/>
            <a:chOff x="5325182" y="3857588"/>
            <a:chExt cx="2009134" cy="2089951"/>
          </a:xfrm>
        </p:grpSpPr>
        <p:grpSp>
          <p:nvGrpSpPr>
            <p:cNvPr id="26" name="38 Grupo"/>
            <p:cNvGrpSpPr/>
            <p:nvPr/>
          </p:nvGrpSpPr>
          <p:grpSpPr>
            <a:xfrm>
              <a:off x="5325182" y="3857588"/>
              <a:ext cx="2009134" cy="1368152"/>
              <a:chOff x="3347864" y="4221088"/>
              <a:chExt cx="2592288" cy="1944216"/>
            </a:xfrm>
          </p:grpSpPr>
          <p:sp>
            <p:nvSpPr>
              <p:cNvPr id="36" name="35 Conector"/>
              <p:cNvSpPr/>
              <p:nvPr/>
            </p:nvSpPr>
            <p:spPr>
              <a:xfrm>
                <a:off x="5004048" y="4221088"/>
                <a:ext cx="936104" cy="864096"/>
              </a:xfrm>
              <a:prstGeom prst="flowChartConnector">
                <a:avLst/>
              </a:prstGeom>
              <a:noFill/>
              <a:ln w="44450">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tx1"/>
                    </a:solidFill>
                    <a:latin typeface="Arial Rounded MT Bold" pitchFamily="34" charset="0"/>
                  </a:rPr>
                  <a:t>E</a:t>
                </a:r>
                <a:endParaRPr lang="en-US" sz="2400" b="1" dirty="0">
                  <a:solidFill>
                    <a:schemeClr val="tx1"/>
                  </a:solidFill>
                  <a:latin typeface="Arial Rounded MT Bold" pitchFamily="34" charset="0"/>
                </a:endParaRPr>
              </a:p>
            </p:txBody>
          </p:sp>
          <p:sp>
            <p:nvSpPr>
              <p:cNvPr id="40" name="39 Conector"/>
              <p:cNvSpPr/>
              <p:nvPr/>
            </p:nvSpPr>
            <p:spPr>
              <a:xfrm>
                <a:off x="4211960" y="5301208"/>
                <a:ext cx="936104" cy="864096"/>
              </a:xfrm>
              <a:prstGeom prst="flowChartConnector">
                <a:avLst/>
              </a:prstGeom>
              <a:noFill/>
              <a:ln w="44450">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tx1"/>
                    </a:solidFill>
                    <a:latin typeface="Arial Rounded MT Bold" pitchFamily="34" charset="0"/>
                  </a:rPr>
                  <a:t>E</a:t>
                </a:r>
                <a:endParaRPr lang="en-US" sz="2400" b="1" dirty="0">
                  <a:solidFill>
                    <a:schemeClr val="tx1"/>
                  </a:solidFill>
                  <a:latin typeface="Arial Rounded MT Bold" pitchFamily="34" charset="0"/>
                </a:endParaRPr>
              </a:p>
            </p:txBody>
          </p:sp>
          <p:sp>
            <p:nvSpPr>
              <p:cNvPr id="41" name="40 Conector"/>
              <p:cNvSpPr/>
              <p:nvPr/>
            </p:nvSpPr>
            <p:spPr>
              <a:xfrm>
                <a:off x="3347864" y="4221088"/>
                <a:ext cx="936104" cy="864096"/>
              </a:xfrm>
              <a:prstGeom prst="flowChartConnector">
                <a:avLst/>
              </a:prstGeom>
              <a:noFill/>
              <a:ln w="44450">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tx1"/>
                    </a:solidFill>
                    <a:latin typeface="Arial Rounded MT Bold" pitchFamily="34" charset="0"/>
                  </a:rPr>
                  <a:t>B</a:t>
                </a:r>
                <a:endParaRPr lang="en-US" sz="2400" b="1" dirty="0">
                  <a:solidFill>
                    <a:schemeClr val="tx1"/>
                  </a:solidFill>
                  <a:latin typeface="Arial Rounded MT Bold" pitchFamily="34" charset="0"/>
                </a:endParaRPr>
              </a:p>
            </p:txBody>
          </p:sp>
          <p:cxnSp>
            <p:nvCxnSpPr>
              <p:cNvPr id="42" name="41 Conector recto de flecha"/>
              <p:cNvCxnSpPr/>
              <p:nvPr/>
            </p:nvCxnSpPr>
            <p:spPr>
              <a:xfrm rot="5400000" flipH="1" flipV="1">
                <a:off x="4944240" y="5097382"/>
                <a:ext cx="414576" cy="281107"/>
              </a:xfrm>
              <a:prstGeom prst="straightConnector1">
                <a:avLst/>
              </a:prstGeom>
              <a:ln w="2540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3" name="42 Conector recto de flecha"/>
              <p:cNvCxnSpPr>
                <a:stCxn id="40" idx="1"/>
              </p:cNvCxnSpPr>
              <p:nvPr/>
            </p:nvCxnSpPr>
            <p:spPr>
              <a:xfrm rot="16200000" flipV="1">
                <a:off x="4001209" y="5079911"/>
                <a:ext cx="414576" cy="281105"/>
              </a:xfrm>
              <a:prstGeom prst="straightConnector1">
                <a:avLst/>
              </a:prstGeom>
              <a:ln w="2540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grpSp>
        <p:sp>
          <p:nvSpPr>
            <p:cNvPr id="28" name="27 CuadroTexto"/>
            <p:cNvSpPr txBox="1"/>
            <p:nvPr/>
          </p:nvSpPr>
          <p:spPr>
            <a:xfrm>
              <a:off x="5687942" y="5301208"/>
              <a:ext cx="1490648" cy="646331"/>
            </a:xfrm>
            <a:prstGeom prst="rect">
              <a:avLst/>
            </a:prstGeom>
            <a:noFill/>
          </p:spPr>
          <p:txBody>
            <a:bodyPr wrap="square" rtlCol="0">
              <a:spAutoFit/>
            </a:bodyPr>
            <a:lstStyle/>
            <a:p>
              <a:pPr algn="ctr"/>
              <a:r>
                <a:rPr lang="es-MX" sz="1800" dirty="0"/>
                <a:t>Red de rueda </a:t>
              </a:r>
              <a:r>
                <a:rPr lang="es-MX" sz="1800" dirty="0" smtClean="0"/>
                <a:t>centralizada</a:t>
              </a:r>
              <a:endParaRPr lang="en-US" sz="1800" dirty="0"/>
            </a:p>
          </p:txBody>
        </p:sp>
      </p:grpSp>
      <p:grpSp>
        <p:nvGrpSpPr>
          <p:cNvPr id="12" name="11 Grupo"/>
          <p:cNvGrpSpPr/>
          <p:nvPr/>
        </p:nvGrpSpPr>
        <p:grpSpPr>
          <a:xfrm>
            <a:off x="250810" y="3792822"/>
            <a:ext cx="4280895" cy="1716641"/>
            <a:chOff x="756929" y="3492624"/>
            <a:chExt cx="4280895" cy="1716641"/>
          </a:xfrm>
        </p:grpSpPr>
        <p:grpSp>
          <p:nvGrpSpPr>
            <p:cNvPr id="46" name="45 Grupo"/>
            <p:cNvGrpSpPr/>
            <p:nvPr/>
          </p:nvGrpSpPr>
          <p:grpSpPr>
            <a:xfrm>
              <a:off x="756929" y="3492624"/>
              <a:ext cx="1950643" cy="1716641"/>
              <a:chOff x="1763688" y="2636912"/>
              <a:chExt cx="4032448" cy="3744416"/>
            </a:xfrm>
          </p:grpSpPr>
          <p:sp>
            <p:nvSpPr>
              <p:cNvPr id="47" name="46 Conector"/>
              <p:cNvSpPr/>
              <p:nvPr/>
            </p:nvSpPr>
            <p:spPr>
              <a:xfrm>
                <a:off x="1907704" y="2636912"/>
                <a:ext cx="936104" cy="864096"/>
              </a:xfrm>
              <a:prstGeom prst="flowChartConnector">
                <a:avLst/>
              </a:prstGeom>
              <a:noFill/>
              <a:ln w="44450">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tx1"/>
                    </a:solidFill>
                    <a:latin typeface="Arial Rounded MT Bold" pitchFamily="34" charset="0"/>
                  </a:rPr>
                  <a:t>A</a:t>
                </a:r>
                <a:endParaRPr lang="en-US" sz="2400" b="1" dirty="0">
                  <a:solidFill>
                    <a:schemeClr val="tx1"/>
                  </a:solidFill>
                  <a:latin typeface="Arial Rounded MT Bold" pitchFamily="34" charset="0"/>
                </a:endParaRPr>
              </a:p>
            </p:txBody>
          </p:sp>
          <p:sp>
            <p:nvSpPr>
              <p:cNvPr id="48" name="47 Conector"/>
              <p:cNvSpPr/>
              <p:nvPr/>
            </p:nvSpPr>
            <p:spPr>
              <a:xfrm>
                <a:off x="3635897" y="2636912"/>
                <a:ext cx="936104" cy="864096"/>
              </a:xfrm>
              <a:prstGeom prst="flowChartConnector">
                <a:avLst/>
              </a:prstGeom>
              <a:noFill/>
              <a:ln w="44450">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tx1"/>
                    </a:solidFill>
                    <a:latin typeface="Arial Rounded MT Bold" pitchFamily="34" charset="0"/>
                  </a:rPr>
                  <a:t>B</a:t>
                </a:r>
                <a:endParaRPr lang="en-US" sz="2400" b="1" dirty="0">
                  <a:solidFill>
                    <a:schemeClr val="tx1"/>
                  </a:solidFill>
                  <a:latin typeface="Arial Rounded MT Bold" pitchFamily="34" charset="0"/>
                </a:endParaRPr>
              </a:p>
            </p:txBody>
          </p:sp>
          <p:sp>
            <p:nvSpPr>
              <p:cNvPr id="49" name="48 Conector"/>
              <p:cNvSpPr/>
              <p:nvPr/>
            </p:nvSpPr>
            <p:spPr>
              <a:xfrm>
                <a:off x="4860032" y="3573016"/>
                <a:ext cx="936104" cy="864096"/>
              </a:xfrm>
              <a:prstGeom prst="flowChartConnector">
                <a:avLst/>
              </a:prstGeom>
              <a:noFill/>
              <a:ln w="44450">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tx1"/>
                    </a:solidFill>
                    <a:latin typeface="Arial Rounded MT Bold" pitchFamily="34" charset="0"/>
                  </a:rPr>
                  <a:t>E</a:t>
                </a:r>
                <a:endParaRPr lang="en-US" sz="2400" b="1" dirty="0">
                  <a:solidFill>
                    <a:schemeClr val="tx1"/>
                  </a:solidFill>
                  <a:latin typeface="Arial Rounded MT Bold" pitchFamily="34" charset="0"/>
                </a:endParaRPr>
              </a:p>
            </p:txBody>
          </p:sp>
          <p:sp>
            <p:nvSpPr>
              <p:cNvPr id="50" name="49 Conector"/>
              <p:cNvSpPr/>
              <p:nvPr/>
            </p:nvSpPr>
            <p:spPr>
              <a:xfrm>
                <a:off x="4860032" y="4725144"/>
                <a:ext cx="936104" cy="864096"/>
              </a:xfrm>
              <a:prstGeom prst="flowChartConnector">
                <a:avLst/>
              </a:prstGeom>
              <a:noFill/>
              <a:ln w="44450">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tx1"/>
                    </a:solidFill>
                    <a:latin typeface="Arial Rounded MT Bold" pitchFamily="34" charset="0"/>
                  </a:rPr>
                  <a:t>C</a:t>
                </a:r>
                <a:endParaRPr lang="en-US" sz="2400" b="1" dirty="0">
                  <a:solidFill>
                    <a:schemeClr val="tx1"/>
                  </a:solidFill>
                  <a:latin typeface="Arial Rounded MT Bold" pitchFamily="34" charset="0"/>
                </a:endParaRPr>
              </a:p>
            </p:txBody>
          </p:sp>
          <p:sp>
            <p:nvSpPr>
              <p:cNvPr id="51" name="50 Conector"/>
              <p:cNvSpPr/>
              <p:nvPr/>
            </p:nvSpPr>
            <p:spPr>
              <a:xfrm>
                <a:off x="3491880" y="5517232"/>
                <a:ext cx="936104" cy="864096"/>
              </a:xfrm>
              <a:prstGeom prst="flowChartConnector">
                <a:avLst/>
              </a:prstGeom>
              <a:noFill/>
              <a:ln w="44450">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tx1"/>
                    </a:solidFill>
                    <a:latin typeface="Arial Rounded MT Bold" pitchFamily="34" charset="0"/>
                  </a:rPr>
                  <a:t>D</a:t>
                </a:r>
                <a:endParaRPr lang="en-US" sz="2400" b="1" dirty="0">
                  <a:solidFill>
                    <a:schemeClr val="tx1"/>
                  </a:solidFill>
                  <a:latin typeface="Arial Rounded MT Bold" pitchFamily="34" charset="0"/>
                </a:endParaRPr>
              </a:p>
            </p:txBody>
          </p:sp>
          <p:sp>
            <p:nvSpPr>
              <p:cNvPr id="52" name="51 Conector"/>
              <p:cNvSpPr/>
              <p:nvPr/>
            </p:nvSpPr>
            <p:spPr>
              <a:xfrm>
                <a:off x="1763688" y="4509120"/>
                <a:ext cx="936104" cy="864096"/>
              </a:xfrm>
              <a:prstGeom prst="flowChartConnector">
                <a:avLst/>
              </a:prstGeom>
              <a:noFill/>
              <a:ln w="44450">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tx1"/>
                    </a:solidFill>
                    <a:latin typeface="Arial Rounded MT Bold" pitchFamily="34" charset="0"/>
                  </a:rPr>
                  <a:t>E</a:t>
                </a:r>
                <a:endParaRPr lang="en-US" sz="2400" b="1" dirty="0">
                  <a:solidFill>
                    <a:schemeClr val="tx1"/>
                  </a:solidFill>
                  <a:latin typeface="Arial Rounded MT Bold" pitchFamily="34" charset="0"/>
                </a:endParaRPr>
              </a:p>
            </p:txBody>
          </p:sp>
          <p:cxnSp>
            <p:nvCxnSpPr>
              <p:cNvPr id="53" name="52 Conector recto de flecha"/>
              <p:cNvCxnSpPr/>
              <p:nvPr/>
            </p:nvCxnSpPr>
            <p:spPr>
              <a:xfrm rot="16200000" flipH="1">
                <a:off x="4553998" y="3230978"/>
                <a:ext cx="504054" cy="468050"/>
              </a:xfrm>
              <a:prstGeom prst="straightConnector1">
                <a:avLst/>
              </a:prstGeom>
              <a:ln w="2540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4" name="53 Conector recto de flecha"/>
              <p:cNvCxnSpPr>
                <a:endCxn id="51" idx="6"/>
              </p:cNvCxnSpPr>
              <p:nvPr/>
            </p:nvCxnSpPr>
            <p:spPr>
              <a:xfrm rot="10800000" flipV="1">
                <a:off x="4427984" y="5445224"/>
                <a:ext cx="576062" cy="504056"/>
              </a:xfrm>
              <a:prstGeom prst="straightConnector1">
                <a:avLst/>
              </a:prstGeom>
              <a:ln w="2540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5" name="54 Conector recto de flecha"/>
              <p:cNvCxnSpPr>
                <a:stCxn id="49" idx="4"/>
                <a:endCxn id="50" idx="0"/>
              </p:cNvCxnSpPr>
              <p:nvPr/>
            </p:nvCxnSpPr>
            <p:spPr>
              <a:xfrm rot="5400000">
                <a:off x="5184068" y="4581128"/>
                <a:ext cx="288032" cy="1588"/>
              </a:xfrm>
              <a:prstGeom prst="straightConnector1">
                <a:avLst/>
              </a:prstGeom>
              <a:ln w="2540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6" name="55 Conector recto de flecha"/>
              <p:cNvCxnSpPr>
                <a:stCxn id="48" idx="2"/>
                <a:endCxn id="47" idx="6"/>
              </p:cNvCxnSpPr>
              <p:nvPr/>
            </p:nvCxnSpPr>
            <p:spPr>
              <a:xfrm rot="10800000">
                <a:off x="2843808" y="3068960"/>
                <a:ext cx="792088" cy="1588"/>
              </a:xfrm>
              <a:prstGeom prst="straightConnector1">
                <a:avLst/>
              </a:prstGeom>
              <a:ln w="2540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7" name="56 Conector recto de flecha"/>
              <p:cNvCxnSpPr>
                <a:endCxn id="52" idx="5"/>
              </p:cNvCxnSpPr>
              <p:nvPr/>
            </p:nvCxnSpPr>
            <p:spPr>
              <a:xfrm rot="10800000">
                <a:off x="2562704" y="5246672"/>
                <a:ext cx="1001187" cy="558592"/>
              </a:xfrm>
              <a:prstGeom prst="straightConnector1">
                <a:avLst/>
              </a:prstGeom>
              <a:ln w="2540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8" name="57 Conector recto de flecha"/>
              <p:cNvCxnSpPr/>
              <p:nvPr/>
            </p:nvCxnSpPr>
            <p:spPr>
              <a:xfrm rot="5400000" flipH="1" flipV="1">
                <a:off x="1836490" y="4005064"/>
                <a:ext cx="1007318" cy="794"/>
              </a:xfrm>
              <a:prstGeom prst="straightConnector1">
                <a:avLst/>
              </a:prstGeom>
              <a:ln w="2540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grpSp>
        <p:sp>
          <p:nvSpPr>
            <p:cNvPr id="59" name="2 Marcador de contenido"/>
            <p:cNvSpPr txBox="1">
              <a:spLocks/>
            </p:cNvSpPr>
            <p:nvPr/>
          </p:nvSpPr>
          <p:spPr>
            <a:xfrm>
              <a:off x="2771412" y="3624243"/>
              <a:ext cx="2266412" cy="1406409"/>
            </a:xfrm>
            <a:prstGeom prst="rect">
              <a:avLst/>
            </a:prstGeom>
          </p:spPr>
          <p:txBody>
            <a:bodyPr>
              <a:normAutofit fontScale="85000" lnSpcReduction="10000"/>
            </a:bodyPr>
            <a:lst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buFont typeface="Wingdings 2" charset="2"/>
                <a:buNone/>
              </a:pPr>
              <a:r>
                <a:rPr lang="es-MX" b="1" dirty="0" smtClean="0">
                  <a:latin typeface="Arial" pitchFamily="34" charset="0"/>
                  <a:cs typeface="Arial" pitchFamily="34" charset="0"/>
                </a:rPr>
                <a:t>Círculo y cadena</a:t>
              </a:r>
            </a:p>
            <a:p>
              <a:pPr marL="0" indent="0" fontAlgn="auto">
                <a:buFont typeface="Wingdings 2" charset="2"/>
                <a:buNone/>
              </a:pPr>
              <a:r>
                <a:rPr lang="es-MX" dirty="0" smtClean="0">
                  <a:latin typeface="Arial" pitchFamily="34" charset="0"/>
                  <a:cs typeface="Arial" pitchFamily="34" charset="0"/>
                </a:rPr>
                <a:t>Son menos eficientes: se requieren mayores mensajes para llegar a la solución</a:t>
              </a:r>
              <a:endParaRPr lang="en-US" dirty="0">
                <a:latin typeface="Arial" pitchFamily="34" charset="0"/>
                <a:cs typeface="Arial" pitchFamily="34" charset="0"/>
              </a:endParaRPr>
            </a:p>
          </p:txBody>
        </p:sp>
      </p:grpSp>
      <p:grpSp>
        <p:nvGrpSpPr>
          <p:cNvPr id="15" name="14 Grupo"/>
          <p:cNvGrpSpPr/>
          <p:nvPr/>
        </p:nvGrpSpPr>
        <p:grpSpPr>
          <a:xfrm>
            <a:off x="1840913" y="5828085"/>
            <a:ext cx="6730794" cy="1052154"/>
            <a:chOff x="1143442" y="5449183"/>
            <a:chExt cx="7072191" cy="1333601"/>
          </a:xfrm>
        </p:grpSpPr>
        <p:grpSp>
          <p:nvGrpSpPr>
            <p:cNvPr id="14" name="13 Grupo"/>
            <p:cNvGrpSpPr/>
            <p:nvPr/>
          </p:nvGrpSpPr>
          <p:grpSpPr>
            <a:xfrm>
              <a:off x="1143442" y="5449183"/>
              <a:ext cx="7072191" cy="519285"/>
              <a:chOff x="1143442" y="5449183"/>
              <a:chExt cx="7072191" cy="519285"/>
            </a:xfrm>
          </p:grpSpPr>
          <p:sp>
            <p:nvSpPr>
              <p:cNvPr id="61" name="60 Conector"/>
              <p:cNvSpPr/>
              <p:nvPr/>
            </p:nvSpPr>
            <p:spPr>
              <a:xfrm>
                <a:off x="1143442" y="5449183"/>
                <a:ext cx="828275" cy="519285"/>
              </a:xfrm>
              <a:prstGeom prst="flowChartConnector">
                <a:avLst/>
              </a:prstGeom>
              <a:noFill/>
              <a:ln w="44450">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tx1"/>
                    </a:solidFill>
                    <a:latin typeface="Arial Rounded MT Bold" pitchFamily="34" charset="0"/>
                  </a:rPr>
                  <a:t>A</a:t>
                </a:r>
                <a:endParaRPr lang="en-US" sz="2400" b="1" dirty="0">
                  <a:solidFill>
                    <a:schemeClr val="tx1"/>
                  </a:solidFill>
                  <a:latin typeface="Arial Rounded MT Bold" pitchFamily="34" charset="0"/>
                </a:endParaRPr>
              </a:p>
            </p:txBody>
          </p:sp>
          <p:sp>
            <p:nvSpPr>
              <p:cNvPr id="62" name="61 Conector"/>
              <p:cNvSpPr/>
              <p:nvPr/>
            </p:nvSpPr>
            <p:spPr>
              <a:xfrm>
                <a:off x="2736278" y="5449183"/>
                <a:ext cx="828275" cy="519285"/>
              </a:xfrm>
              <a:prstGeom prst="flowChartConnector">
                <a:avLst/>
              </a:prstGeom>
              <a:noFill/>
              <a:ln w="44450">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tx1"/>
                    </a:solidFill>
                    <a:latin typeface="Arial Rounded MT Bold" pitchFamily="34" charset="0"/>
                  </a:rPr>
                  <a:t>B</a:t>
                </a:r>
                <a:endParaRPr lang="en-US" sz="2400" b="1" dirty="0">
                  <a:solidFill>
                    <a:schemeClr val="tx1"/>
                  </a:solidFill>
                  <a:latin typeface="Arial Rounded MT Bold" pitchFamily="34" charset="0"/>
                </a:endParaRPr>
              </a:p>
            </p:txBody>
          </p:sp>
          <p:sp>
            <p:nvSpPr>
              <p:cNvPr id="63" name="62 Conector"/>
              <p:cNvSpPr/>
              <p:nvPr/>
            </p:nvSpPr>
            <p:spPr>
              <a:xfrm>
                <a:off x="7387358" y="5449183"/>
                <a:ext cx="828275" cy="519285"/>
              </a:xfrm>
              <a:prstGeom prst="flowChartConnector">
                <a:avLst/>
              </a:prstGeom>
              <a:noFill/>
              <a:ln w="44450">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tx1"/>
                    </a:solidFill>
                    <a:latin typeface="Arial Rounded MT Bold" pitchFamily="34" charset="0"/>
                  </a:rPr>
                  <a:t>E</a:t>
                </a:r>
                <a:endParaRPr lang="en-US" sz="2400" b="1" dirty="0">
                  <a:solidFill>
                    <a:schemeClr val="tx1"/>
                  </a:solidFill>
                  <a:latin typeface="Arial Rounded MT Bold" pitchFamily="34" charset="0"/>
                </a:endParaRPr>
              </a:p>
            </p:txBody>
          </p:sp>
          <p:sp>
            <p:nvSpPr>
              <p:cNvPr id="64" name="63 Conector"/>
              <p:cNvSpPr/>
              <p:nvPr/>
            </p:nvSpPr>
            <p:spPr>
              <a:xfrm>
                <a:off x="4329114" y="5449183"/>
                <a:ext cx="828275" cy="519285"/>
              </a:xfrm>
              <a:prstGeom prst="flowChartConnector">
                <a:avLst/>
              </a:prstGeom>
              <a:noFill/>
              <a:ln w="44450">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tx1"/>
                    </a:solidFill>
                    <a:latin typeface="Arial Rounded MT Bold" pitchFamily="34" charset="0"/>
                  </a:rPr>
                  <a:t>C</a:t>
                </a:r>
                <a:endParaRPr lang="en-US" sz="2400" b="1" dirty="0">
                  <a:solidFill>
                    <a:schemeClr val="tx1"/>
                  </a:solidFill>
                  <a:latin typeface="Arial Rounded MT Bold" pitchFamily="34" charset="0"/>
                </a:endParaRPr>
              </a:p>
            </p:txBody>
          </p:sp>
          <p:sp>
            <p:nvSpPr>
              <p:cNvPr id="65" name="64 Conector"/>
              <p:cNvSpPr/>
              <p:nvPr/>
            </p:nvSpPr>
            <p:spPr>
              <a:xfrm>
                <a:off x="5858236" y="5449183"/>
                <a:ext cx="828275" cy="519285"/>
              </a:xfrm>
              <a:prstGeom prst="flowChartConnector">
                <a:avLst/>
              </a:prstGeom>
              <a:noFill/>
              <a:ln w="44450">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tx1"/>
                    </a:solidFill>
                    <a:latin typeface="Arial Rounded MT Bold" pitchFamily="34" charset="0"/>
                  </a:rPr>
                  <a:t>D</a:t>
                </a:r>
                <a:endParaRPr lang="en-US" sz="2400" b="1" dirty="0">
                  <a:solidFill>
                    <a:schemeClr val="tx1"/>
                  </a:solidFill>
                  <a:latin typeface="Arial Rounded MT Bold" pitchFamily="34" charset="0"/>
                </a:endParaRPr>
              </a:p>
            </p:txBody>
          </p:sp>
          <p:cxnSp>
            <p:nvCxnSpPr>
              <p:cNvPr id="66" name="65 Conector recto de flecha"/>
              <p:cNvCxnSpPr>
                <a:stCxn id="61" idx="6"/>
              </p:cNvCxnSpPr>
              <p:nvPr/>
            </p:nvCxnSpPr>
            <p:spPr>
              <a:xfrm>
                <a:off x="1971717" y="5708825"/>
                <a:ext cx="764562" cy="954"/>
              </a:xfrm>
              <a:prstGeom prst="straightConnector1">
                <a:avLst/>
              </a:prstGeom>
              <a:ln w="2540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7" name="66 Conector recto de flecha"/>
              <p:cNvCxnSpPr/>
              <p:nvPr/>
            </p:nvCxnSpPr>
            <p:spPr>
              <a:xfrm rot="10800000" flipH="1">
                <a:off x="5157388" y="5708825"/>
                <a:ext cx="700848" cy="954"/>
              </a:xfrm>
              <a:prstGeom prst="straightConnector1">
                <a:avLst/>
              </a:prstGeom>
              <a:ln w="2540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8" name="67 Conector recto de flecha"/>
              <p:cNvCxnSpPr/>
              <p:nvPr/>
            </p:nvCxnSpPr>
            <p:spPr>
              <a:xfrm rot="10800000" flipH="1">
                <a:off x="6686511" y="5708825"/>
                <a:ext cx="700848" cy="954"/>
              </a:xfrm>
              <a:prstGeom prst="straightConnector1">
                <a:avLst/>
              </a:prstGeom>
              <a:ln w="2540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9" name="68 Conector recto de flecha"/>
              <p:cNvCxnSpPr>
                <a:endCxn id="64" idx="2"/>
              </p:cNvCxnSpPr>
              <p:nvPr/>
            </p:nvCxnSpPr>
            <p:spPr>
              <a:xfrm flipV="1">
                <a:off x="3564553" y="5708825"/>
                <a:ext cx="764560" cy="954"/>
              </a:xfrm>
              <a:prstGeom prst="straightConnector1">
                <a:avLst/>
              </a:prstGeom>
              <a:ln w="2540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grpSp>
        <p:sp>
          <p:nvSpPr>
            <p:cNvPr id="70" name="69 CuadroTexto"/>
            <p:cNvSpPr txBox="1"/>
            <p:nvPr/>
          </p:nvSpPr>
          <p:spPr>
            <a:xfrm>
              <a:off x="3946833" y="6314657"/>
              <a:ext cx="1465409" cy="468127"/>
            </a:xfrm>
            <a:prstGeom prst="rect">
              <a:avLst/>
            </a:prstGeom>
            <a:noFill/>
          </p:spPr>
          <p:txBody>
            <a:bodyPr wrap="square" rtlCol="0">
              <a:spAutoFit/>
            </a:bodyPr>
            <a:lstStyle/>
            <a:p>
              <a:pPr algn="ctr"/>
              <a:r>
                <a:rPr lang="es-MX" sz="1800" dirty="0" smtClean="0"/>
                <a:t>Cadena</a:t>
              </a:r>
              <a:endParaRPr lang="en-US" sz="1800" dirty="0"/>
            </a:p>
          </p:txBody>
        </p:sp>
      </p:grpSp>
      <p:sp>
        <p:nvSpPr>
          <p:cNvPr id="71" name="15 Marcador de contenido"/>
          <p:cNvSpPr txBox="1">
            <a:spLocks/>
          </p:cNvSpPr>
          <p:nvPr/>
        </p:nvSpPr>
        <p:spPr>
          <a:xfrm>
            <a:off x="441556" y="874126"/>
            <a:ext cx="8229600" cy="820688"/>
          </a:xfrm>
          <a:prstGeom prst="rect">
            <a:avLst/>
          </a:prstGeom>
        </p:spPr>
        <p:txBody>
          <a:bodyPr>
            <a:normAutofit/>
          </a:bodyPr>
          <a:lst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r>
              <a:rPr lang="es-MX" dirty="0" smtClean="0">
                <a:latin typeface="Arial" pitchFamily="34" charset="0"/>
                <a:cs typeface="Arial" pitchFamily="34" charset="0"/>
              </a:rPr>
              <a:t>En el mapa se pueden distinguir las redes de comunicación de las diferentes fuerzas:</a:t>
            </a:r>
          </a:p>
        </p:txBody>
      </p:sp>
    </p:spTree>
    <p:extLst>
      <p:ext uri="{BB962C8B-B14F-4D97-AF65-F5344CB8AC3E}">
        <p14:creationId xmlns:p14="http://schemas.microsoft.com/office/powerpoint/2010/main" val="27127432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762000" y="381000"/>
            <a:ext cx="7772400" cy="1143000"/>
          </a:xfrm>
        </p:spPr>
        <p:txBody>
          <a:bodyPr>
            <a:normAutofit fontScale="90000"/>
          </a:bodyPr>
          <a:lstStyle/>
          <a:p>
            <a:r>
              <a:rPr lang="es-ES" sz="3200" dirty="0" smtClean="0">
                <a:solidFill>
                  <a:schemeClr val="tx1"/>
                </a:solidFill>
                <a:latin typeface="Tahoma" pitchFamily="34" charset="0"/>
              </a:rPr>
              <a:t>El  Análisis de actores involucrados se realiza todo el tiempo de duración del proyecto</a:t>
            </a:r>
            <a:endParaRPr lang="es-ES_tradnl" dirty="0" smtClean="0">
              <a:solidFill>
                <a:schemeClr val="tx1"/>
              </a:solidFill>
            </a:endParaRPr>
          </a:p>
        </p:txBody>
      </p:sp>
      <p:sp>
        <p:nvSpPr>
          <p:cNvPr id="17411" name="Rectangle 3"/>
          <p:cNvSpPr>
            <a:spLocks noGrp="1" noChangeArrowheads="1"/>
          </p:cNvSpPr>
          <p:nvPr>
            <p:ph type="subTitle" idx="1"/>
          </p:nvPr>
        </p:nvSpPr>
        <p:spPr>
          <a:xfrm>
            <a:off x="762000" y="1676400"/>
            <a:ext cx="8153400" cy="4272880"/>
          </a:xfrm>
        </p:spPr>
        <p:txBody>
          <a:bodyPr>
            <a:normAutofit/>
          </a:bodyPr>
          <a:lstStyle/>
          <a:p>
            <a:pPr algn="l"/>
            <a:r>
              <a:rPr lang="es-ES" sz="2400" dirty="0" smtClean="0">
                <a:solidFill>
                  <a:schemeClr val="tx1"/>
                </a:solidFill>
                <a:latin typeface="Tahoma" pitchFamily="34" charset="0"/>
              </a:rPr>
              <a:t>• Es muy importante que este cuadro esté permanentemente actualizado durante  el diseño </a:t>
            </a:r>
            <a:r>
              <a:rPr lang="es-ES" sz="2400" b="1" dirty="0" smtClean="0">
                <a:solidFill>
                  <a:schemeClr val="tx1"/>
                </a:solidFill>
                <a:latin typeface="Tahoma" pitchFamily="34" charset="0"/>
              </a:rPr>
              <a:t>y la ejecución</a:t>
            </a:r>
            <a:r>
              <a:rPr lang="es-ES" sz="2400" dirty="0" smtClean="0">
                <a:solidFill>
                  <a:schemeClr val="tx1"/>
                </a:solidFill>
                <a:latin typeface="Tahoma" pitchFamily="34" charset="0"/>
              </a:rPr>
              <a:t> del proyecto, pues puede variar. </a:t>
            </a:r>
          </a:p>
          <a:p>
            <a:pPr algn="l"/>
            <a:endParaRPr lang="es-ES" sz="2400" dirty="0" smtClean="0">
              <a:solidFill>
                <a:schemeClr val="tx1"/>
              </a:solidFill>
              <a:latin typeface="Tahoma" pitchFamily="34" charset="0"/>
            </a:endParaRPr>
          </a:p>
          <a:p>
            <a:pPr algn="l"/>
            <a:r>
              <a:rPr lang="es-ES" sz="2400" dirty="0" smtClean="0">
                <a:solidFill>
                  <a:schemeClr val="tx1"/>
                </a:solidFill>
                <a:latin typeface="Tahoma" pitchFamily="34" charset="0"/>
              </a:rPr>
              <a:t>• No es sólo un insumo para el siguiente paso (el Análisis de los Problemas). </a:t>
            </a:r>
          </a:p>
          <a:p>
            <a:pPr marL="342900" indent="-342900" algn="l">
              <a:buFont typeface="Arial" panose="020B0604020202020204" pitchFamily="34" charset="0"/>
              <a:buChar char="•"/>
            </a:pPr>
            <a:r>
              <a:rPr lang="es-ES" sz="2400" dirty="0" smtClean="0">
                <a:solidFill>
                  <a:schemeClr val="tx1"/>
                </a:solidFill>
                <a:latin typeface="Tahoma" pitchFamily="34" charset="0"/>
              </a:rPr>
              <a:t>El Análisis de Involucrados es uno de los elementos más dinámicos ya que cambia permanentemente</a:t>
            </a:r>
            <a:r>
              <a:rPr lang="es-ES" sz="2400" dirty="0">
                <a:solidFill>
                  <a:schemeClr val="tx1"/>
                </a:solidFill>
                <a:latin typeface="Tahoma" pitchFamily="34" charset="0"/>
              </a:rPr>
              <a:t> </a:t>
            </a:r>
            <a:r>
              <a:rPr lang="es-ES" sz="2400" dirty="0" smtClean="0">
                <a:solidFill>
                  <a:schemeClr val="tx1"/>
                </a:solidFill>
                <a:latin typeface="Tahoma" pitchFamily="34" charset="0"/>
              </a:rPr>
              <a:t>según avanza el proyecto.</a:t>
            </a:r>
            <a:endParaRPr lang="es-ES_tradnl" dirty="0" smtClean="0">
              <a:solidFill>
                <a:schemeClr val="tx1"/>
              </a:solidFill>
            </a:endParaRPr>
          </a:p>
        </p:txBody>
      </p:sp>
    </p:spTree>
    <p:extLst>
      <p:ext uri="{BB962C8B-B14F-4D97-AF65-F5344CB8AC3E}">
        <p14:creationId xmlns:p14="http://schemas.microsoft.com/office/powerpoint/2010/main" val="1730995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wd">
                                    <p:tmAbs val="300"/>
                                  </p:iterate>
                                  <p:childTnLst>
                                    <p:set>
                                      <p:cBhvr>
                                        <p:cTn id="6" dur="1" fill="hold">
                                          <p:stCondLst>
                                            <p:cond delay="299"/>
                                          </p:stCondLst>
                                        </p:cTn>
                                        <p:tgtEl>
                                          <p:spTgt spid="174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8" presetClass="entr" presetSubtype="6" fill="hold" grpId="0" nodeType="clickEffect">
                                  <p:stCondLst>
                                    <p:cond delay="0"/>
                                  </p:stCondLst>
                                  <p:iterate type="wd">
                                    <p:tmPct val="100000"/>
                                  </p:iterate>
                                  <p:childTnLst>
                                    <p:set>
                                      <p:cBhvr>
                                        <p:cTn id="10" dur="1" fill="hold">
                                          <p:stCondLst>
                                            <p:cond delay="0"/>
                                          </p:stCondLst>
                                        </p:cTn>
                                        <p:tgtEl>
                                          <p:spTgt spid="17411">
                                            <p:txEl>
                                              <p:pRg st="0" end="0"/>
                                            </p:txEl>
                                          </p:spTgt>
                                        </p:tgtEl>
                                        <p:attrNameLst>
                                          <p:attrName>style.visibility</p:attrName>
                                        </p:attrNameLst>
                                      </p:cBhvr>
                                      <p:to>
                                        <p:strVal val="visible"/>
                                      </p:to>
                                    </p:set>
                                    <p:animEffect transition="in" filter="strips(downRight)">
                                      <p:cBhvr>
                                        <p:cTn id="11" dur="300"/>
                                        <p:tgtEl>
                                          <p:spTgt spid="17411">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6" fill="hold" grpId="0" nodeType="clickEffect">
                                  <p:stCondLst>
                                    <p:cond delay="0"/>
                                  </p:stCondLst>
                                  <p:iterate type="wd">
                                    <p:tmPct val="100000"/>
                                  </p:iterate>
                                  <p:childTnLst>
                                    <p:set>
                                      <p:cBhvr>
                                        <p:cTn id="15" dur="1" fill="hold">
                                          <p:stCondLst>
                                            <p:cond delay="0"/>
                                          </p:stCondLst>
                                        </p:cTn>
                                        <p:tgtEl>
                                          <p:spTgt spid="17411">
                                            <p:txEl>
                                              <p:pRg st="2" end="2"/>
                                            </p:txEl>
                                          </p:spTgt>
                                        </p:tgtEl>
                                        <p:attrNameLst>
                                          <p:attrName>style.visibility</p:attrName>
                                        </p:attrNameLst>
                                      </p:cBhvr>
                                      <p:to>
                                        <p:strVal val="visible"/>
                                      </p:to>
                                    </p:set>
                                    <p:animEffect transition="in" filter="strips(downRight)">
                                      <p:cBhvr>
                                        <p:cTn id="16" dur="300"/>
                                        <p:tgtEl>
                                          <p:spTgt spid="17411">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6" fill="hold" grpId="0" nodeType="clickEffect">
                                  <p:stCondLst>
                                    <p:cond delay="0"/>
                                  </p:stCondLst>
                                  <p:iterate type="wd">
                                    <p:tmPct val="100000"/>
                                  </p:iterate>
                                  <p:childTnLst>
                                    <p:set>
                                      <p:cBhvr>
                                        <p:cTn id="20" dur="1" fill="hold">
                                          <p:stCondLst>
                                            <p:cond delay="0"/>
                                          </p:stCondLst>
                                        </p:cTn>
                                        <p:tgtEl>
                                          <p:spTgt spid="17411">
                                            <p:txEl>
                                              <p:pRg st="3" end="3"/>
                                            </p:txEl>
                                          </p:spTgt>
                                        </p:tgtEl>
                                        <p:attrNameLst>
                                          <p:attrName>style.visibility</p:attrName>
                                        </p:attrNameLst>
                                      </p:cBhvr>
                                      <p:to>
                                        <p:strVal val="visible"/>
                                      </p:to>
                                    </p:set>
                                    <p:animEffect transition="in" filter="strips(downRight)">
                                      <p:cBhvr>
                                        <p:cTn id="21" dur="300"/>
                                        <p:tgtEl>
                                          <p:spTgt spid="174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1"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762000" y="620688"/>
            <a:ext cx="7772400" cy="903312"/>
          </a:xfrm>
        </p:spPr>
        <p:txBody>
          <a:bodyPr>
            <a:normAutofit fontScale="90000"/>
          </a:bodyPr>
          <a:lstStyle/>
          <a:p>
            <a:r>
              <a:rPr lang="es-ES" sz="3200" dirty="0" smtClean="0">
                <a:solidFill>
                  <a:schemeClr val="tx1"/>
                </a:solidFill>
                <a:latin typeface="Tahoma" pitchFamily="34" charset="0"/>
              </a:rPr>
              <a:t>¿Por qué cambia constantemente?</a:t>
            </a:r>
            <a:br>
              <a:rPr lang="es-ES" sz="3200" dirty="0" smtClean="0">
                <a:solidFill>
                  <a:schemeClr val="tx1"/>
                </a:solidFill>
                <a:latin typeface="Tahoma" pitchFamily="34" charset="0"/>
              </a:rPr>
            </a:br>
            <a:endParaRPr lang="es-ES_tradnl" dirty="0" smtClean="0">
              <a:solidFill>
                <a:schemeClr val="tx1"/>
              </a:solidFill>
            </a:endParaRPr>
          </a:p>
        </p:txBody>
      </p:sp>
      <p:sp>
        <p:nvSpPr>
          <p:cNvPr id="18435" name="Rectangle 3"/>
          <p:cNvSpPr>
            <a:spLocks noGrp="1" noChangeArrowheads="1"/>
          </p:cNvSpPr>
          <p:nvPr>
            <p:ph idx="1"/>
          </p:nvPr>
        </p:nvSpPr>
        <p:spPr>
          <a:xfrm>
            <a:off x="685800" y="1676400"/>
            <a:ext cx="7772400" cy="4114800"/>
          </a:xfrm>
        </p:spPr>
        <p:txBody>
          <a:bodyPr>
            <a:normAutofit fontScale="92500"/>
          </a:bodyPr>
          <a:lstStyle/>
          <a:p>
            <a:r>
              <a:rPr lang="es-ES" sz="2400" dirty="0" smtClean="0">
                <a:latin typeface="Tahoma" pitchFamily="34" charset="0"/>
              </a:rPr>
              <a:t>En primer lugar, porque los involucrados aparecen y desaparecen durante el ciclo del proyecto  y cuando un proyecto está en la etapa de diseño, no es posible identificar a todos los involucrados que pueden ir apareciendo durante el proceso.</a:t>
            </a:r>
          </a:p>
          <a:p>
            <a:endParaRPr lang="es-ES" sz="2400" dirty="0" smtClean="0">
              <a:latin typeface="Tahoma" pitchFamily="34" charset="0"/>
            </a:endParaRPr>
          </a:p>
          <a:p>
            <a:r>
              <a:rPr lang="es-ES" sz="2400" dirty="0" smtClean="0">
                <a:latin typeface="Tahoma" pitchFamily="34" charset="0"/>
              </a:rPr>
              <a:t>En segundo lugar, porque, al elaborar los siguientes pasos de la Metodología, volveremos a menudo a revisar el análisis de involucrados sobre todo cuando las</a:t>
            </a:r>
            <a:r>
              <a:rPr lang="es-ES" sz="2400" b="1" dirty="0" smtClean="0">
                <a:latin typeface="Tahoma" pitchFamily="34" charset="0"/>
              </a:rPr>
              <a:t> diferentes alternativas o estrategias para el proyecto,</a:t>
            </a:r>
            <a:r>
              <a:rPr lang="es-ES" sz="2400" dirty="0" smtClean="0">
                <a:latin typeface="Tahoma" pitchFamily="34" charset="0"/>
              </a:rPr>
              <a:t> puedan  afectar de manera diferente a los actores. </a:t>
            </a:r>
            <a:endParaRPr lang="es-ES_tradnl" sz="2400" dirty="0" smtClean="0">
              <a:latin typeface="Tahoma" pitchFamily="34" charset="0"/>
            </a:endParaRPr>
          </a:p>
        </p:txBody>
      </p:sp>
    </p:spTree>
    <p:extLst>
      <p:ext uri="{BB962C8B-B14F-4D97-AF65-F5344CB8AC3E}">
        <p14:creationId xmlns:p14="http://schemas.microsoft.com/office/powerpoint/2010/main" val="3272306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wd">
                                    <p:tmAbs val="300"/>
                                  </p:iterate>
                                  <p:childTnLst>
                                    <p:set>
                                      <p:cBhvr>
                                        <p:cTn id="6" dur="1" fill="hold">
                                          <p:stCondLst>
                                            <p:cond delay="299"/>
                                          </p:stCondLst>
                                        </p:cTn>
                                        <p:tgtEl>
                                          <p:spTgt spid="184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 presetClass="entr" presetSubtype="16" fill="hold" grpId="0" nodeType="clickEffect">
                                  <p:stCondLst>
                                    <p:cond delay="0"/>
                                  </p:stCondLst>
                                  <p:childTnLst>
                                    <p:set>
                                      <p:cBhvr>
                                        <p:cTn id="10" dur="1" fill="hold">
                                          <p:stCondLst>
                                            <p:cond delay="0"/>
                                          </p:stCondLst>
                                        </p:cTn>
                                        <p:tgtEl>
                                          <p:spTgt spid="18435">
                                            <p:txEl>
                                              <p:pRg st="0" end="0"/>
                                            </p:txEl>
                                          </p:spTgt>
                                        </p:tgtEl>
                                        <p:attrNameLst>
                                          <p:attrName>style.visibility</p:attrName>
                                        </p:attrNameLst>
                                      </p:cBhvr>
                                      <p:to>
                                        <p:strVal val="visible"/>
                                      </p:to>
                                    </p:set>
                                    <p:animEffect transition="in" filter="box(in)">
                                      <p:cBhvr>
                                        <p:cTn id="11" dur="500"/>
                                        <p:tgtEl>
                                          <p:spTgt spid="1843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18435">
                                            <p:txEl>
                                              <p:pRg st="2" end="2"/>
                                            </p:txEl>
                                          </p:spTgt>
                                        </p:tgtEl>
                                        <p:attrNameLst>
                                          <p:attrName>style.visibility</p:attrName>
                                        </p:attrNameLst>
                                      </p:cBhvr>
                                      <p:to>
                                        <p:strVal val="visible"/>
                                      </p:to>
                                    </p:set>
                                    <p:animEffect transition="in" filter="box(in)">
                                      <p:cBhvr>
                                        <p:cTn id="16"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P spid="18435"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PASO DOS</a:t>
            </a:r>
            <a:endParaRPr lang="es-MX" dirty="0"/>
          </a:p>
        </p:txBody>
      </p:sp>
      <p:sp>
        <p:nvSpPr>
          <p:cNvPr id="5" name="4 Marcador de contenido"/>
          <p:cNvSpPr>
            <a:spLocks noGrp="1"/>
          </p:cNvSpPr>
          <p:nvPr>
            <p:ph sz="half" idx="1"/>
          </p:nvPr>
        </p:nvSpPr>
        <p:spPr/>
        <p:txBody>
          <a:bodyPr/>
          <a:lstStyle/>
          <a:p>
            <a:r>
              <a:rPr lang="es-MX" dirty="0" smtClean="0">
                <a:latin typeface="Cambria" panose="02040503050406030204" pitchFamily="18" charset="0"/>
              </a:rPr>
              <a:t>II. </a:t>
            </a:r>
          </a:p>
          <a:p>
            <a:r>
              <a:rPr lang="es-MX" dirty="0" smtClean="0">
                <a:latin typeface="Cambria" panose="02040503050406030204" pitchFamily="18" charset="0"/>
              </a:rPr>
              <a:t>ANÁLISIS DE </a:t>
            </a:r>
          </a:p>
          <a:p>
            <a:r>
              <a:rPr lang="es-MX" dirty="0" smtClean="0">
                <a:latin typeface="Cambria" panose="02040503050406030204" pitchFamily="18" charset="0"/>
              </a:rPr>
              <a:t>PROBLEMAS</a:t>
            </a:r>
            <a:endParaRPr lang="es-MX" dirty="0">
              <a:latin typeface="Cambria" panose="02040503050406030204" pitchFamily="18" charset="0"/>
            </a:endParaRPr>
          </a:p>
        </p:txBody>
      </p:sp>
      <p:pic>
        <p:nvPicPr>
          <p:cNvPr id="7" name="6 Marcador de contenido"/>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572000" y="1772816"/>
            <a:ext cx="4038600" cy="3796605"/>
          </a:xfrm>
        </p:spPr>
      </p:pic>
    </p:spTree>
    <p:extLst>
      <p:ext uri="{BB962C8B-B14F-4D97-AF65-F5344CB8AC3E}">
        <p14:creationId xmlns:p14="http://schemas.microsoft.com/office/powerpoint/2010/main" val="18897489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67544" y="548680"/>
            <a:ext cx="7772400" cy="911696"/>
          </a:xfrm>
        </p:spPr>
        <p:txBody>
          <a:bodyPr>
            <a:normAutofit fontScale="90000"/>
          </a:bodyPr>
          <a:lstStyle/>
          <a:p>
            <a:r>
              <a:rPr lang="es-ES" sz="3200" dirty="0" smtClean="0">
                <a:latin typeface="Tahoma" pitchFamily="34" charset="0"/>
              </a:rPr>
              <a:t>E</a:t>
            </a:r>
            <a:r>
              <a:rPr lang="es-ES" sz="3200" dirty="0" smtClean="0">
                <a:solidFill>
                  <a:schemeClr val="tx1"/>
                </a:solidFill>
                <a:latin typeface="Tahoma" pitchFamily="34" charset="0"/>
              </a:rPr>
              <a:t>l análisis de problemas sirve para:</a:t>
            </a:r>
            <a:br>
              <a:rPr lang="es-ES" sz="3200" dirty="0" smtClean="0">
                <a:solidFill>
                  <a:schemeClr val="tx1"/>
                </a:solidFill>
                <a:latin typeface="Tahoma" pitchFamily="34" charset="0"/>
              </a:rPr>
            </a:br>
            <a:endParaRPr lang="es-ES_tradnl" dirty="0" smtClean="0">
              <a:solidFill>
                <a:schemeClr val="tx1"/>
              </a:solidFill>
            </a:endParaRPr>
          </a:p>
        </p:txBody>
      </p:sp>
      <p:sp>
        <p:nvSpPr>
          <p:cNvPr id="21507" name="Rectangle 3"/>
          <p:cNvSpPr>
            <a:spLocks noGrp="1" noChangeArrowheads="1"/>
          </p:cNvSpPr>
          <p:nvPr>
            <p:ph idx="1"/>
          </p:nvPr>
        </p:nvSpPr>
        <p:spPr>
          <a:xfrm>
            <a:off x="242156" y="1676400"/>
            <a:ext cx="8578316" cy="4114800"/>
          </a:xfrm>
        </p:spPr>
        <p:txBody>
          <a:bodyPr>
            <a:noAutofit/>
          </a:bodyPr>
          <a:lstStyle/>
          <a:p>
            <a:pPr lvl="2" algn="just"/>
            <a:r>
              <a:rPr lang="es-ES" sz="2800" dirty="0" smtClean="0"/>
              <a:t>Analizar la situación actual relacionada con el problema de desarrollo identificado.</a:t>
            </a:r>
          </a:p>
          <a:p>
            <a:pPr lvl="2" algn="just"/>
            <a:endParaRPr lang="es-ES" sz="2800" dirty="0" smtClean="0"/>
          </a:p>
          <a:p>
            <a:pPr lvl="2" algn="just"/>
            <a:r>
              <a:rPr lang="es-ES" sz="2800" dirty="0" smtClean="0"/>
              <a:t>Distinguir los problemas principales en torno al problema de desarrollo y las relaciones causa-efecto entre ellos. </a:t>
            </a:r>
          </a:p>
          <a:p>
            <a:pPr lvl="2" algn="just"/>
            <a:endParaRPr lang="es-ES" sz="2800" dirty="0" smtClean="0"/>
          </a:p>
          <a:p>
            <a:pPr lvl="2" algn="just"/>
            <a:r>
              <a:rPr lang="es-ES" sz="2800" dirty="0" smtClean="0"/>
              <a:t>Visualizar las relaciones de causalidad y sus interrelaciones en un diagrama conocido como árbol de problemas</a:t>
            </a:r>
            <a:r>
              <a:rPr lang="es-ES" sz="2800" dirty="0"/>
              <a:t>.</a:t>
            </a:r>
            <a:endParaRPr lang="es-ES" sz="2800" dirty="0" smtClean="0"/>
          </a:p>
          <a:p>
            <a:endParaRPr lang="es-ES_tradnl" sz="2800" dirty="0" smtClean="0"/>
          </a:p>
        </p:txBody>
      </p:sp>
    </p:spTree>
    <p:extLst>
      <p:ext uri="{BB962C8B-B14F-4D97-AF65-F5344CB8AC3E}">
        <p14:creationId xmlns:p14="http://schemas.microsoft.com/office/powerpoint/2010/main" val="2217609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wd">
                                    <p:tmAbs val="300"/>
                                  </p:iterate>
                                  <p:childTnLst>
                                    <p:set>
                                      <p:cBhvr>
                                        <p:cTn id="6" dur="1" fill="hold">
                                          <p:stCondLst>
                                            <p:cond delay="299"/>
                                          </p:stCondLst>
                                        </p:cTn>
                                        <p:tgtEl>
                                          <p:spTgt spid="2150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8" fill="hold" grpId="0" nodeType="clickEffect">
                                  <p:stCondLst>
                                    <p:cond delay="0"/>
                                  </p:stCondLst>
                                  <p:iterate type="wd">
                                    <p:tmPct val="100000"/>
                                  </p:iterate>
                                  <p:childTnLst>
                                    <p:set>
                                      <p:cBhvr>
                                        <p:cTn id="10" dur="1" fill="hold">
                                          <p:stCondLst>
                                            <p:cond delay="0"/>
                                          </p:stCondLst>
                                        </p:cTn>
                                        <p:tgtEl>
                                          <p:spTgt spid="21507">
                                            <p:txEl>
                                              <p:pRg st="0" end="0"/>
                                            </p:txEl>
                                          </p:spTgt>
                                        </p:tgtEl>
                                        <p:attrNameLst>
                                          <p:attrName>style.visibility</p:attrName>
                                        </p:attrNameLst>
                                      </p:cBhvr>
                                      <p:to>
                                        <p:strVal val="visible"/>
                                      </p:to>
                                    </p:set>
                                    <p:animEffect transition="in" filter="slide(fromLeft)">
                                      <p:cBhvr>
                                        <p:cTn id="11" dur="300"/>
                                        <p:tgtEl>
                                          <p:spTgt spid="21507">
                                            <p:txEl>
                                              <p:pRg st="0" end="0"/>
                                            </p:txEl>
                                          </p:spTgt>
                                        </p:tgtEl>
                                      </p:cBhvr>
                                    </p:animEffect>
                                  </p:childTnLst>
                                </p:cTn>
                              </p:par>
                              <p:par>
                                <p:cTn id="12" presetID="12" presetClass="entr" presetSubtype="8" fill="hold" grpId="0" nodeType="withEffect">
                                  <p:stCondLst>
                                    <p:cond delay="0"/>
                                  </p:stCondLst>
                                  <p:iterate type="wd">
                                    <p:tmPct val="100000"/>
                                  </p:iterate>
                                  <p:childTnLst>
                                    <p:set>
                                      <p:cBhvr>
                                        <p:cTn id="13" dur="1" fill="hold">
                                          <p:stCondLst>
                                            <p:cond delay="0"/>
                                          </p:stCondLst>
                                        </p:cTn>
                                        <p:tgtEl>
                                          <p:spTgt spid="21507">
                                            <p:txEl>
                                              <p:pRg st="2" end="2"/>
                                            </p:txEl>
                                          </p:spTgt>
                                        </p:tgtEl>
                                        <p:attrNameLst>
                                          <p:attrName>style.visibility</p:attrName>
                                        </p:attrNameLst>
                                      </p:cBhvr>
                                      <p:to>
                                        <p:strVal val="visible"/>
                                      </p:to>
                                    </p:set>
                                    <p:animEffect transition="in" filter="slide(fromLeft)">
                                      <p:cBhvr>
                                        <p:cTn id="14" dur="300"/>
                                        <p:tgtEl>
                                          <p:spTgt spid="21507">
                                            <p:txEl>
                                              <p:pRg st="2" end="2"/>
                                            </p:txEl>
                                          </p:spTgt>
                                        </p:tgtEl>
                                      </p:cBhvr>
                                    </p:animEffect>
                                  </p:childTnLst>
                                </p:cTn>
                              </p:par>
                              <p:par>
                                <p:cTn id="15" presetID="12" presetClass="entr" presetSubtype="8" fill="hold" grpId="0" nodeType="withEffect">
                                  <p:stCondLst>
                                    <p:cond delay="0"/>
                                  </p:stCondLst>
                                  <p:iterate type="wd">
                                    <p:tmPct val="100000"/>
                                  </p:iterate>
                                  <p:childTnLst>
                                    <p:set>
                                      <p:cBhvr>
                                        <p:cTn id="16" dur="1" fill="hold">
                                          <p:stCondLst>
                                            <p:cond delay="0"/>
                                          </p:stCondLst>
                                        </p:cTn>
                                        <p:tgtEl>
                                          <p:spTgt spid="21507">
                                            <p:txEl>
                                              <p:pRg st="4" end="4"/>
                                            </p:txEl>
                                          </p:spTgt>
                                        </p:tgtEl>
                                        <p:attrNameLst>
                                          <p:attrName>style.visibility</p:attrName>
                                        </p:attrNameLst>
                                      </p:cBhvr>
                                      <p:to>
                                        <p:strVal val="visible"/>
                                      </p:to>
                                    </p:set>
                                    <p:animEffect transition="in" filter="slide(fromLeft)">
                                      <p:cBhvr>
                                        <p:cTn id="17" dur="300"/>
                                        <p:tgtEl>
                                          <p:spTgt spid="215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1507"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17 Conector recto"/>
          <p:cNvCxnSpPr/>
          <p:nvPr/>
        </p:nvCxnSpPr>
        <p:spPr>
          <a:xfrm>
            <a:off x="1907704" y="2348880"/>
            <a:ext cx="3600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2051720" y="4293096"/>
            <a:ext cx="3312368"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7 Cerrar llave"/>
          <p:cNvSpPr/>
          <p:nvPr/>
        </p:nvSpPr>
        <p:spPr>
          <a:xfrm>
            <a:off x="5580112" y="4869160"/>
            <a:ext cx="576064" cy="504056"/>
          </a:xfrm>
          <a:prstGeom prst="rightBrace">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57 Título"/>
          <p:cNvSpPr>
            <a:spLocks noGrp="1"/>
          </p:cNvSpPr>
          <p:nvPr>
            <p:ph type="title"/>
          </p:nvPr>
        </p:nvSpPr>
        <p:spPr>
          <a:xfrm>
            <a:off x="457200" y="332656"/>
            <a:ext cx="8305800" cy="936104"/>
          </a:xfrm>
        </p:spPr>
        <p:txBody>
          <a:bodyPr>
            <a:normAutofit fontScale="90000"/>
          </a:bodyPr>
          <a:lstStyle/>
          <a:p>
            <a:r>
              <a:rPr lang="es-MX" dirty="0" smtClean="0">
                <a:solidFill>
                  <a:sysClr val="windowText" lastClr="000000"/>
                </a:solidFill>
              </a:rPr>
              <a:t>ÁRBOL DE PROBLEMAS</a:t>
            </a:r>
            <a:br>
              <a:rPr lang="es-MX" dirty="0" smtClean="0">
                <a:solidFill>
                  <a:sysClr val="windowText" lastClr="000000"/>
                </a:solidFill>
              </a:rPr>
            </a:br>
            <a:r>
              <a:rPr lang="es-MX" sz="2700" dirty="0" smtClean="0">
                <a:solidFill>
                  <a:sysClr val="windowText" lastClr="000000"/>
                </a:solidFill>
              </a:rPr>
              <a:t>(REFLEJA CAUSAS Y CONSECUENCIAS)</a:t>
            </a:r>
            <a:endParaRPr lang="en-US" dirty="0">
              <a:solidFill>
                <a:sysClr val="windowText" lastClr="000000"/>
              </a:solidFill>
            </a:endParaRPr>
          </a:p>
        </p:txBody>
      </p:sp>
      <p:grpSp>
        <p:nvGrpSpPr>
          <p:cNvPr id="6" name="5 Grupo"/>
          <p:cNvGrpSpPr/>
          <p:nvPr/>
        </p:nvGrpSpPr>
        <p:grpSpPr>
          <a:xfrm>
            <a:off x="266909" y="1397000"/>
            <a:ext cx="7257419" cy="4264248"/>
            <a:chOff x="266909" y="1397000"/>
            <a:chExt cx="7257419" cy="4264248"/>
          </a:xfrm>
        </p:grpSpPr>
        <p:grpSp>
          <p:nvGrpSpPr>
            <p:cNvPr id="4" name="3 Grupo"/>
            <p:cNvGrpSpPr/>
            <p:nvPr/>
          </p:nvGrpSpPr>
          <p:grpSpPr>
            <a:xfrm>
              <a:off x="1428328" y="1397000"/>
              <a:ext cx="6096000" cy="4264248"/>
              <a:chOff x="1428328" y="1397000"/>
              <a:chExt cx="6096000" cy="4264248"/>
            </a:xfrm>
          </p:grpSpPr>
          <p:graphicFrame>
            <p:nvGraphicFramePr>
              <p:cNvPr id="5" name="4 Diagrama"/>
              <p:cNvGraphicFramePr/>
              <p:nvPr>
                <p:extLst>
                  <p:ext uri="{D42A27DB-BD31-4B8C-83A1-F6EECF244321}">
                    <p14:modId xmlns:p14="http://schemas.microsoft.com/office/powerpoint/2010/main" val="3283854743"/>
                  </p:ext>
                </p:extLst>
              </p:nvPr>
            </p:nvGraphicFramePr>
            <p:xfrm>
              <a:off x="1428328" y="1397000"/>
              <a:ext cx="6096000" cy="42642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9 Rectángulo redondeado"/>
              <p:cNvSpPr/>
              <p:nvPr/>
            </p:nvSpPr>
            <p:spPr>
              <a:xfrm>
                <a:off x="3707904" y="1628800"/>
                <a:ext cx="936104" cy="576064"/>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ysClr val="windowText" lastClr="000000"/>
                  </a:solidFill>
                </a:endParaRPr>
              </a:p>
            </p:txBody>
          </p:sp>
          <p:sp>
            <p:nvSpPr>
              <p:cNvPr id="11" name="10 Rectángulo redondeado"/>
              <p:cNvSpPr/>
              <p:nvPr/>
            </p:nvSpPr>
            <p:spPr>
              <a:xfrm>
                <a:off x="1475656" y="1700808"/>
                <a:ext cx="864096" cy="504056"/>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ysClr val="windowText" lastClr="000000"/>
                  </a:solidFill>
                </a:endParaRPr>
              </a:p>
            </p:txBody>
          </p:sp>
          <p:sp>
            <p:nvSpPr>
              <p:cNvPr id="12" name="11 Rectángulo redondeado"/>
              <p:cNvSpPr/>
              <p:nvPr/>
            </p:nvSpPr>
            <p:spPr>
              <a:xfrm>
                <a:off x="4932040" y="1628800"/>
                <a:ext cx="936104" cy="576064"/>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ysClr val="windowText" lastClr="000000"/>
                  </a:solidFill>
                </a:endParaRPr>
              </a:p>
            </p:txBody>
          </p:sp>
          <p:sp>
            <p:nvSpPr>
              <p:cNvPr id="13" name="12 Rectángulo redondeado"/>
              <p:cNvSpPr/>
              <p:nvPr/>
            </p:nvSpPr>
            <p:spPr>
              <a:xfrm>
                <a:off x="1547664" y="2420888"/>
                <a:ext cx="864096" cy="504056"/>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ysClr val="windowText" lastClr="000000"/>
                  </a:solidFill>
                </a:endParaRPr>
              </a:p>
            </p:txBody>
          </p:sp>
          <p:sp>
            <p:nvSpPr>
              <p:cNvPr id="14" name="13 Rectángulo redondeado"/>
              <p:cNvSpPr/>
              <p:nvPr/>
            </p:nvSpPr>
            <p:spPr>
              <a:xfrm>
                <a:off x="4932040" y="2420888"/>
                <a:ext cx="936104" cy="504056"/>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ysClr val="windowText" lastClr="000000"/>
                  </a:solidFill>
                </a:endParaRPr>
              </a:p>
            </p:txBody>
          </p:sp>
          <p:cxnSp>
            <p:nvCxnSpPr>
              <p:cNvPr id="25" name="24 Conector recto de flecha"/>
              <p:cNvCxnSpPr/>
              <p:nvPr/>
            </p:nvCxnSpPr>
            <p:spPr>
              <a:xfrm rot="4980000" flipH="1" flipV="1">
                <a:off x="1809873" y="2294745"/>
                <a:ext cx="223975" cy="28313"/>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21" name="20 Conector recto de flecha"/>
              <p:cNvCxnSpPr/>
              <p:nvPr/>
            </p:nvCxnSpPr>
            <p:spPr>
              <a:xfrm rot="16800000" flipV="1">
                <a:off x="5382090" y="2293716"/>
                <a:ext cx="216024" cy="36004"/>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33" name="32 Conector recto de flecha"/>
              <p:cNvCxnSpPr/>
              <p:nvPr/>
            </p:nvCxnSpPr>
            <p:spPr>
              <a:xfrm rot="5100000" flipH="1" flipV="1">
                <a:off x="4039214" y="2303397"/>
                <a:ext cx="218231" cy="16754"/>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35" name="34 Rectángulo redondeado"/>
              <p:cNvSpPr/>
              <p:nvPr/>
            </p:nvSpPr>
            <p:spPr>
              <a:xfrm>
                <a:off x="3779912" y="2420888"/>
                <a:ext cx="936104" cy="504056"/>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ysClr val="windowText" lastClr="000000"/>
                  </a:solidFill>
                </a:endParaRPr>
              </a:p>
            </p:txBody>
          </p:sp>
          <p:grpSp>
            <p:nvGrpSpPr>
              <p:cNvPr id="2" name="56 Grupo"/>
              <p:cNvGrpSpPr/>
              <p:nvPr/>
            </p:nvGrpSpPr>
            <p:grpSpPr>
              <a:xfrm>
                <a:off x="1863619" y="2924944"/>
                <a:ext cx="3717287" cy="144016"/>
                <a:chOff x="1863619" y="2924944"/>
                <a:chExt cx="3717287" cy="144016"/>
              </a:xfrm>
            </p:grpSpPr>
            <p:cxnSp>
              <p:nvCxnSpPr>
                <p:cNvPr id="16" name="15 Conector recto"/>
                <p:cNvCxnSpPr/>
                <p:nvPr/>
              </p:nvCxnSpPr>
              <p:spPr>
                <a:xfrm>
                  <a:off x="1908498" y="3068960"/>
                  <a:ext cx="3672408" cy="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37" name="36 Conector recto de flecha"/>
                <p:cNvCxnSpPr/>
                <p:nvPr/>
              </p:nvCxnSpPr>
              <p:spPr>
                <a:xfrm rot="3840000" flipH="1" flipV="1">
                  <a:off x="1827615" y="2960948"/>
                  <a:ext cx="144016" cy="7200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39" name="38 Conector recto de flecha"/>
                <p:cNvCxnSpPr/>
                <p:nvPr/>
              </p:nvCxnSpPr>
              <p:spPr>
                <a:xfrm rot="17580000" flipV="1">
                  <a:off x="5472894" y="2960948"/>
                  <a:ext cx="144016" cy="7200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41" name="40 Conector recto de flecha"/>
                <p:cNvCxnSpPr/>
                <p:nvPr/>
              </p:nvCxnSpPr>
              <p:spPr>
                <a:xfrm rot="4320000" flipH="1" flipV="1">
                  <a:off x="4158748" y="2978950"/>
                  <a:ext cx="144016" cy="36004"/>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grpSp>
        </p:grpSp>
        <p:sp>
          <p:nvSpPr>
            <p:cNvPr id="59" name="58 Abrir llave"/>
            <p:cNvSpPr/>
            <p:nvPr/>
          </p:nvSpPr>
          <p:spPr>
            <a:xfrm>
              <a:off x="755576" y="1628800"/>
              <a:ext cx="360040" cy="1368152"/>
            </a:xfrm>
            <a:prstGeom prst="leftBrace">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sp>
          <p:nvSpPr>
            <p:cNvPr id="67" name="66 CuadroTexto"/>
            <p:cNvSpPr txBox="1"/>
            <p:nvPr/>
          </p:nvSpPr>
          <p:spPr>
            <a:xfrm rot="16200000">
              <a:off x="-502241" y="2269322"/>
              <a:ext cx="1876854" cy="307777"/>
            </a:xfrm>
            <a:prstGeom prst="rect">
              <a:avLst/>
            </a:prstGeom>
            <a:noFill/>
          </p:spPr>
          <p:txBody>
            <a:bodyPr wrap="square" rtlCol="0">
              <a:spAutoFit/>
            </a:bodyPr>
            <a:lstStyle/>
            <a:p>
              <a:r>
                <a:rPr lang="es-MX" sz="1400" b="1" dirty="0" smtClean="0">
                  <a:solidFill>
                    <a:sysClr val="windowText" lastClr="000000"/>
                  </a:solidFill>
                </a:rPr>
                <a:t>CONSECUENCIAS</a:t>
              </a:r>
              <a:endParaRPr lang="en-US" sz="1400" b="1" dirty="0">
                <a:solidFill>
                  <a:sysClr val="windowText" lastClr="000000"/>
                </a:solidFill>
              </a:endParaRPr>
            </a:p>
          </p:txBody>
        </p:sp>
        <p:sp>
          <p:nvSpPr>
            <p:cNvPr id="68" name="67 CuadroTexto"/>
            <p:cNvSpPr txBox="1"/>
            <p:nvPr/>
          </p:nvSpPr>
          <p:spPr>
            <a:xfrm rot="16200000">
              <a:off x="-142201" y="4625552"/>
              <a:ext cx="1156774" cy="338554"/>
            </a:xfrm>
            <a:prstGeom prst="rect">
              <a:avLst/>
            </a:prstGeom>
            <a:noFill/>
          </p:spPr>
          <p:txBody>
            <a:bodyPr wrap="square" rtlCol="0">
              <a:spAutoFit/>
            </a:bodyPr>
            <a:lstStyle/>
            <a:p>
              <a:pPr algn="ctr"/>
              <a:r>
                <a:rPr lang="es-MX" sz="1600" b="1" dirty="0" smtClean="0">
                  <a:solidFill>
                    <a:sysClr val="windowText" lastClr="000000"/>
                  </a:solidFill>
                </a:rPr>
                <a:t>CAUSAS</a:t>
              </a:r>
              <a:endParaRPr lang="en-US" sz="1600" b="1" dirty="0">
                <a:solidFill>
                  <a:sysClr val="windowText" lastClr="000000"/>
                </a:solidFill>
              </a:endParaRPr>
            </a:p>
          </p:txBody>
        </p:sp>
        <p:sp>
          <p:nvSpPr>
            <p:cNvPr id="69" name="68 Abrir llave"/>
            <p:cNvSpPr/>
            <p:nvPr/>
          </p:nvSpPr>
          <p:spPr>
            <a:xfrm>
              <a:off x="755576" y="4005064"/>
              <a:ext cx="360040" cy="1368152"/>
            </a:xfrm>
            <a:prstGeom prst="leftBrace">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grpSp>
    </p:spTree>
    <p:extLst>
      <p:ext uri="{BB962C8B-B14F-4D97-AF65-F5344CB8AC3E}">
        <p14:creationId xmlns:p14="http://schemas.microsoft.com/office/powerpoint/2010/main" val="35518693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MX" dirty="0" smtClean="0"/>
              <a:t>PASO TRES</a:t>
            </a:r>
            <a:endParaRPr lang="es-MX" dirty="0"/>
          </a:p>
        </p:txBody>
      </p:sp>
      <p:sp>
        <p:nvSpPr>
          <p:cNvPr id="4" name="3 Marcador de contenido"/>
          <p:cNvSpPr>
            <a:spLocks noGrp="1"/>
          </p:cNvSpPr>
          <p:nvPr>
            <p:ph sz="half" idx="1"/>
          </p:nvPr>
        </p:nvSpPr>
        <p:spPr/>
        <p:txBody>
          <a:bodyPr/>
          <a:lstStyle/>
          <a:p>
            <a:r>
              <a:rPr lang="es-MX" b="1" dirty="0" smtClean="0">
                <a:latin typeface="Cambria" panose="02040503050406030204" pitchFamily="18" charset="0"/>
              </a:rPr>
              <a:t>III.</a:t>
            </a:r>
          </a:p>
          <a:p>
            <a:r>
              <a:rPr lang="es-MX" b="1" dirty="0" smtClean="0">
                <a:latin typeface="Cambria" panose="02040503050406030204" pitchFamily="18" charset="0"/>
              </a:rPr>
              <a:t>ANÁLISIS</a:t>
            </a:r>
          </a:p>
          <a:p>
            <a:r>
              <a:rPr lang="es-MX" b="1" dirty="0" smtClean="0">
                <a:latin typeface="Cambria" panose="02040503050406030204" pitchFamily="18" charset="0"/>
              </a:rPr>
              <a:t>DE OBJETIVOS</a:t>
            </a:r>
            <a:endParaRPr lang="es-MX" b="1" dirty="0">
              <a:latin typeface="Cambria" panose="02040503050406030204" pitchFamily="18" charset="0"/>
            </a:endParaRPr>
          </a:p>
        </p:txBody>
      </p:sp>
      <p:pic>
        <p:nvPicPr>
          <p:cNvPr id="8" name="7 Marcador de contenido"/>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648200" y="1772816"/>
            <a:ext cx="4038600" cy="3744416"/>
          </a:xfrm>
        </p:spPr>
      </p:pic>
    </p:spTree>
    <p:extLst>
      <p:ext uri="{BB962C8B-B14F-4D97-AF65-F5344CB8AC3E}">
        <p14:creationId xmlns:p14="http://schemas.microsoft.com/office/powerpoint/2010/main" val="7102325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685800" y="609600"/>
            <a:ext cx="7772400" cy="1143000"/>
          </a:xfrm>
        </p:spPr>
        <p:txBody>
          <a:bodyPr>
            <a:normAutofit fontScale="90000"/>
          </a:bodyPr>
          <a:lstStyle/>
          <a:p>
            <a:r>
              <a:rPr lang="es-ES" sz="3200" dirty="0" smtClean="0">
                <a:solidFill>
                  <a:schemeClr val="tx1"/>
                </a:solidFill>
                <a:latin typeface="Tahoma" pitchFamily="34" charset="0"/>
              </a:rPr>
              <a:t>El primer paso es convertir el árbol de problemas  en objetivos o soluciones a dichos problemas.</a:t>
            </a:r>
            <a:endParaRPr lang="es-ES_tradnl" dirty="0" smtClean="0">
              <a:solidFill>
                <a:schemeClr val="tx1"/>
              </a:solidFill>
            </a:endParaRPr>
          </a:p>
        </p:txBody>
      </p:sp>
      <p:sp>
        <p:nvSpPr>
          <p:cNvPr id="26627" name="Rectangle 3"/>
          <p:cNvSpPr>
            <a:spLocks noGrp="1" noChangeArrowheads="1"/>
          </p:cNvSpPr>
          <p:nvPr>
            <p:ph type="subTitle" idx="1"/>
          </p:nvPr>
        </p:nvSpPr>
        <p:spPr>
          <a:xfrm>
            <a:off x="304800" y="2286000"/>
            <a:ext cx="7315200" cy="457200"/>
          </a:xfrm>
        </p:spPr>
        <p:txBody>
          <a:bodyPr>
            <a:normAutofit fontScale="92500" lnSpcReduction="10000"/>
          </a:bodyPr>
          <a:lstStyle/>
          <a:p>
            <a:pPr lvl="2" algn="l"/>
            <a:r>
              <a:rPr lang="es-ES" sz="2800" dirty="0" smtClean="0">
                <a:solidFill>
                  <a:schemeClr val="tx1"/>
                </a:solidFill>
                <a:latin typeface="Tahoma" pitchFamily="34" charset="0"/>
              </a:rPr>
              <a:t>El análisis de objetivos lo usamos para:</a:t>
            </a:r>
          </a:p>
          <a:p>
            <a:endParaRPr lang="es-ES_tradnl" dirty="0" smtClean="0">
              <a:solidFill>
                <a:schemeClr val="tx1"/>
              </a:solidFill>
            </a:endParaRPr>
          </a:p>
        </p:txBody>
      </p:sp>
      <p:sp>
        <p:nvSpPr>
          <p:cNvPr id="26628" name="Text Box 4"/>
          <p:cNvSpPr txBox="1">
            <a:spLocks noChangeArrowheads="1"/>
          </p:cNvSpPr>
          <p:nvPr/>
        </p:nvSpPr>
        <p:spPr bwMode="auto">
          <a:xfrm>
            <a:off x="22790" y="2867778"/>
            <a:ext cx="8797682" cy="1384995"/>
          </a:xfrm>
          <a:prstGeom prst="rect">
            <a:avLst/>
          </a:prstGeom>
          <a:noFill/>
          <a:ln w="9525">
            <a:noFill/>
            <a:miter lim="800000"/>
            <a:headEnd/>
            <a:tailEnd/>
          </a:ln>
        </p:spPr>
        <p:txBody>
          <a:bodyPr wrap="square">
            <a:spAutoFit/>
          </a:bodyPr>
          <a:lstStyle/>
          <a:p>
            <a:pPr lvl="2" algn="just"/>
            <a:r>
              <a:rPr lang="es-ES" sz="2400" dirty="0">
                <a:latin typeface="Tahoma" pitchFamily="34" charset="0"/>
                <a:cs typeface="Times New Roman" pitchFamily="18" charset="0"/>
              </a:rPr>
              <a:t>1.	</a:t>
            </a:r>
            <a:r>
              <a:rPr lang="es-ES" sz="2400" dirty="0">
                <a:latin typeface="Tahoma" pitchFamily="34" charset="0"/>
              </a:rPr>
              <a:t>Describir una situación que podría existir después de resolver los problemas</a:t>
            </a:r>
          </a:p>
          <a:p>
            <a:pPr>
              <a:spcBef>
                <a:spcPct val="50000"/>
              </a:spcBef>
            </a:pPr>
            <a:endParaRPr lang="es-ES_tradnl" sz="2400" dirty="0"/>
          </a:p>
        </p:txBody>
      </p:sp>
      <p:sp>
        <p:nvSpPr>
          <p:cNvPr id="26629" name="Text Box 5"/>
          <p:cNvSpPr txBox="1">
            <a:spLocks noChangeArrowheads="1"/>
          </p:cNvSpPr>
          <p:nvPr/>
        </p:nvSpPr>
        <p:spPr bwMode="auto">
          <a:xfrm>
            <a:off x="22789" y="4010778"/>
            <a:ext cx="8797683" cy="1015663"/>
          </a:xfrm>
          <a:prstGeom prst="rect">
            <a:avLst/>
          </a:prstGeom>
          <a:noFill/>
          <a:ln w="9525">
            <a:noFill/>
            <a:miter lim="800000"/>
            <a:headEnd/>
            <a:tailEnd/>
          </a:ln>
        </p:spPr>
        <p:txBody>
          <a:bodyPr wrap="square">
            <a:spAutoFit/>
          </a:bodyPr>
          <a:lstStyle/>
          <a:p>
            <a:pPr lvl="2" algn="just"/>
            <a:r>
              <a:rPr lang="es-ES" sz="2400" dirty="0">
                <a:latin typeface="Tahoma" pitchFamily="34" charset="0"/>
                <a:cs typeface="Times New Roman" pitchFamily="18" charset="0"/>
              </a:rPr>
              <a:t>2. </a:t>
            </a:r>
            <a:r>
              <a:rPr lang="es-ES" sz="2400" dirty="0">
                <a:latin typeface="Tahoma" pitchFamily="34" charset="0"/>
              </a:rPr>
              <a:t>Identificar las relaciones medio-fin entre objetivos</a:t>
            </a:r>
          </a:p>
          <a:p>
            <a:pPr>
              <a:spcBef>
                <a:spcPct val="50000"/>
              </a:spcBef>
            </a:pPr>
            <a:endParaRPr lang="es-ES_tradnl" sz="2400" dirty="0"/>
          </a:p>
        </p:txBody>
      </p:sp>
      <p:sp>
        <p:nvSpPr>
          <p:cNvPr id="26630" name="Text Box 6"/>
          <p:cNvSpPr txBox="1">
            <a:spLocks noChangeArrowheads="1"/>
          </p:cNvSpPr>
          <p:nvPr/>
        </p:nvSpPr>
        <p:spPr bwMode="auto">
          <a:xfrm>
            <a:off x="22789" y="4752562"/>
            <a:ext cx="8797683" cy="1754326"/>
          </a:xfrm>
          <a:prstGeom prst="rect">
            <a:avLst/>
          </a:prstGeom>
          <a:noFill/>
          <a:ln w="9525">
            <a:noFill/>
            <a:miter lim="800000"/>
            <a:headEnd/>
            <a:tailEnd/>
          </a:ln>
        </p:spPr>
        <p:txBody>
          <a:bodyPr wrap="square">
            <a:spAutoFit/>
          </a:bodyPr>
          <a:lstStyle/>
          <a:p>
            <a:pPr lvl="2" algn="just"/>
            <a:r>
              <a:rPr lang="es-ES" sz="2400" dirty="0">
                <a:latin typeface="Tahoma" pitchFamily="34" charset="0"/>
                <a:cs typeface="Times New Roman" pitchFamily="18" charset="0"/>
              </a:rPr>
              <a:t>3. </a:t>
            </a:r>
            <a:r>
              <a:rPr lang="es-ES" sz="2400" dirty="0">
                <a:latin typeface="Tahoma" pitchFamily="34" charset="0"/>
              </a:rPr>
              <a:t>Visualizarlo en un </a:t>
            </a:r>
            <a:r>
              <a:rPr lang="es-ES" sz="2400" dirty="0" smtClean="0">
                <a:latin typeface="Tahoma" pitchFamily="34" charset="0"/>
              </a:rPr>
              <a:t>diagrama. Redactar los objetivos iniciando con verbo en infinitivo y refiriéndose a un solo cambio de comportamiento. </a:t>
            </a:r>
            <a:endParaRPr lang="es-ES" sz="2400" dirty="0">
              <a:latin typeface="Tahoma" pitchFamily="34" charset="0"/>
            </a:endParaRPr>
          </a:p>
          <a:p>
            <a:pPr>
              <a:spcBef>
                <a:spcPct val="50000"/>
              </a:spcBef>
            </a:pPr>
            <a:endParaRPr lang="es-ES_tradnl" sz="2400" dirty="0"/>
          </a:p>
        </p:txBody>
      </p:sp>
    </p:spTree>
    <p:extLst>
      <p:ext uri="{BB962C8B-B14F-4D97-AF65-F5344CB8AC3E}">
        <p14:creationId xmlns:p14="http://schemas.microsoft.com/office/powerpoint/2010/main" val="4082061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wd">
                                    <p:tmAbs val="300"/>
                                  </p:iterate>
                                  <p:childTnLst>
                                    <p:set>
                                      <p:cBhvr>
                                        <p:cTn id="6" dur="1" fill="hold">
                                          <p:stCondLst>
                                            <p:cond delay="299"/>
                                          </p:stCondLst>
                                        </p:cTn>
                                        <p:tgtEl>
                                          <p:spTgt spid="266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wd">
                                    <p:tmAbs val="300"/>
                                  </p:iterate>
                                  <p:childTnLst>
                                    <p:set>
                                      <p:cBhvr>
                                        <p:cTn id="10" dur="1" fill="hold">
                                          <p:stCondLst>
                                            <p:cond delay="299"/>
                                          </p:stCondLst>
                                        </p:cTn>
                                        <p:tgtEl>
                                          <p:spTgt spid="2662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7" presetClass="entr" presetSubtype="1" fill="hold" grpId="0" nodeType="clickEffect">
                                  <p:stCondLst>
                                    <p:cond delay="0"/>
                                  </p:stCondLst>
                                  <p:childTnLst>
                                    <p:set>
                                      <p:cBhvr>
                                        <p:cTn id="14" dur="1" fill="hold">
                                          <p:stCondLst>
                                            <p:cond delay="0"/>
                                          </p:stCondLst>
                                        </p:cTn>
                                        <p:tgtEl>
                                          <p:spTgt spid="26628"/>
                                        </p:tgtEl>
                                        <p:attrNameLst>
                                          <p:attrName>style.visibility</p:attrName>
                                        </p:attrNameLst>
                                      </p:cBhvr>
                                      <p:to>
                                        <p:strVal val="visible"/>
                                      </p:to>
                                    </p:set>
                                    <p:anim calcmode="lin" valueType="num">
                                      <p:cBhvr>
                                        <p:cTn id="15" dur="500" fill="hold"/>
                                        <p:tgtEl>
                                          <p:spTgt spid="26628"/>
                                        </p:tgtEl>
                                        <p:attrNameLst>
                                          <p:attrName>ppt_x</p:attrName>
                                        </p:attrNameLst>
                                      </p:cBhvr>
                                      <p:tavLst>
                                        <p:tav tm="0">
                                          <p:val>
                                            <p:strVal val="#ppt_x"/>
                                          </p:val>
                                        </p:tav>
                                        <p:tav tm="100000">
                                          <p:val>
                                            <p:strVal val="#ppt_x"/>
                                          </p:val>
                                        </p:tav>
                                      </p:tavLst>
                                    </p:anim>
                                    <p:anim calcmode="lin" valueType="num">
                                      <p:cBhvr>
                                        <p:cTn id="16" dur="500" fill="hold"/>
                                        <p:tgtEl>
                                          <p:spTgt spid="26628"/>
                                        </p:tgtEl>
                                        <p:attrNameLst>
                                          <p:attrName>ppt_y</p:attrName>
                                        </p:attrNameLst>
                                      </p:cBhvr>
                                      <p:tavLst>
                                        <p:tav tm="0">
                                          <p:val>
                                            <p:strVal val="#ppt_y-#ppt_h/2"/>
                                          </p:val>
                                        </p:tav>
                                        <p:tav tm="100000">
                                          <p:val>
                                            <p:strVal val="#ppt_y"/>
                                          </p:val>
                                        </p:tav>
                                      </p:tavLst>
                                    </p:anim>
                                    <p:anim calcmode="lin" valueType="num">
                                      <p:cBhvr>
                                        <p:cTn id="17" dur="500" fill="hold"/>
                                        <p:tgtEl>
                                          <p:spTgt spid="26628"/>
                                        </p:tgtEl>
                                        <p:attrNameLst>
                                          <p:attrName>ppt_w</p:attrName>
                                        </p:attrNameLst>
                                      </p:cBhvr>
                                      <p:tavLst>
                                        <p:tav tm="0">
                                          <p:val>
                                            <p:strVal val="#ppt_w"/>
                                          </p:val>
                                        </p:tav>
                                        <p:tav tm="100000">
                                          <p:val>
                                            <p:strVal val="#ppt_w"/>
                                          </p:val>
                                        </p:tav>
                                      </p:tavLst>
                                    </p:anim>
                                    <p:anim calcmode="lin" valueType="num">
                                      <p:cBhvr>
                                        <p:cTn id="18" dur="500" fill="hold"/>
                                        <p:tgtEl>
                                          <p:spTgt spid="26628"/>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4" fill="hold" grpId="0" nodeType="clickEffect">
                                  <p:stCondLst>
                                    <p:cond delay="0"/>
                                  </p:stCondLst>
                                  <p:childTnLst>
                                    <p:set>
                                      <p:cBhvr>
                                        <p:cTn id="22" dur="1" fill="hold">
                                          <p:stCondLst>
                                            <p:cond delay="0"/>
                                          </p:stCondLst>
                                        </p:cTn>
                                        <p:tgtEl>
                                          <p:spTgt spid="26629"/>
                                        </p:tgtEl>
                                        <p:attrNameLst>
                                          <p:attrName>style.visibility</p:attrName>
                                        </p:attrNameLst>
                                      </p:cBhvr>
                                      <p:to>
                                        <p:strVal val="visible"/>
                                      </p:to>
                                    </p:set>
                                    <p:anim calcmode="lin" valueType="num">
                                      <p:cBhvr>
                                        <p:cTn id="23" dur="500" fill="hold"/>
                                        <p:tgtEl>
                                          <p:spTgt spid="26629"/>
                                        </p:tgtEl>
                                        <p:attrNameLst>
                                          <p:attrName>ppt_x</p:attrName>
                                        </p:attrNameLst>
                                      </p:cBhvr>
                                      <p:tavLst>
                                        <p:tav tm="0">
                                          <p:val>
                                            <p:strVal val="#ppt_x"/>
                                          </p:val>
                                        </p:tav>
                                        <p:tav tm="100000">
                                          <p:val>
                                            <p:strVal val="#ppt_x"/>
                                          </p:val>
                                        </p:tav>
                                      </p:tavLst>
                                    </p:anim>
                                    <p:anim calcmode="lin" valueType="num">
                                      <p:cBhvr>
                                        <p:cTn id="24" dur="500" fill="hold"/>
                                        <p:tgtEl>
                                          <p:spTgt spid="26629"/>
                                        </p:tgtEl>
                                        <p:attrNameLst>
                                          <p:attrName>ppt_y</p:attrName>
                                        </p:attrNameLst>
                                      </p:cBhvr>
                                      <p:tavLst>
                                        <p:tav tm="0">
                                          <p:val>
                                            <p:strVal val="#ppt_y+#ppt_h/2"/>
                                          </p:val>
                                        </p:tav>
                                        <p:tav tm="100000">
                                          <p:val>
                                            <p:strVal val="#ppt_y"/>
                                          </p:val>
                                        </p:tav>
                                      </p:tavLst>
                                    </p:anim>
                                    <p:anim calcmode="lin" valueType="num">
                                      <p:cBhvr>
                                        <p:cTn id="25" dur="500" fill="hold"/>
                                        <p:tgtEl>
                                          <p:spTgt spid="26629"/>
                                        </p:tgtEl>
                                        <p:attrNameLst>
                                          <p:attrName>ppt_w</p:attrName>
                                        </p:attrNameLst>
                                      </p:cBhvr>
                                      <p:tavLst>
                                        <p:tav tm="0">
                                          <p:val>
                                            <p:strVal val="#ppt_w"/>
                                          </p:val>
                                        </p:tav>
                                        <p:tav tm="100000">
                                          <p:val>
                                            <p:strVal val="#ppt_w"/>
                                          </p:val>
                                        </p:tav>
                                      </p:tavLst>
                                    </p:anim>
                                    <p:anim calcmode="lin" valueType="num">
                                      <p:cBhvr>
                                        <p:cTn id="26" dur="500" fill="hold"/>
                                        <p:tgtEl>
                                          <p:spTgt spid="26629"/>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26630"/>
                                        </p:tgtEl>
                                        <p:attrNameLst>
                                          <p:attrName>style.visibility</p:attrName>
                                        </p:attrNameLst>
                                      </p:cBhvr>
                                      <p:to>
                                        <p:strVal val="visible"/>
                                      </p:to>
                                    </p:set>
                                    <p:anim calcmode="lin" valueType="num">
                                      <p:cBhvr>
                                        <p:cTn id="31" dur="500" fill="hold"/>
                                        <p:tgtEl>
                                          <p:spTgt spid="26630"/>
                                        </p:tgtEl>
                                        <p:attrNameLst>
                                          <p:attrName>ppt_x</p:attrName>
                                        </p:attrNameLst>
                                      </p:cBhvr>
                                      <p:tavLst>
                                        <p:tav tm="0">
                                          <p:val>
                                            <p:strVal val="#ppt_x-#ppt_w/2"/>
                                          </p:val>
                                        </p:tav>
                                        <p:tav tm="100000">
                                          <p:val>
                                            <p:strVal val="#ppt_x"/>
                                          </p:val>
                                        </p:tav>
                                      </p:tavLst>
                                    </p:anim>
                                    <p:anim calcmode="lin" valueType="num">
                                      <p:cBhvr>
                                        <p:cTn id="32" dur="500" fill="hold"/>
                                        <p:tgtEl>
                                          <p:spTgt spid="26630"/>
                                        </p:tgtEl>
                                        <p:attrNameLst>
                                          <p:attrName>ppt_y</p:attrName>
                                        </p:attrNameLst>
                                      </p:cBhvr>
                                      <p:tavLst>
                                        <p:tav tm="0">
                                          <p:val>
                                            <p:strVal val="#ppt_y"/>
                                          </p:val>
                                        </p:tav>
                                        <p:tav tm="100000">
                                          <p:val>
                                            <p:strVal val="#ppt_y"/>
                                          </p:val>
                                        </p:tav>
                                      </p:tavLst>
                                    </p:anim>
                                    <p:anim calcmode="lin" valueType="num">
                                      <p:cBhvr>
                                        <p:cTn id="33" dur="500" fill="hold"/>
                                        <p:tgtEl>
                                          <p:spTgt spid="26630"/>
                                        </p:tgtEl>
                                        <p:attrNameLst>
                                          <p:attrName>ppt_w</p:attrName>
                                        </p:attrNameLst>
                                      </p:cBhvr>
                                      <p:tavLst>
                                        <p:tav tm="0">
                                          <p:val>
                                            <p:fltVal val="0"/>
                                          </p:val>
                                        </p:tav>
                                        <p:tav tm="100000">
                                          <p:val>
                                            <p:strVal val="#ppt_w"/>
                                          </p:val>
                                        </p:tav>
                                      </p:tavLst>
                                    </p:anim>
                                    <p:anim calcmode="lin" valueType="num">
                                      <p:cBhvr>
                                        <p:cTn id="34" dur="500" fill="hold"/>
                                        <p:tgtEl>
                                          <p:spTgt spid="2663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autoUpdateAnimBg="0"/>
      <p:bldP spid="26627" grpId="0" build="p" autoUpdateAnimBg="0"/>
      <p:bldP spid="26628" grpId="0" autoUpdateAnimBg="0"/>
      <p:bldP spid="26629" grpId="0" autoUpdateAnimBg="0"/>
      <p:bldP spid="26630"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17 Conector recto"/>
          <p:cNvCxnSpPr/>
          <p:nvPr/>
        </p:nvCxnSpPr>
        <p:spPr>
          <a:xfrm>
            <a:off x="1907704" y="2348880"/>
            <a:ext cx="360040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5" name="4 Diagrama"/>
          <p:cNvGraphicFramePr/>
          <p:nvPr>
            <p:extLst>
              <p:ext uri="{D42A27DB-BD31-4B8C-83A1-F6EECF244321}">
                <p14:modId xmlns:p14="http://schemas.microsoft.com/office/powerpoint/2010/main" val="932954800"/>
              </p:ext>
            </p:extLst>
          </p:nvPr>
        </p:nvGraphicFramePr>
        <p:xfrm>
          <a:off x="1428328"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7" name="6 Conector recto"/>
          <p:cNvCxnSpPr/>
          <p:nvPr/>
        </p:nvCxnSpPr>
        <p:spPr>
          <a:xfrm>
            <a:off x="2051720" y="4293096"/>
            <a:ext cx="3312368"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7 Cerrar llave"/>
          <p:cNvSpPr/>
          <p:nvPr/>
        </p:nvSpPr>
        <p:spPr>
          <a:xfrm>
            <a:off x="5580112" y="4869160"/>
            <a:ext cx="576064" cy="504056"/>
          </a:xfrm>
          <a:prstGeom prst="rightBrace">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9 Rectángulo redondeado"/>
          <p:cNvSpPr/>
          <p:nvPr/>
        </p:nvSpPr>
        <p:spPr>
          <a:xfrm>
            <a:off x="3707904" y="1628800"/>
            <a:ext cx="936104" cy="576064"/>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10 Rectángulo redondeado"/>
          <p:cNvSpPr/>
          <p:nvPr/>
        </p:nvSpPr>
        <p:spPr>
          <a:xfrm>
            <a:off x="1475656" y="1700808"/>
            <a:ext cx="864096" cy="504056"/>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p>
        </p:txBody>
      </p:sp>
      <p:sp>
        <p:nvSpPr>
          <p:cNvPr id="12" name="11 Rectángulo redondeado"/>
          <p:cNvSpPr/>
          <p:nvPr/>
        </p:nvSpPr>
        <p:spPr>
          <a:xfrm>
            <a:off x="4932040" y="1628800"/>
            <a:ext cx="936104" cy="576064"/>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12 Rectángulo redondeado"/>
          <p:cNvSpPr/>
          <p:nvPr/>
        </p:nvSpPr>
        <p:spPr>
          <a:xfrm>
            <a:off x="1547664" y="2420888"/>
            <a:ext cx="864096" cy="504056"/>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13 Rectángulo redondeado"/>
          <p:cNvSpPr/>
          <p:nvPr/>
        </p:nvSpPr>
        <p:spPr>
          <a:xfrm>
            <a:off x="4932040" y="2420888"/>
            <a:ext cx="936104" cy="504056"/>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24 Conector recto de flecha"/>
          <p:cNvCxnSpPr/>
          <p:nvPr/>
        </p:nvCxnSpPr>
        <p:spPr>
          <a:xfrm rot="4980000" flipH="1" flipV="1">
            <a:off x="1809873" y="2294745"/>
            <a:ext cx="223975" cy="28313"/>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21" name="20 Conector recto de flecha"/>
          <p:cNvCxnSpPr/>
          <p:nvPr/>
        </p:nvCxnSpPr>
        <p:spPr>
          <a:xfrm rot="16800000" flipV="1">
            <a:off x="5382090" y="2293716"/>
            <a:ext cx="216024" cy="36004"/>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33" name="32 Conector recto de flecha"/>
          <p:cNvCxnSpPr/>
          <p:nvPr/>
        </p:nvCxnSpPr>
        <p:spPr>
          <a:xfrm rot="5100000" flipH="1" flipV="1">
            <a:off x="4039214" y="2303397"/>
            <a:ext cx="218231" cy="16754"/>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35" name="34 Rectángulo redondeado"/>
          <p:cNvSpPr/>
          <p:nvPr/>
        </p:nvSpPr>
        <p:spPr>
          <a:xfrm>
            <a:off x="3779912" y="2420888"/>
            <a:ext cx="936104" cy="504056"/>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56 Grupo"/>
          <p:cNvGrpSpPr/>
          <p:nvPr/>
        </p:nvGrpSpPr>
        <p:grpSpPr>
          <a:xfrm>
            <a:off x="1863619" y="2924944"/>
            <a:ext cx="3717287" cy="144016"/>
            <a:chOff x="1863619" y="2924944"/>
            <a:chExt cx="3717287" cy="144016"/>
          </a:xfrm>
        </p:grpSpPr>
        <p:cxnSp>
          <p:nvCxnSpPr>
            <p:cNvPr id="16" name="15 Conector recto"/>
            <p:cNvCxnSpPr/>
            <p:nvPr/>
          </p:nvCxnSpPr>
          <p:spPr>
            <a:xfrm>
              <a:off x="1908498" y="3068960"/>
              <a:ext cx="3672408" cy="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37" name="36 Conector recto de flecha"/>
            <p:cNvCxnSpPr/>
            <p:nvPr/>
          </p:nvCxnSpPr>
          <p:spPr>
            <a:xfrm rot="3840000" flipH="1" flipV="1">
              <a:off x="1827615" y="2960948"/>
              <a:ext cx="144016" cy="7200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39" name="38 Conector recto de flecha"/>
            <p:cNvCxnSpPr/>
            <p:nvPr/>
          </p:nvCxnSpPr>
          <p:spPr>
            <a:xfrm rot="17580000" flipV="1">
              <a:off x="5472894" y="2960948"/>
              <a:ext cx="144016" cy="7200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41" name="40 Conector recto de flecha"/>
            <p:cNvCxnSpPr/>
            <p:nvPr/>
          </p:nvCxnSpPr>
          <p:spPr>
            <a:xfrm rot="4320000" flipH="1" flipV="1">
              <a:off x="4158748" y="2978950"/>
              <a:ext cx="144016" cy="36004"/>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grpSp>
      <p:sp>
        <p:nvSpPr>
          <p:cNvPr id="58" name="57 Título"/>
          <p:cNvSpPr>
            <a:spLocks noGrp="1"/>
          </p:cNvSpPr>
          <p:nvPr>
            <p:ph type="title"/>
          </p:nvPr>
        </p:nvSpPr>
        <p:spPr>
          <a:xfrm>
            <a:off x="457200" y="332656"/>
            <a:ext cx="8305800" cy="1008112"/>
          </a:xfrm>
        </p:spPr>
        <p:txBody>
          <a:bodyPr>
            <a:normAutofit fontScale="90000"/>
          </a:bodyPr>
          <a:lstStyle/>
          <a:p>
            <a:r>
              <a:rPr lang="es-MX" dirty="0" smtClean="0"/>
              <a:t>ÁRBOL DE OBJETIVOS </a:t>
            </a:r>
            <a:br>
              <a:rPr lang="es-MX" dirty="0" smtClean="0"/>
            </a:br>
            <a:r>
              <a:rPr lang="es-MX" sz="2200" dirty="0" smtClean="0"/>
              <a:t>(VISIÓN GLOBAL Y CLARA DE LA SITUACIÓN POSITIVA QUE SE DESEA)</a:t>
            </a:r>
            <a:endParaRPr lang="en-US" dirty="0"/>
          </a:p>
        </p:txBody>
      </p:sp>
      <p:sp>
        <p:nvSpPr>
          <p:cNvPr id="59" name="58 Abrir llave"/>
          <p:cNvSpPr/>
          <p:nvPr/>
        </p:nvSpPr>
        <p:spPr>
          <a:xfrm>
            <a:off x="755576" y="1628800"/>
            <a:ext cx="360040" cy="1368152"/>
          </a:xfrm>
          <a:prstGeom prst="leftBrace">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66 CuadroTexto"/>
          <p:cNvSpPr txBox="1"/>
          <p:nvPr/>
        </p:nvSpPr>
        <p:spPr>
          <a:xfrm rot="16200000">
            <a:off x="-502241" y="2269323"/>
            <a:ext cx="1876854" cy="307777"/>
          </a:xfrm>
          <a:prstGeom prst="rect">
            <a:avLst/>
          </a:prstGeom>
          <a:noFill/>
        </p:spPr>
        <p:txBody>
          <a:bodyPr wrap="square" rtlCol="0">
            <a:spAutoFit/>
          </a:bodyPr>
          <a:lstStyle/>
          <a:p>
            <a:r>
              <a:rPr lang="es-MX" sz="1400" b="1" dirty="0" smtClean="0"/>
              <a:t>CONSECUENCIAS</a:t>
            </a:r>
            <a:endParaRPr lang="en-US" sz="1400" b="1" dirty="0"/>
          </a:p>
        </p:txBody>
      </p:sp>
      <p:sp>
        <p:nvSpPr>
          <p:cNvPr id="68" name="67 CuadroTexto"/>
          <p:cNvSpPr txBox="1"/>
          <p:nvPr/>
        </p:nvSpPr>
        <p:spPr>
          <a:xfrm rot="16200000">
            <a:off x="-142201" y="4610163"/>
            <a:ext cx="1156774" cy="369332"/>
          </a:xfrm>
          <a:prstGeom prst="rect">
            <a:avLst/>
          </a:prstGeom>
          <a:noFill/>
        </p:spPr>
        <p:txBody>
          <a:bodyPr wrap="square" rtlCol="0">
            <a:spAutoFit/>
          </a:bodyPr>
          <a:lstStyle/>
          <a:p>
            <a:pPr algn="ctr"/>
            <a:r>
              <a:rPr lang="es-MX" sz="1800" b="1" dirty="0" smtClean="0"/>
              <a:t>CAUSAS</a:t>
            </a:r>
            <a:endParaRPr lang="en-US" sz="1800" b="1" dirty="0"/>
          </a:p>
        </p:txBody>
      </p:sp>
      <p:sp>
        <p:nvSpPr>
          <p:cNvPr id="69" name="68 Abrir llave"/>
          <p:cNvSpPr/>
          <p:nvPr/>
        </p:nvSpPr>
        <p:spPr>
          <a:xfrm>
            <a:off x="755576" y="4005064"/>
            <a:ext cx="360040" cy="1368152"/>
          </a:xfrm>
          <a:prstGeom prst="leftBrace">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942671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Eliminar los obstáculos al desarrollo</a:t>
            </a:r>
            <a:endParaRPr lang="es-MX" dirty="0"/>
          </a:p>
        </p:txBody>
      </p:sp>
      <p:sp>
        <p:nvSpPr>
          <p:cNvPr id="3" name="2 Marcador de contenido"/>
          <p:cNvSpPr>
            <a:spLocks noGrp="1"/>
          </p:cNvSpPr>
          <p:nvPr>
            <p:ph idx="1"/>
          </p:nvPr>
        </p:nvSpPr>
        <p:spPr/>
        <p:txBody>
          <a:bodyPr/>
          <a:lstStyle/>
          <a:p>
            <a:r>
              <a:rPr lang="es-MX" dirty="0" smtClean="0"/>
              <a:t>Los proyectos y programas se elaboran para eliminar obstáculos al desarrollo ya sea por insuficiencias o deficiencias en los servicios públicos.</a:t>
            </a:r>
          </a:p>
          <a:p>
            <a:r>
              <a:rPr lang="es-MX" dirty="0" smtClean="0"/>
              <a:t>Donde una situación es insatisfactoria y se requiere un cambio es cuando se aplica la metodología.</a:t>
            </a:r>
            <a:endParaRPr lang="es-MX" dirty="0"/>
          </a:p>
        </p:txBody>
      </p:sp>
    </p:spTree>
    <p:extLst>
      <p:ext uri="{BB962C8B-B14F-4D97-AF65-F5344CB8AC3E}">
        <p14:creationId xmlns:p14="http://schemas.microsoft.com/office/powerpoint/2010/main" val="6577228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MX" dirty="0" smtClean="0"/>
              <a:t>PASO CUATRO</a:t>
            </a:r>
            <a:endParaRPr lang="es-MX" dirty="0"/>
          </a:p>
        </p:txBody>
      </p:sp>
      <p:sp>
        <p:nvSpPr>
          <p:cNvPr id="4" name="3 Marcador de contenido"/>
          <p:cNvSpPr>
            <a:spLocks noGrp="1"/>
          </p:cNvSpPr>
          <p:nvPr>
            <p:ph sz="half" idx="1"/>
          </p:nvPr>
        </p:nvSpPr>
        <p:spPr/>
        <p:txBody>
          <a:bodyPr/>
          <a:lstStyle/>
          <a:p>
            <a:r>
              <a:rPr lang="es-MX" b="1" dirty="0" smtClean="0"/>
              <a:t>IV.</a:t>
            </a:r>
          </a:p>
          <a:p>
            <a:r>
              <a:rPr lang="es-MX" b="1" dirty="0" smtClean="0"/>
              <a:t>ANÁLISIS DE ALTERNATIVAS</a:t>
            </a:r>
            <a:endParaRPr lang="es-MX" b="1" dirty="0"/>
          </a:p>
        </p:txBody>
      </p:sp>
      <p:pic>
        <p:nvPicPr>
          <p:cNvPr id="6" name="5 Marcador de contenido"/>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283968" y="1600200"/>
            <a:ext cx="3519549" cy="4525963"/>
          </a:xfrm>
        </p:spPr>
      </p:pic>
    </p:spTree>
    <p:extLst>
      <p:ext uri="{BB962C8B-B14F-4D97-AF65-F5344CB8AC3E}">
        <p14:creationId xmlns:p14="http://schemas.microsoft.com/office/powerpoint/2010/main" val="21621542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762000" y="533400"/>
            <a:ext cx="7772400" cy="838200"/>
          </a:xfrm>
        </p:spPr>
        <p:txBody>
          <a:bodyPr/>
          <a:lstStyle/>
          <a:p>
            <a:r>
              <a:rPr lang="es-ES_tradnl" sz="3200" smtClean="0">
                <a:latin typeface="Tahoma" pitchFamily="34" charset="0"/>
              </a:rPr>
              <a:t>Análisis de Alternativas</a:t>
            </a:r>
            <a:endParaRPr lang="es-ES_tradnl" smtClean="0"/>
          </a:p>
        </p:txBody>
      </p:sp>
      <p:sp>
        <p:nvSpPr>
          <p:cNvPr id="30723" name="Rectangle 3"/>
          <p:cNvSpPr>
            <a:spLocks noGrp="1" noChangeArrowheads="1"/>
          </p:cNvSpPr>
          <p:nvPr>
            <p:ph type="subTitle" idx="1"/>
          </p:nvPr>
        </p:nvSpPr>
        <p:spPr>
          <a:xfrm>
            <a:off x="914400" y="1524000"/>
            <a:ext cx="7620000" cy="4425280"/>
          </a:xfrm>
        </p:spPr>
        <p:txBody>
          <a:bodyPr>
            <a:normAutofit lnSpcReduction="10000"/>
          </a:bodyPr>
          <a:lstStyle/>
          <a:p>
            <a:pPr algn="l"/>
            <a:r>
              <a:rPr lang="es-ES" sz="2800" dirty="0" smtClean="0">
                <a:solidFill>
                  <a:schemeClr val="tx1"/>
                </a:solidFill>
                <a:latin typeface="Tahoma" pitchFamily="34" charset="0"/>
              </a:rPr>
              <a:t>El análisis de alternativas consiste en identificar estrategias alternativas a partir del árbol de objetivos, que si son ejecutadas, podrían promover el cambio de la situación actual a la situación deseada. </a:t>
            </a:r>
          </a:p>
          <a:p>
            <a:pPr algn="l"/>
            <a:endParaRPr lang="es-ES" sz="2800" dirty="0" smtClean="0">
              <a:solidFill>
                <a:schemeClr val="tx1"/>
              </a:solidFill>
              <a:latin typeface="Tahoma" pitchFamily="34" charset="0"/>
            </a:endParaRPr>
          </a:p>
          <a:p>
            <a:pPr algn="l"/>
            <a:r>
              <a:rPr lang="es-ES" sz="2800" dirty="0" smtClean="0">
                <a:solidFill>
                  <a:schemeClr val="tx1"/>
                </a:solidFill>
                <a:latin typeface="Tahoma" pitchFamily="34" charset="0"/>
              </a:rPr>
              <a:t>Después de identificadas las distintas estrategias </a:t>
            </a:r>
            <a:r>
              <a:rPr lang="es-ES" sz="2800" b="1" dirty="0" smtClean="0">
                <a:solidFill>
                  <a:schemeClr val="tx1"/>
                </a:solidFill>
                <a:latin typeface="Tahoma" pitchFamily="34" charset="0"/>
              </a:rPr>
              <a:t>se debe evaluar cada una</a:t>
            </a:r>
            <a:r>
              <a:rPr lang="es-ES" sz="2800" dirty="0" smtClean="0">
                <a:solidFill>
                  <a:schemeClr val="tx1"/>
                </a:solidFill>
                <a:latin typeface="Tahoma" pitchFamily="34" charset="0"/>
              </a:rPr>
              <a:t> con varias herramientas de análisis que en realidad son filtros para ir seleccionando la plausible.</a:t>
            </a:r>
            <a:endParaRPr lang="es-ES_tradnl" sz="2800" dirty="0" smtClean="0">
              <a:solidFill>
                <a:schemeClr val="tx1"/>
              </a:solidFill>
              <a:latin typeface="Tahoma" pitchFamily="34" charset="0"/>
            </a:endParaRPr>
          </a:p>
        </p:txBody>
      </p:sp>
    </p:spTree>
    <p:extLst>
      <p:ext uri="{BB962C8B-B14F-4D97-AF65-F5344CB8AC3E}">
        <p14:creationId xmlns:p14="http://schemas.microsoft.com/office/powerpoint/2010/main" val="1276476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wd">
                                    <p:tmAbs val="300"/>
                                  </p:iterate>
                                  <p:childTnLst>
                                    <p:set>
                                      <p:cBhvr>
                                        <p:cTn id="6" dur="1" fill="hold">
                                          <p:stCondLst>
                                            <p:cond delay="299"/>
                                          </p:stCondLst>
                                        </p:cTn>
                                        <p:tgtEl>
                                          <p:spTgt spid="307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iterate type="wd">
                                    <p:tmPct val="100000"/>
                                  </p:iterate>
                                  <p:childTnLst>
                                    <p:set>
                                      <p:cBhvr>
                                        <p:cTn id="10" dur="1" fill="hold">
                                          <p:stCondLst>
                                            <p:cond delay="0"/>
                                          </p:stCondLst>
                                        </p:cTn>
                                        <p:tgtEl>
                                          <p:spTgt spid="30723">
                                            <p:txEl>
                                              <p:pRg st="0" end="0"/>
                                            </p:txEl>
                                          </p:spTgt>
                                        </p:tgtEl>
                                        <p:attrNameLst>
                                          <p:attrName>style.visibility</p:attrName>
                                        </p:attrNameLst>
                                      </p:cBhvr>
                                      <p:to>
                                        <p:strVal val="visible"/>
                                      </p:to>
                                    </p:set>
                                    <p:anim calcmode="lin" valueType="num">
                                      <p:cBhvr additive="base">
                                        <p:cTn id="11" dur="3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additive="base">
                                        <p:cTn id="12" dur="300" fill="hold"/>
                                        <p:tgtEl>
                                          <p:spTgt spid="307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iterate type="wd">
                                    <p:tmPct val="100000"/>
                                  </p:iterate>
                                  <p:childTnLst>
                                    <p:set>
                                      <p:cBhvr>
                                        <p:cTn id="16" dur="1" fill="hold">
                                          <p:stCondLst>
                                            <p:cond delay="0"/>
                                          </p:stCondLst>
                                        </p:cTn>
                                        <p:tgtEl>
                                          <p:spTgt spid="30723">
                                            <p:txEl>
                                              <p:pRg st="2" end="2"/>
                                            </p:txEl>
                                          </p:spTgt>
                                        </p:tgtEl>
                                        <p:attrNameLst>
                                          <p:attrName>style.visibility</p:attrName>
                                        </p:attrNameLst>
                                      </p:cBhvr>
                                      <p:to>
                                        <p:strVal val="visible"/>
                                      </p:to>
                                    </p:set>
                                    <p:anim calcmode="lin" valueType="num">
                                      <p:cBhvr additive="base">
                                        <p:cTn id="17" dur="3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additive="base">
                                        <p:cTn id="18" dur="300" fill="hold"/>
                                        <p:tgtEl>
                                          <p:spTgt spid="3072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utoUpdateAnimBg="0"/>
      <p:bldP spid="30723"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17 Conector recto"/>
          <p:cNvCxnSpPr/>
          <p:nvPr/>
        </p:nvCxnSpPr>
        <p:spPr>
          <a:xfrm>
            <a:off x="1907704" y="2348880"/>
            <a:ext cx="360040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5" name="4 Diagrama"/>
          <p:cNvGraphicFramePr/>
          <p:nvPr>
            <p:extLst>
              <p:ext uri="{D42A27DB-BD31-4B8C-83A1-F6EECF244321}">
                <p14:modId xmlns:p14="http://schemas.microsoft.com/office/powerpoint/2010/main" val="4108473956"/>
              </p:ext>
            </p:extLst>
          </p:nvPr>
        </p:nvGraphicFramePr>
        <p:xfrm>
          <a:off x="1428328"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7" name="6 Conector recto"/>
          <p:cNvCxnSpPr/>
          <p:nvPr/>
        </p:nvCxnSpPr>
        <p:spPr>
          <a:xfrm>
            <a:off x="2051720" y="4293096"/>
            <a:ext cx="3312368"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7 Cerrar llave"/>
          <p:cNvSpPr/>
          <p:nvPr/>
        </p:nvSpPr>
        <p:spPr>
          <a:xfrm>
            <a:off x="5580112" y="4869160"/>
            <a:ext cx="576064" cy="504056"/>
          </a:xfrm>
          <a:prstGeom prst="rightBrace">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9 Rectángulo redondeado"/>
          <p:cNvSpPr/>
          <p:nvPr/>
        </p:nvSpPr>
        <p:spPr>
          <a:xfrm>
            <a:off x="3707904" y="1628800"/>
            <a:ext cx="936104" cy="576064"/>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10 Rectángulo redondeado"/>
          <p:cNvSpPr/>
          <p:nvPr/>
        </p:nvSpPr>
        <p:spPr>
          <a:xfrm>
            <a:off x="1475656" y="1700808"/>
            <a:ext cx="864096" cy="504056"/>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p>
        </p:txBody>
      </p:sp>
      <p:sp>
        <p:nvSpPr>
          <p:cNvPr id="12" name="11 Rectángulo redondeado"/>
          <p:cNvSpPr/>
          <p:nvPr/>
        </p:nvSpPr>
        <p:spPr>
          <a:xfrm>
            <a:off x="4932040" y="1628800"/>
            <a:ext cx="936104" cy="576064"/>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12 Rectángulo redondeado"/>
          <p:cNvSpPr/>
          <p:nvPr/>
        </p:nvSpPr>
        <p:spPr>
          <a:xfrm>
            <a:off x="1547664" y="2420888"/>
            <a:ext cx="864096" cy="504056"/>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13 Rectángulo redondeado"/>
          <p:cNvSpPr/>
          <p:nvPr/>
        </p:nvSpPr>
        <p:spPr>
          <a:xfrm>
            <a:off x="4932040" y="2420888"/>
            <a:ext cx="936104" cy="504056"/>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24 Conector recto de flecha"/>
          <p:cNvCxnSpPr/>
          <p:nvPr/>
        </p:nvCxnSpPr>
        <p:spPr>
          <a:xfrm rot="4980000" flipH="1" flipV="1">
            <a:off x="1809873" y="2294745"/>
            <a:ext cx="223975" cy="28313"/>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21" name="20 Conector recto de flecha"/>
          <p:cNvCxnSpPr/>
          <p:nvPr/>
        </p:nvCxnSpPr>
        <p:spPr>
          <a:xfrm rot="16800000" flipV="1">
            <a:off x="5382090" y="2293716"/>
            <a:ext cx="216024" cy="36004"/>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33" name="32 Conector recto de flecha"/>
          <p:cNvCxnSpPr/>
          <p:nvPr/>
        </p:nvCxnSpPr>
        <p:spPr>
          <a:xfrm rot="5100000" flipH="1" flipV="1">
            <a:off x="4039214" y="2303397"/>
            <a:ext cx="218231" cy="16754"/>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35" name="34 Rectángulo redondeado"/>
          <p:cNvSpPr/>
          <p:nvPr/>
        </p:nvSpPr>
        <p:spPr>
          <a:xfrm>
            <a:off x="3779912" y="2420888"/>
            <a:ext cx="936104" cy="504056"/>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56 Grupo"/>
          <p:cNvGrpSpPr/>
          <p:nvPr/>
        </p:nvGrpSpPr>
        <p:grpSpPr>
          <a:xfrm>
            <a:off x="1863619" y="2924944"/>
            <a:ext cx="3717287" cy="144016"/>
            <a:chOff x="1863619" y="2924944"/>
            <a:chExt cx="3717287" cy="144016"/>
          </a:xfrm>
        </p:grpSpPr>
        <p:cxnSp>
          <p:nvCxnSpPr>
            <p:cNvPr id="16" name="15 Conector recto"/>
            <p:cNvCxnSpPr/>
            <p:nvPr/>
          </p:nvCxnSpPr>
          <p:spPr>
            <a:xfrm>
              <a:off x="1908498" y="3068960"/>
              <a:ext cx="3672408" cy="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37" name="36 Conector recto de flecha"/>
            <p:cNvCxnSpPr/>
            <p:nvPr/>
          </p:nvCxnSpPr>
          <p:spPr>
            <a:xfrm rot="3840000" flipH="1" flipV="1">
              <a:off x="1827615" y="2960948"/>
              <a:ext cx="144016" cy="7200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39" name="38 Conector recto de flecha"/>
            <p:cNvCxnSpPr/>
            <p:nvPr/>
          </p:nvCxnSpPr>
          <p:spPr>
            <a:xfrm rot="17580000" flipV="1">
              <a:off x="5472894" y="2960948"/>
              <a:ext cx="144016" cy="7200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41" name="40 Conector recto de flecha"/>
            <p:cNvCxnSpPr/>
            <p:nvPr/>
          </p:nvCxnSpPr>
          <p:spPr>
            <a:xfrm rot="4320000" flipH="1" flipV="1">
              <a:off x="4158748" y="2978950"/>
              <a:ext cx="144016" cy="36004"/>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grpSp>
      <p:sp>
        <p:nvSpPr>
          <p:cNvPr id="58" name="57 Título"/>
          <p:cNvSpPr>
            <a:spLocks noGrp="1"/>
          </p:cNvSpPr>
          <p:nvPr>
            <p:ph type="title"/>
          </p:nvPr>
        </p:nvSpPr>
        <p:spPr>
          <a:xfrm>
            <a:off x="457200" y="332656"/>
            <a:ext cx="8305800" cy="1008112"/>
          </a:xfrm>
        </p:spPr>
        <p:txBody>
          <a:bodyPr>
            <a:normAutofit fontScale="90000"/>
          </a:bodyPr>
          <a:lstStyle/>
          <a:p>
            <a:r>
              <a:rPr lang="es-MX" dirty="0" smtClean="0"/>
              <a:t>ÁRBOL DE ALTERNATIVAS</a:t>
            </a:r>
            <a:br>
              <a:rPr lang="es-MX" dirty="0" smtClean="0"/>
            </a:br>
            <a:r>
              <a:rPr lang="es-MX" sz="2200" dirty="0" smtClean="0"/>
              <a:t>QUÉ DIRECCIÓN DEBE TOMAR LA SOLUCIÓN DEL PROBLEMA</a:t>
            </a:r>
            <a:endParaRPr lang="en-US" dirty="0"/>
          </a:p>
        </p:txBody>
      </p:sp>
      <p:grpSp>
        <p:nvGrpSpPr>
          <p:cNvPr id="4" name="3 Grupo"/>
          <p:cNvGrpSpPr/>
          <p:nvPr/>
        </p:nvGrpSpPr>
        <p:grpSpPr>
          <a:xfrm>
            <a:off x="282297" y="1484785"/>
            <a:ext cx="833319" cy="3888431"/>
            <a:chOff x="282297" y="1484785"/>
            <a:chExt cx="833319" cy="3888431"/>
          </a:xfrm>
        </p:grpSpPr>
        <p:sp>
          <p:nvSpPr>
            <p:cNvPr id="59" name="58 Abrir llave"/>
            <p:cNvSpPr/>
            <p:nvPr/>
          </p:nvSpPr>
          <p:spPr>
            <a:xfrm>
              <a:off x="755576" y="1628800"/>
              <a:ext cx="360040" cy="1368152"/>
            </a:xfrm>
            <a:prstGeom prst="leftBrace">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66 CuadroTexto"/>
            <p:cNvSpPr txBox="1"/>
            <p:nvPr/>
          </p:nvSpPr>
          <p:spPr>
            <a:xfrm rot="16200000">
              <a:off x="-502241" y="2269323"/>
              <a:ext cx="1876854" cy="307777"/>
            </a:xfrm>
            <a:prstGeom prst="rect">
              <a:avLst/>
            </a:prstGeom>
            <a:noFill/>
          </p:spPr>
          <p:txBody>
            <a:bodyPr wrap="square" rtlCol="0">
              <a:spAutoFit/>
            </a:bodyPr>
            <a:lstStyle/>
            <a:p>
              <a:r>
                <a:rPr lang="es-MX" sz="1400" b="1" dirty="0" smtClean="0"/>
                <a:t>CONSECUENCIAS</a:t>
              </a:r>
              <a:endParaRPr lang="en-US" sz="1400" b="1" dirty="0"/>
            </a:p>
          </p:txBody>
        </p:sp>
        <p:sp>
          <p:nvSpPr>
            <p:cNvPr id="68" name="67 CuadroTexto"/>
            <p:cNvSpPr txBox="1"/>
            <p:nvPr/>
          </p:nvSpPr>
          <p:spPr>
            <a:xfrm rot="16200000">
              <a:off x="-61176" y="4504474"/>
              <a:ext cx="1156774" cy="369332"/>
            </a:xfrm>
            <a:prstGeom prst="rect">
              <a:avLst/>
            </a:prstGeom>
            <a:noFill/>
          </p:spPr>
          <p:txBody>
            <a:bodyPr wrap="square" rtlCol="0">
              <a:spAutoFit/>
            </a:bodyPr>
            <a:lstStyle/>
            <a:p>
              <a:pPr algn="ctr"/>
              <a:r>
                <a:rPr lang="es-MX" sz="1800" b="1" dirty="0" smtClean="0"/>
                <a:t>CAUSAS</a:t>
              </a:r>
              <a:endParaRPr lang="en-US" sz="1800" b="1" dirty="0"/>
            </a:p>
          </p:txBody>
        </p:sp>
        <p:sp>
          <p:nvSpPr>
            <p:cNvPr id="69" name="68 Abrir llave"/>
            <p:cNvSpPr/>
            <p:nvPr/>
          </p:nvSpPr>
          <p:spPr>
            <a:xfrm>
              <a:off x="755576" y="4005064"/>
              <a:ext cx="360040" cy="1368152"/>
            </a:xfrm>
            <a:prstGeom prst="leftBrace">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 name="2 Forma libre"/>
          <p:cNvSpPr/>
          <p:nvPr/>
        </p:nvSpPr>
        <p:spPr>
          <a:xfrm>
            <a:off x="1402244" y="1478280"/>
            <a:ext cx="4776572" cy="4127863"/>
          </a:xfrm>
          <a:custGeom>
            <a:avLst/>
            <a:gdLst>
              <a:gd name="connsiteX0" fmla="*/ 4346531 w 4836388"/>
              <a:gd name="connsiteY0" fmla="*/ 51842 h 4155756"/>
              <a:gd name="connsiteX1" fmla="*/ 4292102 w 4836388"/>
              <a:gd name="connsiteY1" fmla="*/ 30070 h 4155756"/>
              <a:gd name="connsiteX2" fmla="*/ 3747816 w 4836388"/>
              <a:gd name="connsiteY2" fmla="*/ 30070 h 4155756"/>
              <a:gd name="connsiteX3" fmla="*/ 3682502 w 4836388"/>
              <a:gd name="connsiteY3" fmla="*/ 51842 h 4155756"/>
              <a:gd name="connsiteX4" fmla="*/ 3638959 w 4836388"/>
              <a:gd name="connsiteY4" fmla="*/ 62727 h 4155756"/>
              <a:gd name="connsiteX5" fmla="*/ 3573645 w 4836388"/>
              <a:gd name="connsiteY5" fmla="*/ 84499 h 4155756"/>
              <a:gd name="connsiteX6" fmla="*/ 3486559 w 4836388"/>
              <a:gd name="connsiteY6" fmla="*/ 193356 h 4155756"/>
              <a:gd name="connsiteX7" fmla="*/ 3475673 w 4836388"/>
              <a:gd name="connsiteY7" fmla="*/ 226013 h 4155756"/>
              <a:gd name="connsiteX8" fmla="*/ 3453902 w 4836388"/>
              <a:gd name="connsiteY8" fmla="*/ 302213 h 4155756"/>
              <a:gd name="connsiteX9" fmla="*/ 3443016 w 4836388"/>
              <a:gd name="connsiteY9" fmla="*/ 639670 h 4155756"/>
              <a:gd name="connsiteX10" fmla="*/ 3432131 w 4836388"/>
              <a:gd name="connsiteY10" fmla="*/ 1216613 h 4155756"/>
              <a:gd name="connsiteX11" fmla="*/ 3421245 w 4836388"/>
              <a:gd name="connsiteY11" fmla="*/ 1281927 h 4155756"/>
              <a:gd name="connsiteX12" fmla="*/ 3388588 w 4836388"/>
              <a:gd name="connsiteY12" fmla="*/ 1401670 h 4155756"/>
              <a:gd name="connsiteX13" fmla="*/ 3377702 w 4836388"/>
              <a:gd name="connsiteY13" fmla="*/ 1434327 h 4155756"/>
              <a:gd name="connsiteX14" fmla="*/ 3355931 w 4836388"/>
              <a:gd name="connsiteY14" fmla="*/ 1456099 h 4155756"/>
              <a:gd name="connsiteX15" fmla="*/ 3345045 w 4836388"/>
              <a:gd name="connsiteY15" fmla="*/ 1488756 h 4155756"/>
              <a:gd name="connsiteX16" fmla="*/ 3312388 w 4836388"/>
              <a:gd name="connsiteY16" fmla="*/ 1499642 h 4155756"/>
              <a:gd name="connsiteX17" fmla="*/ 3290616 w 4836388"/>
              <a:gd name="connsiteY17" fmla="*/ 1521413 h 4155756"/>
              <a:gd name="connsiteX18" fmla="*/ 3214416 w 4836388"/>
              <a:gd name="connsiteY18" fmla="*/ 1554070 h 4155756"/>
              <a:gd name="connsiteX19" fmla="*/ 3094673 w 4836388"/>
              <a:gd name="connsiteY19" fmla="*/ 1586727 h 4155756"/>
              <a:gd name="connsiteX20" fmla="*/ 3062016 w 4836388"/>
              <a:gd name="connsiteY20" fmla="*/ 1597613 h 4155756"/>
              <a:gd name="connsiteX21" fmla="*/ 2942273 w 4836388"/>
              <a:gd name="connsiteY21" fmla="*/ 1619384 h 4155756"/>
              <a:gd name="connsiteX22" fmla="*/ 2256473 w 4836388"/>
              <a:gd name="connsiteY22" fmla="*/ 1630270 h 4155756"/>
              <a:gd name="connsiteX23" fmla="*/ 2136731 w 4836388"/>
              <a:gd name="connsiteY23" fmla="*/ 1652042 h 4155756"/>
              <a:gd name="connsiteX24" fmla="*/ 2071416 w 4836388"/>
              <a:gd name="connsiteY24" fmla="*/ 1673813 h 4155756"/>
              <a:gd name="connsiteX25" fmla="*/ 1919016 w 4836388"/>
              <a:gd name="connsiteY25" fmla="*/ 1706470 h 4155756"/>
              <a:gd name="connsiteX26" fmla="*/ 1516245 w 4836388"/>
              <a:gd name="connsiteY26" fmla="*/ 1695584 h 4155756"/>
              <a:gd name="connsiteX27" fmla="*/ 1450931 w 4836388"/>
              <a:gd name="connsiteY27" fmla="*/ 1684699 h 4155756"/>
              <a:gd name="connsiteX28" fmla="*/ 1363845 w 4836388"/>
              <a:gd name="connsiteY28" fmla="*/ 1673813 h 4155756"/>
              <a:gd name="connsiteX29" fmla="*/ 1287645 w 4836388"/>
              <a:gd name="connsiteY29" fmla="*/ 1662927 h 4155756"/>
              <a:gd name="connsiteX30" fmla="*/ 1102588 w 4836388"/>
              <a:gd name="connsiteY30" fmla="*/ 1673813 h 4155756"/>
              <a:gd name="connsiteX31" fmla="*/ 1048159 w 4836388"/>
              <a:gd name="connsiteY31" fmla="*/ 1717356 h 4155756"/>
              <a:gd name="connsiteX32" fmla="*/ 1015502 w 4836388"/>
              <a:gd name="connsiteY32" fmla="*/ 1739127 h 4155756"/>
              <a:gd name="connsiteX33" fmla="*/ 950188 w 4836388"/>
              <a:gd name="connsiteY33" fmla="*/ 1804442 h 4155756"/>
              <a:gd name="connsiteX34" fmla="*/ 917531 w 4836388"/>
              <a:gd name="connsiteY34" fmla="*/ 1837099 h 4155756"/>
              <a:gd name="connsiteX35" fmla="*/ 884873 w 4836388"/>
              <a:gd name="connsiteY35" fmla="*/ 1858870 h 4155756"/>
              <a:gd name="connsiteX36" fmla="*/ 830445 w 4836388"/>
              <a:gd name="connsiteY36" fmla="*/ 1891527 h 4155756"/>
              <a:gd name="connsiteX37" fmla="*/ 776016 w 4836388"/>
              <a:gd name="connsiteY37" fmla="*/ 1924184 h 4155756"/>
              <a:gd name="connsiteX38" fmla="*/ 754245 w 4836388"/>
              <a:gd name="connsiteY38" fmla="*/ 1945956 h 4155756"/>
              <a:gd name="connsiteX39" fmla="*/ 656273 w 4836388"/>
              <a:gd name="connsiteY39" fmla="*/ 2000384 h 4155756"/>
              <a:gd name="connsiteX40" fmla="*/ 569188 w 4836388"/>
              <a:gd name="connsiteY40" fmla="*/ 2043927 h 4155756"/>
              <a:gd name="connsiteX41" fmla="*/ 536531 w 4836388"/>
              <a:gd name="connsiteY41" fmla="*/ 2054813 h 4155756"/>
              <a:gd name="connsiteX42" fmla="*/ 449445 w 4836388"/>
              <a:gd name="connsiteY42" fmla="*/ 2098356 h 4155756"/>
              <a:gd name="connsiteX43" fmla="*/ 449445 w 4836388"/>
              <a:gd name="connsiteY43" fmla="*/ 2098356 h 4155756"/>
              <a:gd name="connsiteX44" fmla="*/ 384131 w 4836388"/>
              <a:gd name="connsiteY44" fmla="*/ 2131013 h 4155756"/>
              <a:gd name="connsiteX45" fmla="*/ 329702 w 4836388"/>
              <a:gd name="connsiteY45" fmla="*/ 2174556 h 4155756"/>
              <a:gd name="connsiteX46" fmla="*/ 286159 w 4836388"/>
              <a:gd name="connsiteY46" fmla="*/ 2185442 h 4155756"/>
              <a:gd name="connsiteX47" fmla="*/ 220845 w 4836388"/>
              <a:gd name="connsiteY47" fmla="*/ 2228984 h 4155756"/>
              <a:gd name="connsiteX48" fmla="*/ 199073 w 4836388"/>
              <a:gd name="connsiteY48" fmla="*/ 2250756 h 4155756"/>
              <a:gd name="connsiteX49" fmla="*/ 166416 w 4836388"/>
              <a:gd name="connsiteY49" fmla="*/ 2272527 h 4155756"/>
              <a:gd name="connsiteX50" fmla="*/ 144645 w 4836388"/>
              <a:gd name="connsiteY50" fmla="*/ 2294299 h 4155756"/>
              <a:gd name="connsiteX51" fmla="*/ 111988 w 4836388"/>
              <a:gd name="connsiteY51" fmla="*/ 2316070 h 4155756"/>
              <a:gd name="connsiteX52" fmla="*/ 68445 w 4836388"/>
              <a:gd name="connsiteY52" fmla="*/ 2370499 h 4155756"/>
              <a:gd name="connsiteX53" fmla="*/ 35788 w 4836388"/>
              <a:gd name="connsiteY53" fmla="*/ 2468470 h 4155756"/>
              <a:gd name="connsiteX54" fmla="*/ 24902 w 4836388"/>
              <a:gd name="connsiteY54" fmla="*/ 2501127 h 4155756"/>
              <a:gd name="connsiteX55" fmla="*/ 14016 w 4836388"/>
              <a:gd name="connsiteY55" fmla="*/ 2533784 h 4155756"/>
              <a:gd name="connsiteX56" fmla="*/ 14016 w 4836388"/>
              <a:gd name="connsiteY56" fmla="*/ 2838584 h 4155756"/>
              <a:gd name="connsiteX57" fmla="*/ 35788 w 4836388"/>
              <a:gd name="connsiteY57" fmla="*/ 2903899 h 4155756"/>
              <a:gd name="connsiteX58" fmla="*/ 46673 w 4836388"/>
              <a:gd name="connsiteY58" fmla="*/ 2958327 h 4155756"/>
              <a:gd name="connsiteX59" fmla="*/ 68445 w 4836388"/>
              <a:gd name="connsiteY59" fmla="*/ 3023642 h 4155756"/>
              <a:gd name="connsiteX60" fmla="*/ 79331 w 4836388"/>
              <a:gd name="connsiteY60" fmla="*/ 3067184 h 4155756"/>
              <a:gd name="connsiteX61" fmla="*/ 90216 w 4836388"/>
              <a:gd name="connsiteY61" fmla="*/ 3154270 h 4155756"/>
              <a:gd name="connsiteX62" fmla="*/ 101102 w 4836388"/>
              <a:gd name="connsiteY62" fmla="*/ 3186927 h 4155756"/>
              <a:gd name="connsiteX63" fmla="*/ 111988 w 4836388"/>
              <a:gd name="connsiteY63" fmla="*/ 3230470 h 4155756"/>
              <a:gd name="connsiteX64" fmla="*/ 144645 w 4836388"/>
              <a:gd name="connsiteY64" fmla="*/ 3350213 h 4155756"/>
              <a:gd name="connsiteX65" fmla="*/ 155531 w 4836388"/>
              <a:gd name="connsiteY65" fmla="*/ 3382870 h 4155756"/>
              <a:gd name="connsiteX66" fmla="*/ 166416 w 4836388"/>
              <a:gd name="connsiteY66" fmla="*/ 3415527 h 4155756"/>
              <a:gd name="connsiteX67" fmla="*/ 209959 w 4836388"/>
              <a:gd name="connsiteY67" fmla="*/ 3491727 h 4155756"/>
              <a:gd name="connsiteX68" fmla="*/ 231731 w 4836388"/>
              <a:gd name="connsiteY68" fmla="*/ 3524384 h 4155756"/>
              <a:gd name="connsiteX69" fmla="*/ 275273 w 4836388"/>
              <a:gd name="connsiteY69" fmla="*/ 3622356 h 4155756"/>
              <a:gd name="connsiteX70" fmla="*/ 297045 w 4836388"/>
              <a:gd name="connsiteY70" fmla="*/ 3644127 h 4155756"/>
              <a:gd name="connsiteX71" fmla="*/ 373245 w 4836388"/>
              <a:gd name="connsiteY71" fmla="*/ 3731213 h 4155756"/>
              <a:gd name="connsiteX72" fmla="*/ 405902 w 4836388"/>
              <a:gd name="connsiteY72" fmla="*/ 3763870 h 4155756"/>
              <a:gd name="connsiteX73" fmla="*/ 427673 w 4836388"/>
              <a:gd name="connsiteY73" fmla="*/ 3785642 h 4155756"/>
              <a:gd name="connsiteX74" fmla="*/ 460331 w 4836388"/>
              <a:gd name="connsiteY74" fmla="*/ 3796527 h 4155756"/>
              <a:gd name="connsiteX75" fmla="*/ 547416 w 4836388"/>
              <a:gd name="connsiteY75" fmla="*/ 3872727 h 4155756"/>
              <a:gd name="connsiteX76" fmla="*/ 601845 w 4836388"/>
              <a:gd name="connsiteY76" fmla="*/ 3916270 h 4155756"/>
              <a:gd name="connsiteX77" fmla="*/ 688931 w 4836388"/>
              <a:gd name="connsiteY77" fmla="*/ 3959813 h 4155756"/>
              <a:gd name="connsiteX78" fmla="*/ 732473 w 4836388"/>
              <a:gd name="connsiteY78" fmla="*/ 3981584 h 4155756"/>
              <a:gd name="connsiteX79" fmla="*/ 797788 w 4836388"/>
              <a:gd name="connsiteY79" fmla="*/ 4003356 h 4155756"/>
              <a:gd name="connsiteX80" fmla="*/ 830445 w 4836388"/>
              <a:gd name="connsiteY80" fmla="*/ 4014242 h 4155756"/>
              <a:gd name="connsiteX81" fmla="*/ 863102 w 4836388"/>
              <a:gd name="connsiteY81" fmla="*/ 4036013 h 4155756"/>
              <a:gd name="connsiteX82" fmla="*/ 971959 w 4836388"/>
              <a:gd name="connsiteY82" fmla="*/ 4068670 h 4155756"/>
              <a:gd name="connsiteX83" fmla="*/ 1004616 w 4836388"/>
              <a:gd name="connsiteY83" fmla="*/ 4090442 h 4155756"/>
              <a:gd name="connsiteX84" fmla="*/ 1157016 w 4836388"/>
              <a:gd name="connsiteY84" fmla="*/ 4133984 h 4155756"/>
              <a:gd name="connsiteX85" fmla="*/ 1309416 w 4836388"/>
              <a:gd name="connsiteY85" fmla="*/ 4155756 h 4155756"/>
              <a:gd name="connsiteX86" fmla="*/ 1581559 w 4836388"/>
              <a:gd name="connsiteY86" fmla="*/ 4144870 h 4155756"/>
              <a:gd name="connsiteX87" fmla="*/ 1646873 w 4836388"/>
              <a:gd name="connsiteY87" fmla="*/ 4112213 h 4155756"/>
              <a:gd name="connsiteX88" fmla="*/ 1668645 w 4836388"/>
              <a:gd name="connsiteY88" fmla="*/ 4090442 h 4155756"/>
              <a:gd name="connsiteX89" fmla="*/ 1701302 w 4836388"/>
              <a:gd name="connsiteY89" fmla="*/ 4079556 h 4155756"/>
              <a:gd name="connsiteX90" fmla="*/ 1744845 w 4836388"/>
              <a:gd name="connsiteY90" fmla="*/ 4003356 h 4155756"/>
              <a:gd name="connsiteX91" fmla="*/ 1755731 w 4836388"/>
              <a:gd name="connsiteY91" fmla="*/ 3970699 h 4155756"/>
              <a:gd name="connsiteX92" fmla="*/ 1766616 w 4836388"/>
              <a:gd name="connsiteY92" fmla="*/ 3927156 h 4155756"/>
              <a:gd name="connsiteX93" fmla="*/ 1788388 w 4836388"/>
              <a:gd name="connsiteY93" fmla="*/ 3894499 h 4155756"/>
              <a:gd name="connsiteX94" fmla="*/ 1810159 w 4836388"/>
              <a:gd name="connsiteY94" fmla="*/ 3807413 h 4155756"/>
              <a:gd name="connsiteX95" fmla="*/ 1831931 w 4836388"/>
              <a:gd name="connsiteY95" fmla="*/ 3676784 h 4155756"/>
              <a:gd name="connsiteX96" fmla="*/ 1777502 w 4836388"/>
              <a:gd name="connsiteY96" fmla="*/ 3415527 h 4155756"/>
              <a:gd name="connsiteX97" fmla="*/ 1744845 w 4836388"/>
              <a:gd name="connsiteY97" fmla="*/ 3404642 h 4155756"/>
              <a:gd name="connsiteX98" fmla="*/ 1723073 w 4836388"/>
              <a:gd name="connsiteY98" fmla="*/ 3382870 h 4155756"/>
              <a:gd name="connsiteX99" fmla="*/ 1559788 w 4836388"/>
              <a:gd name="connsiteY99" fmla="*/ 3361099 h 4155756"/>
              <a:gd name="connsiteX100" fmla="*/ 1527131 w 4836388"/>
              <a:gd name="connsiteY100" fmla="*/ 3350213 h 4155756"/>
              <a:gd name="connsiteX101" fmla="*/ 1483588 w 4836388"/>
              <a:gd name="connsiteY101" fmla="*/ 3339327 h 4155756"/>
              <a:gd name="connsiteX102" fmla="*/ 1418273 w 4836388"/>
              <a:gd name="connsiteY102" fmla="*/ 3317556 h 4155756"/>
              <a:gd name="connsiteX103" fmla="*/ 1363845 w 4836388"/>
              <a:gd name="connsiteY103" fmla="*/ 3274013 h 4155756"/>
              <a:gd name="connsiteX104" fmla="*/ 1287645 w 4836388"/>
              <a:gd name="connsiteY104" fmla="*/ 3230470 h 4155756"/>
              <a:gd name="connsiteX105" fmla="*/ 1211445 w 4836388"/>
              <a:gd name="connsiteY105" fmla="*/ 3165156 h 4155756"/>
              <a:gd name="connsiteX106" fmla="*/ 1189673 w 4836388"/>
              <a:gd name="connsiteY106" fmla="*/ 3132499 h 4155756"/>
              <a:gd name="connsiteX107" fmla="*/ 1167902 w 4836388"/>
              <a:gd name="connsiteY107" fmla="*/ 3110727 h 4155756"/>
              <a:gd name="connsiteX108" fmla="*/ 1135245 w 4836388"/>
              <a:gd name="connsiteY108" fmla="*/ 3001870 h 4155756"/>
              <a:gd name="connsiteX109" fmla="*/ 1124359 w 4836388"/>
              <a:gd name="connsiteY109" fmla="*/ 2969213 h 4155756"/>
              <a:gd name="connsiteX110" fmla="*/ 1146131 w 4836388"/>
              <a:gd name="connsiteY110" fmla="*/ 2751499 h 4155756"/>
              <a:gd name="connsiteX111" fmla="*/ 1157016 w 4836388"/>
              <a:gd name="connsiteY111" fmla="*/ 2718842 h 4155756"/>
              <a:gd name="connsiteX112" fmla="*/ 1178788 w 4836388"/>
              <a:gd name="connsiteY112" fmla="*/ 2686184 h 4155756"/>
              <a:gd name="connsiteX113" fmla="*/ 1233216 w 4836388"/>
              <a:gd name="connsiteY113" fmla="*/ 2577327 h 4155756"/>
              <a:gd name="connsiteX114" fmla="*/ 1233216 w 4836388"/>
              <a:gd name="connsiteY114" fmla="*/ 2577327 h 4155756"/>
              <a:gd name="connsiteX115" fmla="*/ 1244102 w 4836388"/>
              <a:gd name="connsiteY115" fmla="*/ 2544670 h 4155756"/>
              <a:gd name="connsiteX116" fmla="*/ 1276759 w 4836388"/>
              <a:gd name="connsiteY116" fmla="*/ 2522899 h 4155756"/>
              <a:gd name="connsiteX117" fmla="*/ 1298531 w 4836388"/>
              <a:gd name="connsiteY117" fmla="*/ 2501127 h 4155756"/>
              <a:gd name="connsiteX118" fmla="*/ 1320302 w 4836388"/>
              <a:gd name="connsiteY118" fmla="*/ 2468470 h 4155756"/>
              <a:gd name="connsiteX119" fmla="*/ 1363845 w 4836388"/>
              <a:gd name="connsiteY119" fmla="*/ 2446699 h 4155756"/>
              <a:gd name="connsiteX120" fmla="*/ 1396502 w 4836388"/>
              <a:gd name="connsiteY120" fmla="*/ 2424927 h 4155756"/>
              <a:gd name="connsiteX121" fmla="*/ 1461816 w 4836388"/>
              <a:gd name="connsiteY121" fmla="*/ 2403156 h 4155756"/>
              <a:gd name="connsiteX122" fmla="*/ 1548902 w 4836388"/>
              <a:gd name="connsiteY122" fmla="*/ 2381384 h 4155756"/>
              <a:gd name="connsiteX123" fmla="*/ 1625102 w 4836388"/>
              <a:gd name="connsiteY123" fmla="*/ 2370499 h 4155756"/>
              <a:gd name="connsiteX124" fmla="*/ 2691902 w 4836388"/>
              <a:gd name="connsiteY124" fmla="*/ 2359613 h 4155756"/>
              <a:gd name="connsiteX125" fmla="*/ 2746331 w 4836388"/>
              <a:gd name="connsiteY125" fmla="*/ 2348727 h 4155756"/>
              <a:gd name="connsiteX126" fmla="*/ 2811645 w 4836388"/>
              <a:gd name="connsiteY126" fmla="*/ 2337842 h 4155756"/>
              <a:gd name="connsiteX127" fmla="*/ 2855188 w 4836388"/>
              <a:gd name="connsiteY127" fmla="*/ 2326956 h 4155756"/>
              <a:gd name="connsiteX128" fmla="*/ 2909616 w 4836388"/>
              <a:gd name="connsiteY128" fmla="*/ 2316070 h 4155756"/>
              <a:gd name="connsiteX129" fmla="*/ 2942273 w 4836388"/>
              <a:gd name="connsiteY129" fmla="*/ 2305184 h 4155756"/>
              <a:gd name="connsiteX130" fmla="*/ 3018473 w 4836388"/>
              <a:gd name="connsiteY130" fmla="*/ 2294299 h 4155756"/>
              <a:gd name="connsiteX131" fmla="*/ 3072902 w 4836388"/>
              <a:gd name="connsiteY131" fmla="*/ 2283413 h 4155756"/>
              <a:gd name="connsiteX132" fmla="*/ 3170873 w 4836388"/>
              <a:gd name="connsiteY132" fmla="*/ 2272527 h 4155756"/>
              <a:gd name="connsiteX133" fmla="*/ 3236188 w 4836388"/>
              <a:gd name="connsiteY133" fmla="*/ 2261642 h 4155756"/>
              <a:gd name="connsiteX134" fmla="*/ 3312388 w 4836388"/>
              <a:gd name="connsiteY134" fmla="*/ 2250756 h 4155756"/>
              <a:gd name="connsiteX135" fmla="*/ 3410359 w 4836388"/>
              <a:gd name="connsiteY135" fmla="*/ 2228984 h 4155756"/>
              <a:gd name="connsiteX136" fmla="*/ 3443016 w 4836388"/>
              <a:gd name="connsiteY136" fmla="*/ 2218099 h 4155756"/>
              <a:gd name="connsiteX137" fmla="*/ 3486559 w 4836388"/>
              <a:gd name="connsiteY137" fmla="*/ 2207213 h 4155756"/>
              <a:gd name="connsiteX138" fmla="*/ 3551873 w 4836388"/>
              <a:gd name="connsiteY138" fmla="*/ 2185442 h 4155756"/>
              <a:gd name="connsiteX139" fmla="*/ 3628073 w 4836388"/>
              <a:gd name="connsiteY139" fmla="*/ 2174556 h 4155756"/>
              <a:gd name="connsiteX140" fmla="*/ 3715159 w 4836388"/>
              <a:gd name="connsiteY140" fmla="*/ 2152784 h 4155756"/>
              <a:gd name="connsiteX141" fmla="*/ 3758702 w 4836388"/>
              <a:gd name="connsiteY141" fmla="*/ 2141899 h 4155756"/>
              <a:gd name="connsiteX142" fmla="*/ 3791359 w 4836388"/>
              <a:gd name="connsiteY142" fmla="*/ 2120127 h 4155756"/>
              <a:gd name="connsiteX143" fmla="*/ 3932873 w 4836388"/>
              <a:gd name="connsiteY143" fmla="*/ 2087470 h 4155756"/>
              <a:gd name="connsiteX144" fmla="*/ 4019959 w 4836388"/>
              <a:gd name="connsiteY144" fmla="*/ 2054813 h 4155756"/>
              <a:gd name="connsiteX145" fmla="*/ 4063502 w 4836388"/>
              <a:gd name="connsiteY145" fmla="*/ 2033042 h 4155756"/>
              <a:gd name="connsiteX146" fmla="*/ 4096159 w 4836388"/>
              <a:gd name="connsiteY146" fmla="*/ 2022156 h 4155756"/>
              <a:gd name="connsiteX147" fmla="*/ 4139702 w 4836388"/>
              <a:gd name="connsiteY147" fmla="*/ 1989499 h 4155756"/>
              <a:gd name="connsiteX148" fmla="*/ 4172359 w 4836388"/>
              <a:gd name="connsiteY148" fmla="*/ 1978613 h 4155756"/>
              <a:gd name="connsiteX149" fmla="*/ 4194131 w 4836388"/>
              <a:gd name="connsiteY149" fmla="*/ 1956842 h 4155756"/>
              <a:gd name="connsiteX150" fmla="*/ 4237673 w 4836388"/>
              <a:gd name="connsiteY150" fmla="*/ 1935070 h 4155756"/>
              <a:gd name="connsiteX151" fmla="*/ 4259445 w 4836388"/>
              <a:gd name="connsiteY151" fmla="*/ 1913299 h 4155756"/>
              <a:gd name="connsiteX152" fmla="*/ 4292102 w 4836388"/>
              <a:gd name="connsiteY152" fmla="*/ 1891527 h 4155756"/>
              <a:gd name="connsiteX153" fmla="*/ 4335645 w 4836388"/>
              <a:gd name="connsiteY153" fmla="*/ 1826213 h 4155756"/>
              <a:gd name="connsiteX154" fmla="*/ 4379188 w 4836388"/>
              <a:gd name="connsiteY154" fmla="*/ 1760899 h 4155756"/>
              <a:gd name="connsiteX155" fmla="*/ 4411845 w 4836388"/>
              <a:gd name="connsiteY155" fmla="*/ 1706470 h 4155756"/>
              <a:gd name="connsiteX156" fmla="*/ 4422731 w 4836388"/>
              <a:gd name="connsiteY156" fmla="*/ 1673813 h 4155756"/>
              <a:gd name="connsiteX157" fmla="*/ 4444502 w 4836388"/>
              <a:gd name="connsiteY157" fmla="*/ 1641156 h 4155756"/>
              <a:gd name="connsiteX158" fmla="*/ 4466273 w 4836388"/>
              <a:gd name="connsiteY158" fmla="*/ 1597613 h 4155756"/>
              <a:gd name="connsiteX159" fmla="*/ 4488045 w 4836388"/>
              <a:gd name="connsiteY159" fmla="*/ 1564956 h 4155756"/>
              <a:gd name="connsiteX160" fmla="*/ 4498931 w 4836388"/>
              <a:gd name="connsiteY160" fmla="*/ 1532299 h 4155756"/>
              <a:gd name="connsiteX161" fmla="*/ 4542473 w 4836388"/>
              <a:gd name="connsiteY161" fmla="*/ 1477870 h 4155756"/>
              <a:gd name="connsiteX162" fmla="*/ 4564245 w 4836388"/>
              <a:gd name="connsiteY162" fmla="*/ 1412556 h 4155756"/>
              <a:gd name="connsiteX163" fmla="*/ 4618673 w 4836388"/>
              <a:gd name="connsiteY163" fmla="*/ 1325470 h 4155756"/>
              <a:gd name="connsiteX164" fmla="*/ 4662216 w 4836388"/>
              <a:gd name="connsiteY164" fmla="*/ 1227499 h 4155756"/>
              <a:gd name="connsiteX165" fmla="*/ 4705759 w 4836388"/>
              <a:gd name="connsiteY165" fmla="*/ 1107756 h 4155756"/>
              <a:gd name="connsiteX166" fmla="*/ 4727531 w 4836388"/>
              <a:gd name="connsiteY166" fmla="*/ 1020670 h 4155756"/>
              <a:gd name="connsiteX167" fmla="*/ 4760188 w 4836388"/>
              <a:gd name="connsiteY167" fmla="*/ 933584 h 4155756"/>
              <a:gd name="connsiteX168" fmla="*/ 4771073 w 4836388"/>
              <a:gd name="connsiteY168" fmla="*/ 857384 h 4155756"/>
              <a:gd name="connsiteX169" fmla="*/ 4792845 w 4836388"/>
              <a:gd name="connsiteY169" fmla="*/ 813842 h 4155756"/>
              <a:gd name="connsiteX170" fmla="*/ 4803731 w 4836388"/>
              <a:gd name="connsiteY170" fmla="*/ 726756 h 4155756"/>
              <a:gd name="connsiteX171" fmla="*/ 4814616 w 4836388"/>
              <a:gd name="connsiteY171" fmla="*/ 661442 h 4155756"/>
              <a:gd name="connsiteX172" fmla="*/ 4836388 w 4836388"/>
              <a:gd name="connsiteY172" fmla="*/ 454613 h 4155756"/>
              <a:gd name="connsiteX173" fmla="*/ 4825502 w 4836388"/>
              <a:gd name="connsiteY173" fmla="*/ 204242 h 4155756"/>
              <a:gd name="connsiteX174" fmla="*/ 4716645 w 4836388"/>
              <a:gd name="connsiteY174" fmla="*/ 138927 h 4155756"/>
              <a:gd name="connsiteX175" fmla="*/ 4618673 w 4836388"/>
              <a:gd name="connsiteY175" fmla="*/ 95384 h 4155756"/>
              <a:gd name="connsiteX176" fmla="*/ 4586016 w 4836388"/>
              <a:gd name="connsiteY176" fmla="*/ 84499 h 4155756"/>
              <a:gd name="connsiteX177" fmla="*/ 4553359 w 4836388"/>
              <a:gd name="connsiteY177" fmla="*/ 73613 h 4155756"/>
              <a:gd name="connsiteX178" fmla="*/ 4498931 w 4836388"/>
              <a:gd name="connsiteY178" fmla="*/ 62727 h 4155756"/>
              <a:gd name="connsiteX179" fmla="*/ 4433616 w 4836388"/>
              <a:gd name="connsiteY179" fmla="*/ 40956 h 4155756"/>
              <a:gd name="connsiteX180" fmla="*/ 4400959 w 4836388"/>
              <a:gd name="connsiteY180" fmla="*/ 30070 h 4155756"/>
              <a:gd name="connsiteX181" fmla="*/ 4302988 w 4836388"/>
              <a:gd name="connsiteY181" fmla="*/ 8299 h 4155756"/>
              <a:gd name="connsiteX182" fmla="*/ 4259445 w 4836388"/>
              <a:gd name="connsiteY182" fmla="*/ 8299 h 4155756"/>
              <a:gd name="connsiteX0" fmla="*/ 4341769 w 4836388"/>
              <a:gd name="connsiteY0" fmla="*/ 6156 h 4148170"/>
              <a:gd name="connsiteX1" fmla="*/ 4292102 w 4836388"/>
              <a:gd name="connsiteY1" fmla="*/ 22484 h 4148170"/>
              <a:gd name="connsiteX2" fmla="*/ 3747816 w 4836388"/>
              <a:gd name="connsiteY2" fmla="*/ 22484 h 4148170"/>
              <a:gd name="connsiteX3" fmla="*/ 3682502 w 4836388"/>
              <a:gd name="connsiteY3" fmla="*/ 44256 h 4148170"/>
              <a:gd name="connsiteX4" fmla="*/ 3638959 w 4836388"/>
              <a:gd name="connsiteY4" fmla="*/ 55141 h 4148170"/>
              <a:gd name="connsiteX5" fmla="*/ 3573645 w 4836388"/>
              <a:gd name="connsiteY5" fmla="*/ 76913 h 4148170"/>
              <a:gd name="connsiteX6" fmla="*/ 3486559 w 4836388"/>
              <a:gd name="connsiteY6" fmla="*/ 185770 h 4148170"/>
              <a:gd name="connsiteX7" fmla="*/ 3475673 w 4836388"/>
              <a:gd name="connsiteY7" fmla="*/ 218427 h 4148170"/>
              <a:gd name="connsiteX8" fmla="*/ 3453902 w 4836388"/>
              <a:gd name="connsiteY8" fmla="*/ 294627 h 4148170"/>
              <a:gd name="connsiteX9" fmla="*/ 3443016 w 4836388"/>
              <a:gd name="connsiteY9" fmla="*/ 632084 h 4148170"/>
              <a:gd name="connsiteX10" fmla="*/ 3432131 w 4836388"/>
              <a:gd name="connsiteY10" fmla="*/ 1209027 h 4148170"/>
              <a:gd name="connsiteX11" fmla="*/ 3421245 w 4836388"/>
              <a:gd name="connsiteY11" fmla="*/ 1274341 h 4148170"/>
              <a:gd name="connsiteX12" fmla="*/ 3388588 w 4836388"/>
              <a:gd name="connsiteY12" fmla="*/ 1394084 h 4148170"/>
              <a:gd name="connsiteX13" fmla="*/ 3377702 w 4836388"/>
              <a:gd name="connsiteY13" fmla="*/ 1426741 h 4148170"/>
              <a:gd name="connsiteX14" fmla="*/ 3355931 w 4836388"/>
              <a:gd name="connsiteY14" fmla="*/ 1448513 h 4148170"/>
              <a:gd name="connsiteX15" fmla="*/ 3345045 w 4836388"/>
              <a:gd name="connsiteY15" fmla="*/ 1481170 h 4148170"/>
              <a:gd name="connsiteX16" fmla="*/ 3312388 w 4836388"/>
              <a:gd name="connsiteY16" fmla="*/ 1492056 h 4148170"/>
              <a:gd name="connsiteX17" fmla="*/ 3290616 w 4836388"/>
              <a:gd name="connsiteY17" fmla="*/ 1513827 h 4148170"/>
              <a:gd name="connsiteX18" fmla="*/ 3214416 w 4836388"/>
              <a:gd name="connsiteY18" fmla="*/ 1546484 h 4148170"/>
              <a:gd name="connsiteX19" fmla="*/ 3094673 w 4836388"/>
              <a:gd name="connsiteY19" fmla="*/ 1579141 h 4148170"/>
              <a:gd name="connsiteX20" fmla="*/ 3062016 w 4836388"/>
              <a:gd name="connsiteY20" fmla="*/ 1590027 h 4148170"/>
              <a:gd name="connsiteX21" fmla="*/ 2942273 w 4836388"/>
              <a:gd name="connsiteY21" fmla="*/ 1611798 h 4148170"/>
              <a:gd name="connsiteX22" fmla="*/ 2256473 w 4836388"/>
              <a:gd name="connsiteY22" fmla="*/ 1622684 h 4148170"/>
              <a:gd name="connsiteX23" fmla="*/ 2136731 w 4836388"/>
              <a:gd name="connsiteY23" fmla="*/ 1644456 h 4148170"/>
              <a:gd name="connsiteX24" fmla="*/ 2071416 w 4836388"/>
              <a:gd name="connsiteY24" fmla="*/ 1666227 h 4148170"/>
              <a:gd name="connsiteX25" fmla="*/ 1919016 w 4836388"/>
              <a:gd name="connsiteY25" fmla="*/ 1698884 h 4148170"/>
              <a:gd name="connsiteX26" fmla="*/ 1516245 w 4836388"/>
              <a:gd name="connsiteY26" fmla="*/ 1687998 h 4148170"/>
              <a:gd name="connsiteX27" fmla="*/ 1450931 w 4836388"/>
              <a:gd name="connsiteY27" fmla="*/ 1677113 h 4148170"/>
              <a:gd name="connsiteX28" fmla="*/ 1363845 w 4836388"/>
              <a:gd name="connsiteY28" fmla="*/ 1666227 h 4148170"/>
              <a:gd name="connsiteX29" fmla="*/ 1287645 w 4836388"/>
              <a:gd name="connsiteY29" fmla="*/ 1655341 h 4148170"/>
              <a:gd name="connsiteX30" fmla="*/ 1102588 w 4836388"/>
              <a:gd name="connsiteY30" fmla="*/ 1666227 h 4148170"/>
              <a:gd name="connsiteX31" fmla="*/ 1048159 w 4836388"/>
              <a:gd name="connsiteY31" fmla="*/ 1709770 h 4148170"/>
              <a:gd name="connsiteX32" fmla="*/ 1015502 w 4836388"/>
              <a:gd name="connsiteY32" fmla="*/ 1731541 h 4148170"/>
              <a:gd name="connsiteX33" fmla="*/ 950188 w 4836388"/>
              <a:gd name="connsiteY33" fmla="*/ 1796856 h 4148170"/>
              <a:gd name="connsiteX34" fmla="*/ 917531 w 4836388"/>
              <a:gd name="connsiteY34" fmla="*/ 1829513 h 4148170"/>
              <a:gd name="connsiteX35" fmla="*/ 884873 w 4836388"/>
              <a:gd name="connsiteY35" fmla="*/ 1851284 h 4148170"/>
              <a:gd name="connsiteX36" fmla="*/ 830445 w 4836388"/>
              <a:gd name="connsiteY36" fmla="*/ 1883941 h 4148170"/>
              <a:gd name="connsiteX37" fmla="*/ 776016 w 4836388"/>
              <a:gd name="connsiteY37" fmla="*/ 1916598 h 4148170"/>
              <a:gd name="connsiteX38" fmla="*/ 754245 w 4836388"/>
              <a:gd name="connsiteY38" fmla="*/ 1938370 h 4148170"/>
              <a:gd name="connsiteX39" fmla="*/ 656273 w 4836388"/>
              <a:gd name="connsiteY39" fmla="*/ 1992798 h 4148170"/>
              <a:gd name="connsiteX40" fmla="*/ 569188 w 4836388"/>
              <a:gd name="connsiteY40" fmla="*/ 2036341 h 4148170"/>
              <a:gd name="connsiteX41" fmla="*/ 536531 w 4836388"/>
              <a:gd name="connsiteY41" fmla="*/ 2047227 h 4148170"/>
              <a:gd name="connsiteX42" fmla="*/ 449445 w 4836388"/>
              <a:gd name="connsiteY42" fmla="*/ 2090770 h 4148170"/>
              <a:gd name="connsiteX43" fmla="*/ 449445 w 4836388"/>
              <a:gd name="connsiteY43" fmla="*/ 2090770 h 4148170"/>
              <a:gd name="connsiteX44" fmla="*/ 384131 w 4836388"/>
              <a:gd name="connsiteY44" fmla="*/ 2123427 h 4148170"/>
              <a:gd name="connsiteX45" fmla="*/ 329702 w 4836388"/>
              <a:gd name="connsiteY45" fmla="*/ 2166970 h 4148170"/>
              <a:gd name="connsiteX46" fmla="*/ 286159 w 4836388"/>
              <a:gd name="connsiteY46" fmla="*/ 2177856 h 4148170"/>
              <a:gd name="connsiteX47" fmla="*/ 220845 w 4836388"/>
              <a:gd name="connsiteY47" fmla="*/ 2221398 h 4148170"/>
              <a:gd name="connsiteX48" fmla="*/ 199073 w 4836388"/>
              <a:gd name="connsiteY48" fmla="*/ 2243170 h 4148170"/>
              <a:gd name="connsiteX49" fmla="*/ 166416 w 4836388"/>
              <a:gd name="connsiteY49" fmla="*/ 2264941 h 4148170"/>
              <a:gd name="connsiteX50" fmla="*/ 144645 w 4836388"/>
              <a:gd name="connsiteY50" fmla="*/ 2286713 h 4148170"/>
              <a:gd name="connsiteX51" fmla="*/ 111988 w 4836388"/>
              <a:gd name="connsiteY51" fmla="*/ 2308484 h 4148170"/>
              <a:gd name="connsiteX52" fmla="*/ 68445 w 4836388"/>
              <a:gd name="connsiteY52" fmla="*/ 2362913 h 4148170"/>
              <a:gd name="connsiteX53" fmla="*/ 35788 w 4836388"/>
              <a:gd name="connsiteY53" fmla="*/ 2460884 h 4148170"/>
              <a:gd name="connsiteX54" fmla="*/ 24902 w 4836388"/>
              <a:gd name="connsiteY54" fmla="*/ 2493541 h 4148170"/>
              <a:gd name="connsiteX55" fmla="*/ 14016 w 4836388"/>
              <a:gd name="connsiteY55" fmla="*/ 2526198 h 4148170"/>
              <a:gd name="connsiteX56" fmla="*/ 14016 w 4836388"/>
              <a:gd name="connsiteY56" fmla="*/ 2830998 h 4148170"/>
              <a:gd name="connsiteX57" fmla="*/ 35788 w 4836388"/>
              <a:gd name="connsiteY57" fmla="*/ 2896313 h 4148170"/>
              <a:gd name="connsiteX58" fmla="*/ 46673 w 4836388"/>
              <a:gd name="connsiteY58" fmla="*/ 2950741 h 4148170"/>
              <a:gd name="connsiteX59" fmla="*/ 68445 w 4836388"/>
              <a:gd name="connsiteY59" fmla="*/ 3016056 h 4148170"/>
              <a:gd name="connsiteX60" fmla="*/ 79331 w 4836388"/>
              <a:gd name="connsiteY60" fmla="*/ 3059598 h 4148170"/>
              <a:gd name="connsiteX61" fmla="*/ 90216 w 4836388"/>
              <a:gd name="connsiteY61" fmla="*/ 3146684 h 4148170"/>
              <a:gd name="connsiteX62" fmla="*/ 101102 w 4836388"/>
              <a:gd name="connsiteY62" fmla="*/ 3179341 h 4148170"/>
              <a:gd name="connsiteX63" fmla="*/ 111988 w 4836388"/>
              <a:gd name="connsiteY63" fmla="*/ 3222884 h 4148170"/>
              <a:gd name="connsiteX64" fmla="*/ 144645 w 4836388"/>
              <a:gd name="connsiteY64" fmla="*/ 3342627 h 4148170"/>
              <a:gd name="connsiteX65" fmla="*/ 155531 w 4836388"/>
              <a:gd name="connsiteY65" fmla="*/ 3375284 h 4148170"/>
              <a:gd name="connsiteX66" fmla="*/ 166416 w 4836388"/>
              <a:gd name="connsiteY66" fmla="*/ 3407941 h 4148170"/>
              <a:gd name="connsiteX67" fmla="*/ 209959 w 4836388"/>
              <a:gd name="connsiteY67" fmla="*/ 3484141 h 4148170"/>
              <a:gd name="connsiteX68" fmla="*/ 231731 w 4836388"/>
              <a:gd name="connsiteY68" fmla="*/ 3516798 h 4148170"/>
              <a:gd name="connsiteX69" fmla="*/ 275273 w 4836388"/>
              <a:gd name="connsiteY69" fmla="*/ 3614770 h 4148170"/>
              <a:gd name="connsiteX70" fmla="*/ 297045 w 4836388"/>
              <a:gd name="connsiteY70" fmla="*/ 3636541 h 4148170"/>
              <a:gd name="connsiteX71" fmla="*/ 373245 w 4836388"/>
              <a:gd name="connsiteY71" fmla="*/ 3723627 h 4148170"/>
              <a:gd name="connsiteX72" fmla="*/ 405902 w 4836388"/>
              <a:gd name="connsiteY72" fmla="*/ 3756284 h 4148170"/>
              <a:gd name="connsiteX73" fmla="*/ 427673 w 4836388"/>
              <a:gd name="connsiteY73" fmla="*/ 3778056 h 4148170"/>
              <a:gd name="connsiteX74" fmla="*/ 460331 w 4836388"/>
              <a:gd name="connsiteY74" fmla="*/ 3788941 h 4148170"/>
              <a:gd name="connsiteX75" fmla="*/ 547416 w 4836388"/>
              <a:gd name="connsiteY75" fmla="*/ 3865141 h 4148170"/>
              <a:gd name="connsiteX76" fmla="*/ 601845 w 4836388"/>
              <a:gd name="connsiteY76" fmla="*/ 3908684 h 4148170"/>
              <a:gd name="connsiteX77" fmla="*/ 688931 w 4836388"/>
              <a:gd name="connsiteY77" fmla="*/ 3952227 h 4148170"/>
              <a:gd name="connsiteX78" fmla="*/ 732473 w 4836388"/>
              <a:gd name="connsiteY78" fmla="*/ 3973998 h 4148170"/>
              <a:gd name="connsiteX79" fmla="*/ 797788 w 4836388"/>
              <a:gd name="connsiteY79" fmla="*/ 3995770 h 4148170"/>
              <a:gd name="connsiteX80" fmla="*/ 830445 w 4836388"/>
              <a:gd name="connsiteY80" fmla="*/ 4006656 h 4148170"/>
              <a:gd name="connsiteX81" fmla="*/ 863102 w 4836388"/>
              <a:gd name="connsiteY81" fmla="*/ 4028427 h 4148170"/>
              <a:gd name="connsiteX82" fmla="*/ 971959 w 4836388"/>
              <a:gd name="connsiteY82" fmla="*/ 4061084 h 4148170"/>
              <a:gd name="connsiteX83" fmla="*/ 1004616 w 4836388"/>
              <a:gd name="connsiteY83" fmla="*/ 4082856 h 4148170"/>
              <a:gd name="connsiteX84" fmla="*/ 1157016 w 4836388"/>
              <a:gd name="connsiteY84" fmla="*/ 4126398 h 4148170"/>
              <a:gd name="connsiteX85" fmla="*/ 1309416 w 4836388"/>
              <a:gd name="connsiteY85" fmla="*/ 4148170 h 4148170"/>
              <a:gd name="connsiteX86" fmla="*/ 1581559 w 4836388"/>
              <a:gd name="connsiteY86" fmla="*/ 4137284 h 4148170"/>
              <a:gd name="connsiteX87" fmla="*/ 1646873 w 4836388"/>
              <a:gd name="connsiteY87" fmla="*/ 4104627 h 4148170"/>
              <a:gd name="connsiteX88" fmla="*/ 1668645 w 4836388"/>
              <a:gd name="connsiteY88" fmla="*/ 4082856 h 4148170"/>
              <a:gd name="connsiteX89" fmla="*/ 1701302 w 4836388"/>
              <a:gd name="connsiteY89" fmla="*/ 4071970 h 4148170"/>
              <a:gd name="connsiteX90" fmla="*/ 1744845 w 4836388"/>
              <a:gd name="connsiteY90" fmla="*/ 3995770 h 4148170"/>
              <a:gd name="connsiteX91" fmla="*/ 1755731 w 4836388"/>
              <a:gd name="connsiteY91" fmla="*/ 3963113 h 4148170"/>
              <a:gd name="connsiteX92" fmla="*/ 1766616 w 4836388"/>
              <a:gd name="connsiteY92" fmla="*/ 3919570 h 4148170"/>
              <a:gd name="connsiteX93" fmla="*/ 1788388 w 4836388"/>
              <a:gd name="connsiteY93" fmla="*/ 3886913 h 4148170"/>
              <a:gd name="connsiteX94" fmla="*/ 1810159 w 4836388"/>
              <a:gd name="connsiteY94" fmla="*/ 3799827 h 4148170"/>
              <a:gd name="connsiteX95" fmla="*/ 1831931 w 4836388"/>
              <a:gd name="connsiteY95" fmla="*/ 3669198 h 4148170"/>
              <a:gd name="connsiteX96" fmla="*/ 1777502 w 4836388"/>
              <a:gd name="connsiteY96" fmla="*/ 3407941 h 4148170"/>
              <a:gd name="connsiteX97" fmla="*/ 1744845 w 4836388"/>
              <a:gd name="connsiteY97" fmla="*/ 3397056 h 4148170"/>
              <a:gd name="connsiteX98" fmla="*/ 1723073 w 4836388"/>
              <a:gd name="connsiteY98" fmla="*/ 3375284 h 4148170"/>
              <a:gd name="connsiteX99" fmla="*/ 1559788 w 4836388"/>
              <a:gd name="connsiteY99" fmla="*/ 3353513 h 4148170"/>
              <a:gd name="connsiteX100" fmla="*/ 1527131 w 4836388"/>
              <a:gd name="connsiteY100" fmla="*/ 3342627 h 4148170"/>
              <a:gd name="connsiteX101" fmla="*/ 1483588 w 4836388"/>
              <a:gd name="connsiteY101" fmla="*/ 3331741 h 4148170"/>
              <a:gd name="connsiteX102" fmla="*/ 1418273 w 4836388"/>
              <a:gd name="connsiteY102" fmla="*/ 3309970 h 4148170"/>
              <a:gd name="connsiteX103" fmla="*/ 1363845 w 4836388"/>
              <a:gd name="connsiteY103" fmla="*/ 3266427 h 4148170"/>
              <a:gd name="connsiteX104" fmla="*/ 1287645 w 4836388"/>
              <a:gd name="connsiteY104" fmla="*/ 3222884 h 4148170"/>
              <a:gd name="connsiteX105" fmla="*/ 1211445 w 4836388"/>
              <a:gd name="connsiteY105" fmla="*/ 3157570 h 4148170"/>
              <a:gd name="connsiteX106" fmla="*/ 1189673 w 4836388"/>
              <a:gd name="connsiteY106" fmla="*/ 3124913 h 4148170"/>
              <a:gd name="connsiteX107" fmla="*/ 1167902 w 4836388"/>
              <a:gd name="connsiteY107" fmla="*/ 3103141 h 4148170"/>
              <a:gd name="connsiteX108" fmla="*/ 1135245 w 4836388"/>
              <a:gd name="connsiteY108" fmla="*/ 2994284 h 4148170"/>
              <a:gd name="connsiteX109" fmla="*/ 1124359 w 4836388"/>
              <a:gd name="connsiteY109" fmla="*/ 2961627 h 4148170"/>
              <a:gd name="connsiteX110" fmla="*/ 1146131 w 4836388"/>
              <a:gd name="connsiteY110" fmla="*/ 2743913 h 4148170"/>
              <a:gd name="connsiteX111" fmla="*/ 1157016 w 4836388"/>
              <a:gd name="connsiteY111" fmla="*/ 2711256 h 4148170"/>
              <a:gd name="connsiteX112" fmla="*/ 1178788 w 4836388"/>
              <a:gd name="connsiteY112" fmla="*/ 2678598 h 4148170"/>
              <a:gd name="connsiteX113" fmla="*/ 1233216 w 4836388"/>
              <a:gd name="connsiteY113" fmla="*/ 2569741 h 4148170"/>
              <a:gd name="connsiteX114" fmla="*/ 1233216 w 4836388"/>
              <a:gd name="connsiteY114" fmla="*/ 2569741 h 4148170"/>
              <a:gd name="connsiteX115" fmla="*/ 1244102 w 4836388"/>
              <a:gd name="connsiteY115" fmla="*/ 2537084 h 4148170"/>
              <a:gd name="connsiteX116" fmla="*/ 1276759 w 4836388"/>
              <a:gd name="connsiteY116" fmla="*/ 2515313 h 4148170"/>
              <a:gd name="connsiteX117" fmla="*/ 1298531 w 4836388"/>
              <a:gd name="connsiteY117" fmla="*/ 2493541 h 4148170"/>
              <a:gd name="connsiteX118" fmla="*/ 1320302 w 4836388"/>
              <a:gd name="connsiteY118" fmla="*/ 2460884 h 4148170"/>
              <a:gd name="connsiteX119" fmla="*/ 1363845 w 4836388"/>
              <a:gd name="connsiteY119" fmla="*/ 2439113 h 4148170"/>
              <a:gd name="connsiteX120" fmla="*/ 1396502 w 4836388"/>
              <a:gd name="connsiteY120" fmla="*/ 2417341 h 4148170"/>
              <a:gd name="connsiteX121" fmla="*/ 1461816 w 4836388"/>
              <a:gd name="connsiteY121" fmla="*/ 2395570 h 4148170"/>
              <a:gd name="connsiteX122" fmla="*/ 1548902 w 4836388"/>
              <a:gd name="connsiteY122" fmla="*/ 2373798 h 4148170"/>
              <a:gd name="connsiteX123" fmla="*/ 1625102 w 4836388"/>
              <a:gd name="connsiteY123" fmla="*/ 2362913 h 4148170"/>
              <a:gd name="connsiteX124" fmla="*/ 2691902 w 4836388"/>
              <a:gd name="connsiteY124" fmla="*/ 2352027 h 4148170"/>
              <a:gd name="connsiteX125" fmla="*/ 2746331 w 4836388"/>
              <a:gd name="connsiteY125" fmla="*/ 2341141 h 4148170"/>
              <a:gd name="connsiteX126" fmla="*/ 2811645 w 4836388"/>
              <a:gd name="connsiteY126" fmla="*/ 2330256 h 4148170"/>
              <a:gd name="connsiteX127" fmla="*/ 2855188 w 4836388"/>
              <a:gd name="connsiteY127" fmla="*/ 2319370 h 4148170"/>
              <a:gd name="connsiteX128" fmla="*/ 2909616 w 4836388"/>
              <a:gd name="connsiteY128" fmla="*/ 2308484 h 4148170"/>
              <a:gd name="connsiteX129" fmla="*/ 2942273 w 4836388"/>
              <a:gd name="connsiteY129" fmla="*/ 2297598 h 4148170"/>
              <a:gd name="connsiteX130" fmla="*/ 3018473 w 4836388"/>
              <a:gd name="connsiteY130" fmla="*/ 2286713 h 4148170"/>
              <a:gd name="connsiteX131" fmla="*/ 3072902 w 4836388"/>
              <a:gd name="connsiteY131" fmla="*/ 2275827 h 4148170"/>
              <a:gd name="connsiteX132" fmla="*/ 3170873 w 4836388"/>
              <a:gd name="connsiteY132" fmla="*/ 2264941 h 4148170"/>
              <a:gd name="connsiteX133" fmla="*/ 3236188 w 4836388"/>
              <a:gd name="connsiteY133" fmla="*/ 2254056 h 4148170"/>
              <a:gd name="connsiteX134" fmla="*/ 3312388 w 4836388"/>
              <a:gd name="connsiteY134" fmla="*/ 2243170 h 4148170"/>
              <a:gd name="connsiteX135" fmla="*/ 3410359 w 4836388"/>
              <a:gd name="connsiteY135" fmla="*/ 2221398 h 4148170"/>
              <a:gd name="connsiteX136" fmla="*/ 3443016 w 4836388"/>
              <a:gd name="connsiteY136" fmla="*/ 2210513 h 4148170"/>
              <a:gd name="connsiteX137" fmla="*/ 3486559 w 4836388"/>
              <a:gd name="connsiteY137" fmla="*/ 2199627 h 4148170"/>
              <a:gd name="connsiteX138" fmla="*/ 3551873 w 4836388"/>
              <a:gd name="connsiteY138" fmla="*/ 2177856 h 4148170"/>
              <a:gd name="connsiteX139" fmla="*/ 3628073 w 4836388"/>
              <a:gd name="connsiteY139" fmla="*/ 2166970 h 4148170"/>
              <a:gd name="connsiteX140" fmla="*/ 3715159 w 4836388"/>
              <a:gd name="connsiteY140" fmla="*/ 2145198 h 4148170"/>
              <a:gd name="connsiteX141" fmla="*/ 3758702 w 4836388"/>
              <a:gd name="connsiteY141" fmla="*/ 2134313 h 4148170"/>
              <a:gd name="connsiteX142" fmla="*/ 3791359 w 4836388"/>
              <a:gd name="connsiteY142" fmla="*/ 2112541 h 4148170"/>
              <a:gd name="connsiteX143" fmla="*/ 3932873 w 4836388"/>
              <a:gd name="connsiteY143" fmla="*/ 2079884 h 4148170"/>
              <a:gd name="connsiteX144" fmla="*/ 4019959 w 4836388"/>
              <a:gd name="connsiteY144" fmla="*/ 2047227 h 4148170"/>
              <a:gd name="connsiteX145" fmla="*/ 4063502 w 4836388"/>
              <a:gd name="connsiteY145" fmla="*/ 2025456 h 4148170"/>
              <a:gd name="connsiteX146" fmla="*/ 4096159 w 4836388"/>
              <a:gd name="connsiteY146" fmla="*/ 2014570 h 4148170"/>
              <a:gd name="connsiteX147" fmla="*/ 4139702 w 4836388"/>
              <a:gd name="connsiteY147" fmla="*/ 1981913 h 4148170"/>
              <a:gd name="connsiteX148" fmla="*/ 4172359 w 4836388"/>
              <a:gd name="connsiteY148" fmla="*/ 1971027 h 4148170"/>
              <a:gd name="connsiteX149" fmla="*/ 4194131 w 4836388"/>
              <a:gd name="connsiteY149" fmla="*/ 1949256 h 4148170"/>
              <a:gd name="connsiteX150" fmla="*/ 4237673 w 4836388"/>
              <a:gd name="connsiteY150" fmla="*/ 1927484 h 4148170"/>
              <a:gd name="connsiteX151" fmla="*/ 4259445 w 4836388"/>
              <a:gd name="connsiteY151" fmla="*/ 1905713 h 4148170"/>
              <a:gd name="connsiteX152" fmla="*/ 4292102 w 4836388"/>
              <a:gd name="connsiteY152" fmla="*/ 1883941 h 4148170"/>
              <a:gd name="connsiteX153" fmla="*/ 4335645 w 4836388"/>
              <a:gd name="connsiteY153" fmla="*/ 1818627 h 4148170"/>
              <a:gd name="connsiteX154" fmla="*/ 4379188 w 4836388"/>
              <a:gd name="connsiteY154" fmla="*/ 1753313 h 4148170"/>
              <a:gd name="connsiteX155" fmla="*/ 4411845 w 4836388"/>
              <a:gd name="connsiteY155" fmla="*/ 1698884 h 4148170"/>
              <a:gd name="connsiteX156" fmla="*/ 4422731 w 4836388"/>
              <a:gd name="connsiteY156" fmla="*/ 1666227 h 4148170"/>
              <a:gd name="connsiteX157" fmla="*/ 4444502 w 4836388"/>
              <a:gd name="connsiteY157" fmla="*/ 1633570 h 4148170"/>
              <a:gd name="connsiteX158" fmla="*/ 4466273 w 4836388"/>
              <a:gd name="connsiteY158" fmla="*/ 1590027 h 4148170"/>
              <a:gd name="connsiteX159" fmla="*/ 4488045 w 4836388"/>
              <a:gd name="connsiteY159" fmla="*/ 1557370 h 4148170"/>
              <a:gd name="connsiteX160" fmla="*/ 4498931 w 4836388"/>
              <a:gd name="connsiteY160" fmla="*/ 1524713 h 4148170"/>
              <a:gd name="connsiteX161" fmla="*/ 4542473 w 4836388"/>
              <a:gd name="connsiteY161" fmla="*/ 1470284 h 4148170"/>
              <a:gd name="connsiteX162" fmla="*/ 4564245 w 4836388"/>
              <a:gd name="connsiteY162" fmla="*/ 1404970 h 4148170"/>
              <a:gd name="connsiteX163" fmla="*/ 4618673 w 4836388"/>
              <a:gd name="connsiteY163" fmla="*/ 1317884 h 4148170"/>
              <a:gd name="connsiteX164" fmla="*/ 4662216 w 4836388"/>
              <a:gd name="connsiteY164" fmla="*/ 1219913 h 4148170"/>
              <a:gd name="connsiteX165" fmla="*/ 4705759 w 4836388"/>
              <a:gd name="connsiteY165" fmla="*/ 1100170 h 4148170"/>
              <a:gd name="connsiteX166" fmla="*/ 4727531 w 4836388"/>
              <a:gd name="connsiteY166" fmla="*/ 1013084 h 4148170"/>
              <a:gd name="connsiteX167" fmla="*/ 4760188 w 4836388"/>
              <a:gd name="connsiteY167" fmla="*/ 925998 h 4148170"/>
              <a:gd name="connsiteX168" fmla="*/ 4771073 w 4836388"/>
              <a:gd name="connsiteY168" fmla="*/ 849798 h 4148170"/>
              <a:gd name="connsiteX169" fmla="*/ 4792845 w 4836388"/>
              <a:gd name="connsiteY169" fmla="*/ 806256 h 4148170"/>
              <a:gd name="connsiteX170" fmla="*/ 4803731 w 4836388"/>
              <a:gd name="connsiteY170" fmla="*/ 719170 h 4148170"/>
              <a:gd name="connsiteX171" fmla="*/ 4814616 w 4836388"/>
              <a:gd name="connsiteY171" fmla="*/ 653856 h 4148170"/>
              <a:gd name="connsiteX172" fmla="*/ 4836388 w 4836388"/>
              <a:gd name="connsiteY172" fmla="*/ 447027 h 4148170"/>
              <a:gd name="connsiteX173" fmla="*/ 4825502 w 4836388"/>
              <a:gd name="connsiteY173" fmla="*/ 196656 h 4148170"/>
              <a:gd name="connsiteX174" fmla="*/ 4716645 w 4836388"/>
              <a:gd name="connsiteY174" fmla="*/ 131341 h 4148170"/>
              <a:gd name="connsiteX175" fmla="*/ 4618673 w 4836388"/>
              <a:gd name="connsiteY175" fmla="*/ 87798 h 4148170"/>
              <a:gd name="connsiteX176" fmla="*/ 4586016 w 4836388"/>
              <a:gd name="connsiteY176" fmla="*/ 76913 h 4148170"/>
              <a:gd name="connsiteX177" fmla="*/ 4553359 w 4836388"/>
              <a:gd name="connsiteY177" fmla="*/ 66027 h 4148170"/>
              <a:gd name="connsiteX178" fmla="*/ 4498931 w 4836388"/>
              <a:gd name="connsiteY178" fmla="*/ 55141 h 4148170"/>
              <a:gd name="connsiteX179" fmla="*/ 4433616 w 4836388"/>
              <a:gd name="connsiteY179" fmla="*/ 33370 h 4148170"/>
              <a:gd name="connsiteX180" fmla="*/ 4400959 w 4836388"/>
              <a:gd name="connsiteY180" fmla="*/ 22484 h 4148170"/>
              <a:gd name="connsiteX181" fmla="*/ 4302988 w 4836388"/>
              <a:gd name="connsiteY181" fmla="*/ 713 h 4148170"/>
              <a:gd name="connsiteX182" fmla="*/ 4259445 w 4836388"/>
              <a:gd name="connsiteY182" fmla="*/ 713 h 4148170"/>
              <a:gd name="connsiteX0" fmla="*/ 4341769 w 4836388"/>
              <a:gd name="connsiteY0" fmla="*/ 5499 h 4147513"/>
              <a:gd name="connsiteX1" fmla="*/ 4292102 w 4836388"/>
              <a:gd name="connsiteY1" fmla="*/ 21827 h 4147513"/>
              <a:gd name="connsiteX2" fmla="*/ 3747816 w 4836388"/>
              <a:gd name="connsiteY2" fmla="*/ 21827 h 4147513"/>
              <a:gd name="connsiteX3" fmla="*/ 3682502 w 4836388"/>
              <a:gd name="connsiteY3" fmla="*/ 43599 h 4147513"/>
              <a:gd name="connsiteX4" fmla="*/ 3638959 w 4836388"/>
              <a:gd name="connsiteY4" fmla="*/ 54484 h 4147513"/>
              <a:gd name="connsiteX5" fmla="*/ 3573645 w 4836388"/>
              <a:gd name="connsiteY5" fmla="*/ 76256 h 4147513"/>
              <a:gd name="connsiteX6" fmla="*/ 3486559 w 4836388"/>
              <a:gd name="connsiteY6" fmla="*/ 185113 h 4147513"/>
              <a:gd name="connsiteX7" fmla="*/ 3475673 w 4836388"/>
              <a:gd name="connsiteY7" fmla="*/ 217770 h 4147513"/>
              <a:gd name="connsiteX8" fmla="*/ 3453902 w 4836388"/>
              <a:gd name="connsiteY8" fmla="*/ 293970 h 4147513"/>
              <a:gd name="connsiteX9" fmla="*/ 3443016 w 4836388"/>
              <a:gd name="connsiteY9" fmla="*/ 631427 h 4147513"/>
              <a:gd name="connsiteX10" fmla="*/ 3432131 w 4836388"/>
              <a:gd name="connsiteY10" fmla="*/ 1208370 h 4147513"/>
              <a:gd name="connsiteX11" fmla="*/ 3421245 w 4836388"/>
              <a:gd name="connsiteY11" fmla="*/ 1273684 h 4147513"/>
              <a:gd name="connsiteX12" fmla="*/ 3388588 w 4836388"/>
              <a:gd name="connsiteY12" fmla="*/ 1393427 h 4147513"/>
              <a:gd name="connsiteX13" fmla="*/ 3377702 w 4836388"/>
              <a:gd name="connsiteY13" fmla="*/ 1426084 h 4147513"/>
              <a:gd name="connsiteX14" fmla="*/ 3355931 w 4836388"/>
              <a:gd name="connsiteY14" fmla="*/ 1447856 h 4147513"/>
              <a:gd name="connsiteX15" fmla="*/ 3345045 w 4836388"/>
              <a:gd name="connsiteY15" fmla="*/ 1480513 h 4147513"/>
              <a:gd name="connsiteX16" fmla="*/ 3312388 w 4836388"/>
              <a:gd name="connsiteY16" fmla="*/ 1491399 h 4147513"/>
              <a:gd name="connsiteX17" fmla="*/ 3290616 w 4836388"/>
              <a:gd name="connsiteY17" fmla="*/ 1513170 h 4147513"/>
              <a:gd name="connsiteX18" fmla="*/ 3214416 w 4836388"/>
              <a:gd name="connsiteY18" fmla="*/ 1545827 h 4147513"/>
              <a:gd name="connsiteX19" fmla="*/ 3094673 w 4836388"/>
              <a:gd name="connsiteY19" fmla="*/ 1578484 h 4147513"/>
              <a:gd name="connsiteX20" fmla="*/ 3062016 w 4836388"/>
              <a:gd name="connsiteY20" fmla="*/ 1589370 h 4147513"/>
              <a:gd name="connsiteX21" fmla="*/ 2942273 w 4836388"/>
              <a:gd name="connsiteY21" fmla="*/ 1611141 h 4147513"/>
              <a:gd name="connsiteX22" fmla="*/ 2256473 w 4836388"/>
              <a:gd name="connsiteY22" fmla="*/ 1622027 h 4147513"/>
              <a:gd name="connsiteX23" fmla="*/ 2136731 w 4836388"/>
              <a:gd name="connsiteY23" fmla="*/ 1643799 h 4147513"/>
              <a:gd name="connsiteX24" fmla="*/ 2071416 w 4836388"/>
              <a:gd name="connsiteY24" fmla="*/ 1665570 h 4147513"/>
              <a:gd name="connsiteX25" fmla="*/ 1919016 w 4836388"/>
              <a:gd name="connsiteY25" fmla="*/ 1698227 h 4147513"/>
              <a:gd name="connsiteX26" fmla="*/ 1516245 w 4836388"/>
              <a:gd name="connsiteY26" fmla="*/ 1687341 h 4147513"/>
              <a:gd name="connsiteX27" fmla="*/ 1450931 w 4836388"/>
              <a:gd name="connsiteY27" fmla="*/ 1676456 h 4147513"/>
              <a:gd name="connsiteX28" fmla="*/ 1363845 w 4836388"/>
              <a:gd name="connsiteY28" fmla="*/ 1665570 h 4147513"/>
              <a:gd name="connsiteX29" fmla="*/ 1287645 w 4836388"/>
              <a:gd name="connsiteY29" fmla="*/ 1654684 h 4147513"/>
              <a:gd name="connsiteX30" fmla="*/ 1102588 w 4836388"/>
              <a:gd name="connsiteY30" fmla="*/ 1665570 h 4147513"/>
              <a:gd name="connsiteX31" fmla="*/ 1048159 w 4836388"/>
              <a:gd name="connsiteY31" fmla="*/ 1709113 h 4147513"/>
              <a:gd name="connsiteX32" fmla="*/ 1015502 w 4836388"/>
              <a:gd name="connsiteY32" fmla="*/ 1730884 h 4147513"/>
              <a:gd name="connsiteX33" fmla="*/ 950188 w 4836388"/>
              <a:gd name="connsiteY33" fmla="*/ 1796199 h 4147513"/>
              <a:gd name="connsiteX34" fmla="*/ 917531 w 4836388"/>
              <a:gd name="connsiteY34" fmla="*/ 1828856 h 4147513"/>
              <a:gd name="connsiteX35" fmla="*/ 884873 w 4836388"/>
              <a:gd name="connsiteY35" fmla="*/ 1850627 h 4147513"/>
              <a:gd name="connsiteX36" fmla="*/ 830445 w 4836388"/>
              <a:gd name="connsiteY36" fmla="*/ 1883284 h 4147513"/>
              <a:gd name="connsiteX37" fmla="*/ 776016 w 4836388"/>
              <a:gd name="connsiteY37" fmla="*/ 1915941 h 4147513"/>
              <a:gd name="connsiteX38" fmla="*/ 754245 w 4836388"/>
              <a:gd name="connsiteY38" fmla="*/ 1937713 h 4147513"/>
              <a:gd name="connsiteX39" fmla="*/ 656273 w 4836388"/>
              <a:gd name="connsiteY39" fmla="*/ 1992141 h 4147513"/>
              <a:gd name="connsiteX40" fmla="*/ 569188 w 4836388"/>
              <a:gd name="connsiteY40" fmla="*/ 2035684 h 4147513"/>
              <a:gd name="connsiteX41" fmla="*/ 536531 w 4836388"/>
              <a:gd name="connsiteY41" fmla="*/ 2046570 h 4147513"/>
              <a:gd name="connsiteX42" fmla="*/ 449445 w 4836388"/>
              <a:gd name="connsiteY42" fmla="*/ 2090113 h 4147513"/>
              <a:gd name="connsiteX43" fmla="*/ 449445 w 4836388"/>
              <a:gd name="connsiteY43" fmla="*/ 2090113 h 4147513"/>
              <a:gd name="connsiteX44" fmla="*/ 384131 w 4836388"/>
              <a:gd name="connsiteY44" fmla="*/ 2122770 h 4147513"/>
              <a:gd name="connsiteX45" fmla="*/ 329702 w 4836388"/>
              <a:gd name="connsiteY45" fmla="*/ 2166313 h 4147513"/>
              <a:gd name="connsiteX46" fmla="*/ 286159 w 4836388"/>
              <a:gd name="connsiteY46" fmla="*/ 2177199 h 4147513"/>
              <a:gd name="connsiteX47" fmla="*/ 220845 w 4836388"/>
              <a:gd name="connsiteY47" fmla="*/ 2220741 h 4147513"/>
              <a:gd name="connsiteX48" fmla="*/ 199073 w 4836388"/>
              <a:gd name="connsiteY48" fmla="*/ 2242513 h 4147513"/>
              <a:gd name="connsiteX49" fmla="*/ 166416 w 4836388"/>
              <a:gd name="connsiteY49" fmla="*/ 2264284 h 4147513"/>
              <a:gd name="connsiteX50" fmla="*/ 144645 w 4836388"/>
              <a:gd name="connsiteY50" fmla="*/ 2286056 h 4147513"/>
              <a:gd name="connsiteX51" fmla="*/ 111988 w 4836388"/>
              <a:gd name="connsiteY51" fmla="*/ 2307827 h 4147513"/>
              <a:gd name="connsiteX52" fmla="*/ 68445 w 4836388"/>
              <a:gd name="connsiteY52" fmla="*/ 2362256 h 4147513"/>
              <a:gd name="connsiteX53" fmla="*/ 35788 w 4836388"/>
              <a:gd name="connsiteY53" fmla="*/ 2460227 h 4147513"/>
              <a:gd name="connsiteX54" fmla="*/ 24902 w 4836388"/>
              <a:gd name="connsiteY54" fmla="*/ 2492884 h 4147513"/>
              <a:gd name="connsiteX55" fmla="*/ 14016 w 4836388"/>
              <a:gd name="connsiteY55" fmla="*/ 2525541 h 4147513"/>
              <a:gd name="connsiteX56" fmla="*/ 14016 w 4836388"/>
              <a:gd name="connsiteY56" fmla="*/ 2830341 h 4147513"/>
              <a:gd name="connsiteX57" fmla="*/ 35788 w 4836388"/>
              <a:gd name="connsiteY57" fmla="*/ 2895656 h 4147513"/>
              <a:gd name="connsiteX58" fmla="*/ 46673 w 4836388"/>
              <a:gd name="connsiteY58" fmla="*/ 2950084 h 4147513"/>
              <a:gd name="connsiteX59" fmla="*/ 68445 w 4836388"/>
              <a:gd name="connsiteY59" fmla="*/ 3015399 h 4147513"/>
              <a:gd name="connsiteX60" fmla="*/ 79331 w 4836388"/>
              <a:gd name="connsiteY60" fmla="*/ 3058941 h 4147513"/>
              <a:gd name="connsiteX61" fmla="*/ 90216 w 4836388"/>
              <a:gd name="connsiteY61" fmla="*/ 3146027 h 4147513"/>
              <a:gd name="connsiteX62" fmla="*/ 101102 w 4836388"/>
              <a:gd name="connsiteY62" fmla="*/ 3178684 h 4147513"/>
              <a:gd name="connsiteX63" fmla="*/ 111988 w 4836388"/>
              <a:gd name="connsiteY63" fmla="*/ 3222227 h 4147513"/>
              <a:gd name="connsiteX64" fmla="*/ 144645 w 4836388"/>
              <a:gd name="connsiteY64" fmla="*/ 3341970 h 4147513"/>
              <a:gd name="connsiteX65" fmla="*/ 155531 w 4836388"/>
              <a:gd name="connsiteY65" fmla="*/ 3374627 h 4147513"/>
              <a:gd name="connsiteX66" fmla="*/ 166416 w 4836388"/>
              <a:gd name="connsiteY66" fmla="*/ 3407284 h 4147513"/>
              <a:gd name="connsiteX67" fmla="*/ 209959 w 4836388"/>
              <a:gd name="connsiteY67" fmla="*/ 3483484 h 4147513"/>
              <a:gd name="connsiteX68" fmla="*/ 231731 w 4836388"/>
              <a:gd name="connsiteY68" fmla="*/ 3516141 h 4147513"/>
              <a:gd name="connsiteX69" fmla="*/ 275273 w 4836388"/>
              <a:gd name="connsiteY69" fmla="*/ 3614113 h 4147513"/>
              <a:gd name="connsiteX70" fmla="*/ 297045 w 4836388"/>
              <a:gd name="connsiteY70" fmla="*/ 3635884 h 4147513"/>
              <a:gd name="connsiteX71" fmla="*/ 373245 w 4836388"/>
              <a:gd name="connsiteY71" fmla="*/ 3722970 h 4147513"/>
              <a:gd name="connsiteX72" fmla="*/ 405902 w 4836388"/>
              <a:gd name="connsiteY72" fmla="*/ 3755627 h 4147513"/>
              <a:gd name="connsiteX73" fmla="*/ 427673 w 4836388"/>
              <a:gd name="connsiteY73" fmla="*/ 3777399 h 4147513"/>
              <a:gd name="connsiteX74" fmla="*/ 460331 w 4836388"/>
              <a:gd name="connsiteY74" fmla="*/ 3788284 h 4147513"/>
              <a:gd name="connsiteX75" fmla="*/ 547416 w 4836388"/>
              <a:gd name="connsiteY75" fmla="*/ 3864484 h 4147513"/>
              <a:gd name="connsiteX76" fmla="*/ 601845 w 4836388"/>
              <a:gd name="connsiteY76" fmla="*/ 3908027 h 4147513"/>
              <a:gd name="connsiteX77" fmla="*/ 688931 w 4836388"/>
              <a:gd name="connsiteY77" fmla="*/ 3951570 h 4147513"/>
              <a:gd name="connsiteX78" fmla="*/ 732473 w 4836388"/>
              <a:gd name="connsiteY78" fmla="*/ 3973341 h 4147513"/>
              <a:gd name="connsiteX79" fmla="*/ 797788 w 4836388"/>
              <a:gd name="connsiteY79" fmla="*/ 3995113 h 4147513"/>
              <a:gd name="connsiteX80" fmla="*/ 830445 w 4836388"/>
              <a:gd name="connsiteY80" fmla="*/ 4005999 h 4147513"/>
              <a:gd name="connsiteX81" fmla="*/ 863102 w 4836388"/>
              <a:gd name="connsiteY81" fmla="*/ 4027770 h 4147513"/>
              <a:gd name="connsiteX82" fmla="*/ 971959 w 4836388"/>
              <a:gd name="connsiteY82" fmla="*/ 4060427 h 4147513"/>
              <a:gd name="connsiteX83" fmla="*/ 1004616 w 4836388"/>
              <a:gd name="connsiteY83" fmla="*/ 4082199 h 4147513"/>
              <a:gd name="connsiteX84" fmla="*/ 1157016 w 4836388"/>
              <a:gd name="connsiteY84" fmla="*/ 4125741 h 4147513"/>
              <a:gd name="connsiteX85" fmla="*/ 1309416 w 4836388"/>
              <a:gd name="connsiteY85" fmla="*/ 4147513 h 4147513"/>
              <a:gd name="connsiteX86" fmla="*/ 1581559 w 4836388"/>
              <a:gd name="connsiteY86" fmla="*/ 4136627 h 4147513"/>
              <a:gd name="connsiteX87" fmla="*/ 1646873 w 4836388"/>
              <a:gd name="connsiteY87" fmla="*/ 4103970 h 4147513"/>
              <a:gd name="connsiteX88" fmla="*/ 1668645 w 4836388"/>
              <a:gd name="connsiteY88" fmla="*/ 4082199 h 4147513"/>
              <a:gd name="connsiteX89" fmla="*/ 1701302 w 4836388"/>
              <a:gd name="connsiteY89" fmla="*/ 4071313 h 4147513"/>
              <a:gd name="connsiteX90" fmla="*/ 1744845 w 4836388"/>
              <a:gd name="connsiteY90" fmla="*/ 3995113 h 4147513"/>
              <a:gd name="connsiteX91" fmla="*/ 1755731 w 4836388"/>
              <a:gd name="connsiteY91" fmla="*/ 3962456 h 4147513"/>
              <a:gd name="connsiteX92" fmla="*/ 1766616 w 4836388"/>
              <a:gd name="connsiteY92" fmla="*/ 3918913 h 4147513"/>
              <a:gd name="connsiteX93" fmla="*/ 1788388 w 4836388"/>
              <a:gd name="connsiteY93" fmla="*/ 3886256 h 4147513"/>
              <a:gd name="connsiteX94" fmla="*/ 1810159 w 4836388"/>
              <a:gd name="connsiteY94" fmla="*/ 3799170 h 4147513"/>
              <a:gd name="connsiteX95" fmla="*/ 1831931 w 4836388"/>
              <a:gd name="connsiteY95" fmla="*/ 3668541 h 4147513"/>
              <a:gd name="connsiteX96" fmla="*/ 1777502 w 4836388"/>
              <a:gd name="connsiteY96" fmla="*/ 3407284 h 4147513"/>
              <a:gd name="connsiteX97" fmla="*/ 1744845 w 4836388"/>
              <a:gd name="connsiteY97" fmla="*/ 3396399 h 4147513"/>
              <a:gd name="connsiteX98" fmla="*/ 1723073 w 4836388"/>
              <a:gd name="connsiteY98" fmla="*/ 3374627 h 4147513"/>
              <a:gd name="connsiteX99" fmla="*/ 1559788 w 4836388"/>
              <a:gd name="connsiteY99" fmla="*/ 3352856 h 4147513"/>
              <a:gd name="connsiteX100" fmla="*/ 1527131 w 4836388"/>
              <a:gd name="connsiteY100" fmla="*/ 3341970 h 4147513"/>
              <a:gd name="connsiteX101" fmla="*/ 1483588 w 4836388"/>
              <a:gd name="connsiteY101" fmla="*/ 3331084 h 4147513"/>
              <a:gd name="connsiteX102" fmla="*/ 1418273 w 4836388"/>
              <a:gd name="connsiteY102" fmla="*/ 3309313 h 4147513"/>
              <a:gd name="connsiteX103" fmla="*/ 1363845 w 4836388"/>
              <a:gd name="connsiteY103" fmla="*/ 3265770 h 4147513"/>
              <a:gd name="connsiteX104" fmla="*/ 1287645 w 4836388"/>
              <a:gd name="connsiteY104" fmla="*/ 3222227 h 4147513"/>
              <a:gd name="connsiteX105" fmla="*/ 1211445 w 4836388"/>
              <a:gd name="connsiteY105" fmla="*/ 3156913 h 4147513"/>
              <a:gd name="connsiteX106" fmla="*/ 1189673 w 4836388"/>
              <a:gd name="connsiteY106" fmla="*/ 3124256 h 4147513"/>
              <a:gd name="connsiteX107" fmla="*/ 1167902 w 4836388"/>
              <a:gd name="connsiteY107" fmla="*/ 3102484 h 4147513"/>
              <a:gd name="connsiteX108" fmla="*/ 1135245 w 4836388"/>
              <a:gd name="connsiteY108" fmla="*/ 2993627 h 4147513"/>
              <a:gd name="connsiteX109" fmla="*/ 1124359 w 4836388"/>
              <a:gd name="connsiteY109" fmla="*/ 2960970 h 4147513"/>
              <a:gd name="connsiteX110" fmla="*/ 1146131 w 4836388"/>
              <a:gd name="connsiteY110" fmla="*/ 2743256 h 4147513"/>
              <a:gd name="connsiteX111" fmla="*/ 1157016 w 4836388"/>
              <a:gd name="connsiteY111" fmla="*/ 2710599 h 4147513"/>
              <a:gd name="connsiteX112" fmla="*/ 1178788 w 4836388"/>
              <a:gd name="connsiteY112" fmla="*/ 2677941 h 4147513"/>
              <a:gd name="connsiteX113" fmla="*/ 1233216 w 4836388"/>
              <a:gd name="connsiteY113" fmla="*/ 2569084 h 4147513"/>
              <a:gd name="connsiteX114" fmla="*/ 1233216 w 4836388"/>
              <a:gd name="connsiteY114" fmla="*/ 2569084 h 4147513"/>
              <a:gd name="connsiteX115" fmla="*/ 1244102 w 4836388"/>
              <a:gd name="connsiteY115" fmla="*/ 2536427 h 4147513"/>
              <a:gd name="connsiteX116" fmla="*/ 1276759 w 4836388"/>
              <a:gd name="connsiteY116" fmla="*/ 2514656 h 4147513"/>
              <a:gd name="connsiteX117" fmla="*/ 1298531 w 4836388"/>
              <a:gd name="connsiteY117" fmla="*/ 2492884 h 4147513"/>
              <a:gd name="connsiteX118" fmla="*/ 1320302 w 4836388"/>
              <a:gd name="connsiteY118" fmla="*/ 2460227 h 4147513"/>
              <a:gd name="connsiteX119" fmla="*/ 1363845 w 4836388"/>
              <a:gd name="connsiteY119" fmla="*/ 2438456 h 4147513"/>
              <a:gd name="connsiteX120" fmla="*/ 1396502 w 4836388"/>
              <a:gd name="connsiteY120" fmla="*/ 2416684 h 4147513"/>
              <a:gd name="connsiteX121" fmla="*/ 1461816 w 4836388"/>
              <a:gd name="connsiteY121" fmla="*/ 2394913 h 4147513"/>
              <a:gd name="connsiteX122" fmla="*/ 1548902 w 4836388"/>
              <a:gd name="connsiteY122" fmla="*/ 2373141 h 4147513"/>
              <a:gd name="connsiteX123" fmla="*/ 1625102 w 4836388"/>
              <a:gd name="connsiteY123" fmla="*/ 2362256 h 4147513"/>
              <a:gd name="connsiteX124" fmla="*/ 2691902 w 4836388"/>
              <a:gd name="connsiteY124" fmla="*/ 2351370 h 4147513"/>
              <a:gd name="connsiteX125" fmla="*/ 2746331 w 4836388"/>
              <a:gd name="connsiteY125" fmla="*/ 2340484 h 4147513"/>
              <a:gd name="connsiteX126" fmla="*/ 2811645 w 4836388"/>
              <a:gd name="connsiteY126" fmla="*/ 2329599 h 4147513"/>
              <a:gd name="connsiteX127" fmla="*/ 2855188 w 4836388"/>
              <a:gd name="connsiteY127" fmla="*/ 2318713 h 4147513"/>
              <a:gd name="connsiteX128" fmla="*/ 2909616 w 4836388"/>
              <a:gd name="connsiteY128" fmla="*/ 2307827 h 4147513"/>
              <a:gd name="connsiteX129" fmla="*/ 2942273 w 4836388"/>
              <a:gd name="connsiteY129" fmla="*/ 2296941 h 4147513"/>
              <a:gd name="connsiteX130" fmla="*/ 3018473 w 4836388"/>
              <a:gd name="connsiteY130" fmla="*/ 2286056 h 4147513"/>
              <a:gd name="connsiteX131" fmla="*/ 3072902 w 4836388"/>
              <a:gd name="connsiteY131" fmla="*/ 2275170 h 4147513"/>
              <a:gd name="connsiteX132" fmla="*/ 3170873 w 4836388"/>
              <a:gd name="connsiteY132" fmla="*/ 2264284 h 4147513"/>
              <a:gd name="connsiteX133" fmla="*/ 3236188 w 4836388"/>
              <a:gd name="connsiteY133" fmla="*/ 2253399 h 4147513"/>
              <a:gd name="connsiteX134" fmla="*/ 3312388 w 4836388"/>
              <a:gd name="connsiteY134" fmla="*/ 2242513 h 4147513"/>
              <a:gd name="connsiteX135" fmla="*/ 3410359 w 4836388"/>
              <a:gd name="connsiteY135" fmla="*/ 2220741 h 4147513"/>
              <a:gd name="connsiteX136" fmla="*/ 3443016 w 4836388"/>
              <a:gd name="connsiteY136" fmla="*/ 2209856 h 4147513"/>
              <a:gd name="connsiteX137" fmla="*/ 3486559 w 4836388"/>
              <a:gd name="connsiteY137" fmla="*/ 2198970 h 4147513"/>
              <a:gd name="connsiteX138" fmla="*/ 3551873 w 4836388"/>
              <a:gd name="connsiteY138" fmla="*/ 2177199 h 4147513"/>
              <a:gd name="connsiteX139" fmla="*/ 3628073 w 4836388"/>
              <a:gd name="connsiteY139" fmla="*/ 2166313 h 4147513"/>
              <a:gd name="connsiteX140" fmla="*/ 3715159 w 4836388"/>
              <a:gd name="connsiteY140" fmla="*/ 2144541 h 4147513"/>
              <a:gd name="connsiteX141" fmla="*/ 3758702 w 4836388"/>
              <a:gd name="connsiteY141" fmla="*/ 2133656 h 4147513"/>
              <a:gd name="connsiteX142" fmla="*/ 3791359 w 4836388"/>
              <a:gd name="connsiteY142" fmla="*/ 2111884 h 4147513"/>
              <a:gd name="connsiteX143" fmla="*/ 3932873 w 4836388"/>
              <a:gd name="connsiteY143" fmla="*/ 2079227 h 4147513"/>
              <a:gd name="connsiteX144" fmla="*/ 4019959 w 4836388"/>
              <a:gd name="connsiteY144" fmla="*/ 2046570 h 4147513"/>
              <a:gd name="connsiteX145" fmla="*/ 4063502 w 4836388"/>
              <a:gd name="connsiteY145" fmla="*/ 2024799 h 4147513"/>
              <a:gd name="connsiteX146" fmla="*/ 4096159 w 4836388"/>
              <a:gd name="connsiteY146" fmla="*/ 2013913 h 4147513"/>
              <a:gd name="connsiteX147" fmla="*/ 4139702 w 4836388"/>
              <a:gd name="connsiteY147" fmla="*/ 1981256 h 4147513"/>
              <a:gd name="connsiteX148" fmla="*/ 4172359 w 4836388"/>
              <a:gd name="connsiteY148" fmla="*/ 1970370 h 4147513"/>
              <a:gd name="connsiteX149" fmla="*/ 4194131 w 4836388"/>
              <a:gd name="connsiteY149" fmla="*/ 1948599 h 4147513"/>
              <a:gd name="connsiteX150" fmla="*/ 4237673 w 4836388"/>
              <a:gd name="connsiteY150" fmla="*/ 1926827 h 4147513"/>
              <a:gd name="connsiteX151" fmla="*/ 4259445 w 4836388"/>
              <a:gd name="connsiteY151" fmla="*/ 1905056 h 4147513"/>
              <a:gd name="connsiteX152" fmla="*/ 4292102 w 4836388"/>
              <a:gd name="connsiteY152" fmla="*/ 1883284 h 4147513"/>
              <a:gd name="connsiteX153" fmla="*/ 4335645 w 4836388"/>
              <a:gd name="connsiteY153" fmla="*/ 1817970 h 4147513"/>
              <a:gd name="connsiteX154" fmla="*/ 4379188 w 4836388"/>
              <a:gd name="connsiteY154" fmla="*/ 1752656 h 4147513"/>
              <a:gd name="connsiteX155" fmla="*/ 4411845 w 4836388"/>
              <a:gd name="connsiteY155" fmla="*/ 1698227 h 4147513"/>
              <a:gd name="connsiteX156" fmla="*/ 4422731 w 4836388"/>
              <a:gd name="connsiteY156" fmla="*/ 1665570 h 4147513"/>
              <a:gd name="connsiteX157" fmla="*/ 4444502 w 4836388"/>
              <a:gd name="connsiteY157" fmla="*/ 1632913 h 4147513"/>
              <a:gd name="connsiteX158" fmla="*/ 4466273 w 4836388"/>
              <a:gd name="connsiteY158" fmla="*/ 1589370 h 4147513"/>
              <a:gd name="connsiteX159" fmla="*/ 4488045 w 4836388"/>
              <a:gd name="connsiteY159" fmla="*/ 1556713 h 4147513"/>
              <a:gd name="connsiteX160" fmla="*/ 4498931 w 4836388"/>
              <a:gd name="connsiteY160" fmla="*/ 1524056 h 4147513"/>
              <a:gd name="connsiteX161" fmla="*/ 4542473 w 4836388"/>
              <a:gd name="connsiteY161" fmla="*/ 1469627 h 4147513"/>
              <a:gd name="connsiteX162" fmla="*/ 4564245 w 4836388"/>
              <a:gd name="connsiteY162" fmla="*/ 1404313 h 4147513"/>
              <a:gd name="connsiteX163" fmla="*/ 4618673 w 4836388"/>
              <a:gd name="connsiteY163" fmla="*/ 1317227 h 4147513"/>
              <a:gd name="connsiteX164" fmla="*/ 4662216 w 4836388"/>
              <a:gd name="connsiteY164" fmla="*/ 1219256 h 4147513"/>
              <a:gd name="connsiteX165" fmla="*/ 4705759 w 4836388"/>
              <a:gd name="connsiteY165" fmla="*/ 1099513 h 4147513"/>
              <a:gd name="connsiteX166" fmla="*/ 4727531 w 4836388"/>
              <a:gd name="connsiteY166" fmla="*/ 1012427 h 4147513"/>
              <a:gd name="connsiteX167" fmla="*/ 4760188 w 4836388"/>
              <a:gd name="connsiteY167" fmla="*/ 925341 h 4147513"/>
              <a:gd name="connsiteX168" fmla="*/ 4771073 w 4836388"/>
              <a:gd name="connsiteY168" fmla="*/ 849141 h 4147513"/>
              <a:gd name="connsiteX169" fmla="*/ 4792845 w 4836388"/>
              <a:gd name="connsiteY169" fmla="*/ 805599 h 4147513"/>
              <a:gd name="connsiteX170" fmla="*/ 4803731 w 4836388"/>
              <a:gd name="connsiteY170" fmla="*/ 718513 h 4147513"/>
              <a:gd name="connsiteX171" fmla="*/ 4814616 w 4836388"/>
              <a:gd name="connsiteY171" fmla="*/ 653199 h 4147513"/>
              <a:gd name="connsiteX172" fmla="*/ 4836388 w 4836388"/>
              <a:gd name="connsiteY172" fmla="*/ 446370 h 4147513"/>
              <a:gd name="connsiteX173" fmla="*/ 4825502 w 4836388"/>
              <a:gd name="connsiteY173" fmla="*/ 195999 h 4147513"/>
              <a:gd name="connsiteX174" fmla="*/ 4716645 w 4836388"/>
              <a:gd name="connsiteY174" fmla="*/ 130684 h 4147513"/>
              <a:gd name="connsiteX175" fmla="*/ 4618673 w 4836388"/>
              <a:gd name="connsiteY175" fmla="*/ 87141 h 4147513"/>
              <a:gd name="connsiteX176" fmla="*/ 4586016 w 4836388"/>
              <a:gd name="connsiteY176" fmla="*/ 76256 h 4147513"/>
              <a:gd name="connsiteX177" fmla="*/ 4553359 w 4836388"/>
              <a:gd name="connsiteY177" fmla="*/ 65370 h 4147513"/>
              <a:gd name="connsiteX178" fmla="*/ 4498931 w 4836388"/>
              <a:gd name="connsiteY178" fmla="*/ 54484 h 4147513"/>
              <a:gd name="connsiteX179" fmla="*/ 4433616 w 4836388"/>
              <a:gd name="connsiteY179" fmla="*/ 32713 h 4147513"/>
              <a:gd name="connsiteX180" fmla="*/ 4400959 w 4836388"/>
              <a:gd name="connsiteY180" fmla="*/ 21827 h 4147513"/>
              <a:gd name="connsiteX181" fmla="*/ 4302988 w 4836388"/>
              <a:gd name="connsiteY181" fmla="*/ 56 h 4147513"/>
              <a:gd name="connsiteX182" fmla="*/ 4168957 w 4836388"/>
              <a:gd name="connsiteY182" fmla="*/ 28631 h 4147513"/>
              <a:gd name="connsiteX0" fmla="*/ 4341769 w 4836388"/>
              <a:gd name="connsiteY0" fmla="*/ 5499 h 4147513"/>
              <a:gd name="connsiteX1" fmla="*/ 4292102 w 4836388"/>
              <a:gd name="connsiteY1" fmla="*/ 21827 h 4147513"/>
              <a:gd name="connsiteX2" fmla="*/ 3747816 w 4836388"/>
              <a:gd name="connsiteY2" fmla="*/ 21827 h 4147513"/>
              <a:gd name="connsiteX3" fmla="*/ 3682502 w 4836388"/>
              <a:gd name="connsiteY3" fmla="*/ 43599 h 4147513"/>
              <a:gd name="connsiteX4" fmla="*/ 3638959 w 4836388"/>
              <a:gd name="connsiteY4" fmla="*/ 54484 h 4147513"/>
              <a:gd name="connsiteX5" fmla="*/ 3573645 w 4836388"/>
              <a:gd name="connsiteY5" fmla="*/ 76256 h 4147513"/>
              <a:gd name="connsiteX6" fmla="*/ 3486559 w 4836388"/>
              <a:gd name="connsiteY6" fmla="*/ 185113 h 4147513"/>
              <a:gd name="connsiteX7" fmla="*/ 3475673 w 4836388"/>
              <a:gd name="connsiteY7" fmla="*/ 217770 h 4147513"/>
              <a:gd name="connsiteX8" fmla="*/ 3453902 w 4836388"/>
              <a:gd name="connsiteY8" fmla="*/ 293970 h 4147513"/>
              <a:gd name="connsiteX9" fmla="*/ 3443016 w 4836388"/>
              <a:gd name="connsiteY9" fmla="*/ 631427 h 4147513"/>
              <a:gd name="connsiteX10" fmla="*/ 3432131 w 4836388"/>
              <a:gd name="connsiteY10" fmla="*/ 1208370 h 4147513"/>
              <a:gd name="connsiteX11" fmla="*/ 3421245 w 4836388"/>
              <a:gd name="connsiteY11" fmla="*/ 1273684 h 4147513"/>
              <a:gd name="connsiteX12" fmla="*/ 3388588 w 4836388"/>
              <a:gd name="connsiteY12" fmla="*/ 1393427 h 4147513"/>
              <a:gd name="connsiteX13" fmla="*/ 3377702 w 4836388"/>
              <a:gd name="connsiteY13" fmla="*/ 1426084 h 4147513"/>
              <a:gd name="connsiteX14" fmla="*/ 3355931 w 4836388"/>
              <a:gd name="connsiteY14" fmla="*/ 1447856 h 4147513"/>
              <a:gd name="connsiteX15" fmla="*/ 3345045 w 4836388"/>
              <a:gd name="connsiteY15" fmla="*/ 1480513 h 4147513"/>
              <a:gd name="connsiteX16" fmla="*/ 3312388 w 4836388"/>
              <a:gd name="connsiteY16" fmla="*/ 1491399 h 4147513"/>
              <a:gd name="connsiteX17" fmla="*/ 3290616 w 4836388"/>
              <a:gd name="connsiteY17" fmla="*/ 1513170 h 4147513"/>
              <a:gd name="connsiteX18" fmla="*/ 3214416 w 4836388"/>
              <a:gd name="connsiteY18" fmla="*/ 1545827 h 4147513"/>
              <a:gd name="connsiteX19" fmla="*/ 3094673 w 4836388"/>
              <a:gd name="connsiteY19" fmla="*/ 1578484 h 4147513"/>
              <a:gd name="connsiteX20" fmla="*/ 3062016 w 4836388"/>
              <a:gd name="connsiteY20" fmla="*/ 1589370 h 4147513"/>
              <a:gd name="connsiteX21" fmla="*/ 2942273 w 4836388"/>
              <a:gd name="connsiteY21" fmla="*/ 1611141 h 4147513"/>
              <a:gd name="connsiteX22" fmla="*/ 2256473 w 4836388"/>
              <a:gd name="connsiteY22" fmla="*/ 1622027 h 4147513"/>
              <a:gd name="connsiteX23" fmla="*/ 2136731 w 4836388"/>
              <a:gd name="connsiteY23" fmla="*/ 1643799 h 4147513"/>
              <a:gd name="connsiteX24" fmla="*/ 2071416 w 4836388"/>
              <a:gd name="connsiteY24" fmla="*/ 1665570 h 4147513"/>
              <a:gd name="connsiteX25" fmla="*/ 1914254 w 4836388"/>
              <a:gd name="connsiteY25" fmla="*/ 1679177 h 4147513"/>
              <a:gd name="connsiteX26" fmla="*/ 1516245 w 4836388"/>
              <a:gd name="connsiteY26" fmla="*/ 1687341 h 4147513"/>
              <a:gd name="connsiteX27" fmla="*/ 1450931 w 4836388"/>
              <a:gd name="connsiteY27" fmla="*/ 1676456 h 4147513"/>
              <a:gd name="connsiteX28" fmla="*/ 1363845 w 4836388"/>
              <a:gd name="connsiteY28" fmla="*/ 1665570 h 4147513"/>
              <a:gd name="connsiteX29" fmla="*/ 1287645 w 4836388"/>
              <a:gd name="connsiteY29" fmla="*/ 1654684 h 4147513"/>
              <a:gd name="connsiteX30" fmla="*/ 1102588 w 4836388"/>
              <a:gd name="connsiteY30" fmla="*/ 1665570 h 4147513"/>
              <a:gd name="connsiteX31" fmla="*/ 1048159 w 4836388"/>
              <a:gd name="connsiteY31" fmla="*/ 1709113 h 4147513"/>
              <a:gd name="connsiteX32" fmla="*/ 1015502 w 4836388"/>
              <a:gd name="connsiteY32" fmla="*/ 1730884 h 4147513"/>
              <a:gd name="connsiteX33" fmla="*/ 950188 w 4836388"/>
              <a:gd name="connsiteY33" fmla="*/ 1796199 h 4147513"/>
              <a:gd name="connsiteX34" fmla="*/ 917531 w 4836388"/>
              <a:gd name="connsiteY34" fmla="*/ 1828856 h 4147513"/>
              <a:gd name="connsiteX35" fmla="*/ 884873 w 4836388"/>
              <a:gd name="connsiteY35" fmla="*/ 1850627 h 4147513"/>
              <a:gd name="connsiteX36" fmla="*/ 830445 w 4836388"/>
              <a:gd name="connsiteY36" fmla="*/ 1883284 h 4147513"/>
              <a:gd name="connsiteX37" fmla="*/ 776016 w 4836388"/>
              <a:gd name="connsiteY37" fmla="*/ 1915941 h 4147513"/>
              <a:gd name="connsiteX38" fmla="*/ 754245 w 4836388"/>
              <a:gd name="connsiteY38" fmla="*/ 1937713 h 4147513"/>
              <a:gd name="connsiteX39" fmla="*/ 656273 w 4836388"/>
              <a:gd name="connsiteY39" fmla="*/ 1992141 h 4147513"/>
              <a:gd name="connsiteX40" fmla="*/ 569188 w 4836388"/>
              <a:gd name="connsiteY40" fmla="*/ 2035684 h 4147513"/>
              <a:gd name="connsiteX41" fmla="*/ 536531 w 4836388"/>
              <a:gd name="connsiteY41" fmla="*/ 2046570 h 4147513"/>
              <a:gd name="connsiteX42" fmla="*/ 449445 w 4836388"/>
              <a:gd name="connsiteY42" fmla="*/ 2090113 h 4147513"/>
              <a:gd name="connsiteX43" fmla="*/ 449445 w 4836388"/>
              <a:gd name="connsiteY43" fmla="*/ 2090113 h 4147513"/>
              <a:gd name="connsiteX44" fmla="*/ 384131 w 4836388"/>
              <a:gd name="connsiteY44" fmla="*/ 2122770 h 4147513"/>
              <a:gd name="connsiteX45" fmla="*/ 329702 w 4836388"/>
              <a:gd name="connsiteY45" fmla="*/ 2166313 h 4147513"/>
              <a:gd name="connsiteX46" fmla="*/ 286159 w 4836388"/>
              <a:gd name="connsiteY46" fmla="*/ 2177199 h 4147513"/>
              <a:gd name="connsiteX47" fmla="*/ 220845 w 4836388"/>
              <a:gd name="connsiteY47" fmla="*/ 2220741 h 4147513"/>
              <a:gd name="connsiteX48" fmla="*/ 199073 w 4836388"/>
              <a:gd name="connsiteY48" fmla="*/ 2242513 h 4147513"/>
              <a:gd name="connsiteX49" fmla="*/ 166416 w 4836388"/>
              <a:gd name="connsiteY49" fmla="*/ 2264284 h 4147513"/>
              <a:gd name="connsiteX50" fmla="*/ 144645 w 4836388"/>
              <a:gd name="connsiteY50" fmla="*/ 2286056 h 4147513"/>
              <a:gd name="connsiteX51" fmla="*/ 111988 w 4836388"/>
              <a:gd name="connsiteY51" fmla="*/ 2307827 h 4147513"/>
              <a:gd name="connsiteX52" fmla="*/ 68445 w 4836388"/>
              <a:gd name="connsiteY52" fmla="*/ 2362256 h 4147513"/>
              <a:gd name="connsiteX53" fmla="*/ 35788 w 4836388"/>
              <a:gd name="connsiteY53" fmla="*/ 2460227 h 4147513"/>
              <a:gd name="connsiteX54" fmla="*/ 24902 w 4836388"/>
              <a:gd name="connsiteY54" fmla="*/ 2492884 h 4147513"/>
              <a:gd name="connsiteX55" fmla="*/ 14016 w 4836388"/>
              <a:gd name="connsiteY55" fmla="*/ 2525541 h 4147513"/>
              <a:gd name="connsiteX56" fmla="*/ 14016 w 4836388"/>
              <a:gd name="connsiteY56" fmla="*/ 2830341 h 4147513"/>
              <a:gd name="connsiteX57" fmla="*/ 35788 w 4836388"/>
              <a:gd name="connsiteY57" fmla="*/ 2895656 h 4147513"/>
              <a:gd name="connsiteX58" fmla="*/ 46673 w 4836388"/>
              <a:gd name="connsiteY58" fmla="*/ 2950084 h 4147513"/>
              <a:gd name="connsiteX59" fmla="*/ 68445 w 4836388"/>
              <a:gd name="connsiteY59" fmla="*/ 3015399 h 4147513"/>
              <a:gd name="connsiteX60" fmla="*/ 79331 w 4836388"/>
              <a:gd name="connsiteY60" fmla="*/ 3058941 h 4147513"/>
              <a:gd name="connsiteX61" fmla="*/ 90216 w 4836388"/>
              <a:gd name="connsiteY61" fmla="*/ 3146027 h 4147513"/>
              <a:gd name="connsiteX62" fmla="*/ 101102 w 4836388"/>
              <a:gd name="connsiteY62" fmla="*/ 3178684 h 4147513"/>
              <a:gd name="connsiteX63" fmla="*/ 111988 w 4836388"/>
              <a:gd name="connsiteY63" fmla="*/ 3222227 h 4147513"/>
              <a:gd name="connsiteX64" fmla="*/ 144645 w 4836388"/>
              <a:gd name="connsiteY64" fmla="*/ 3341970 h 4147513"/>
              <a:gd name="connsiteX65" fmla="*/ 155531 w 4836388"/>
              <a:gd name="connsiteY65" fmla="*/ 3374627 h 4147513"/>
              <a:gd name="connsiteX66" fmla="*/ 166416 w 4836388"/>
              <a:gd name="connsiteY66" fmla="*/ 3407284 h 4147513"/>
              <a:gd name="connsiteX67" fmla="*/ 209959 w 4836388"/>
              <a:gd name="connsiteY67" fmla="*/ 3483484 h 4147513"/>
              <a:gd name="connsiteX68" fmla="*/ 231731 w 4836388"/>
              <a:gd name="connsiteY68" fmla="*/ 3516141 h 4147513"/>
              <a:gd name="connsiteX69" fmla="*/ 275273 w 4836388"/>
              <a:gd name="connsiteY69" fmla="*/ 3614113 h 4147513"/>
              <a:gd name="connsiteX70" fmla="*/ 297045 w 4836388"/>
              <a:gd name="connsiteY70" fmla="*/ 3635884 h 4147513"/>
              <a:gd name="connsiteX71" fmla="*/ 373245 w 4836388"/>
              <a:gd name="connsiteY71" fmla="*/ 3722970 h 4147513"/>
              <a:gd name="connsiteX72" fmla="*/ 405902 w 4836388"/>
              <a:gd name="connsiteY72" fmla="*/ 3755627 h 4147513"/>
              <a:gd name="connsiteX73" fmla="*/ 427673 w 4836388"/>
              <a:gd name="connsiteY73" fmla="*/ 3777399 h 4147513"/>
              <a:gd name="connsiteX74" fmla="*/ 460331 w 4836388"/>
              <a:gd name="connsiteY74" fmla="*/ 3788284 h 4147513"/>
              <a:gd name="connsiteX75" fmla="*/ 547416 w 4836388"/>
              <a:gd name="connsiteY75" fmla="*/ 3864484 h 4147513"/>
              <a:gd name="connsiteX76" fmla="*/ 601845 w 4836388"/>
              <a:gd name="connsiteY76" fmla="*/ 3908027 h 4147513"/>
              <a:gd name="connsiteX77" fmla="*/ 688931 w 4836388"/>
              <a:gd name="connsiteY77" fmla="*/ 3951570 h 4147513"/>
              <a:gd name="connsiteX78" fmla="*/ 732473 w 4836388"/>
              <a:gd name="connsiteY78" fmla="*/ 3973341 h 4147513"/>
              <a:gd name="connsiteX79" fmla="*/ 797788 w 4836388"/>
              <a:gd name="connsiteY79" fmla="*/ 3995113 h 4147513"/>
              <a:gd name="connsiteX80" fmla="*/ 830445 w 4836388"/>
              <a:gd name="connsiteY80" fmla="*/ 4005999 h 4147513"/>
              <a:gd name="connsiteX81" fmla="*/ 863102 w 4836388"/>
              <a:gd name="connsiteY81" fmla="*/ 4027770 h 4147513"/>
              <a:gd name="connsiteX82" fmla="*/ 971959 w 4836388"/>
              <a:gd name="connsiteY82" fmla="*/ 4060427 h 4147513"/>
              <a:gd name="connsiteX83" fmla="*/ 1004616 w 4836388"/>
              <a:gd name="connsiteY83" fmla="*/ 4082199 h 4147513"/>
              <a:gd name="connsiteX84" fmla="*/ 1157016 w 4836388"/>
              <a:gd name="connsiteY84" fmla="*/ 4125741 h 4147513"/>
              <a:gd name="connsiteX85" fmla="*/ 1309416 w 4836388"/>
              <a:gd name="connsiteY85" fmla="*/ 4147513 h 4147513"/>
              <a:gd name="connsiteX86" fmla="*/ 1581559 w 4836388"/>
              <a:gd name="connsiteY86" fmla="*/ 4136627 h 4147513"/>
              <a:gd name="connsiteX87" fmla="*/ 1646873 w 4836388"/>
              <a:gd name="connsiteY87" fmla="*/ 4103970 h 4147513"/>
              <a:gd name="connsiteX88" fmla="*/ 1668645 w 4836388"/>
              <a:gd name="connsiteY88" fmla="*/ 4082199 h 4147513"/>
              <a:gd name="connsiteX89" fmla="*/ 1701302 w 4836388"/>
              <a:gd name="connsiteY89" fmla="*/ 4071313 h 4147513"/>
              <a:gd name="connsiteX90" fmla="*/ 1744845 w 4836388"/>
              <a:gd name="connsiteY90" fmla="*/ 3995113 h 4147513"/>
              <a:gd name="connsiteX91" fmla="*/ 1755731 w 4836388"/>
              <a:gd name="connsiteY91" fmla="*/ 3962456 h 4147513"/>
              <a:gd name="connsiteX92" fmla="*/ 1766616 w 4836388"/>
              <a:gd name="connsiteY92" fmla="*/ 3918913 h 4147513"/>
              <a:gd name="connsiteX93" fmla="*/ 1788388 w 4836388"/>
              <a:gd name="connsiteY93" fmla="*/ 3886256 h 4147513"/>
              <a:gd name="connsiteX94" fmla="*/ 1810159 w 4836388"/>
              <a:gd name="connsiteY94" fmla="*/ 3799170 h 4147513"/>
              <a:gd name="connsiteX95" fmla="*/ 1831931 w 4836388"/>
              <a:gd name="connsiteY95" fmla="*/ 3668541 h 4147513"/>
              <a:gd name="connsiteX96" fmla="*/ 1777502 w 4836388"/>
              <a:gd name="connsiteY96" fmla="*/ 3407284 h 4147513"/>
              <a:gd name="connsiteX97" fmla="*/ 1744845 w 4836388"/>
              <a:gd name="connsiteY97" fmla="*/ 3396399 h 4147513"/>
              <a:gd name="connsiteX98" fmla="*/ 1723073 w 4836388"/>
              <a:gd name="connsiteY98" fmla="*/ 3374627 h 4147513"/>
              <a:gd name="connsiteX99" fmla="*/ 1559788 w 4836388"/>
              <a:gd name="connsiteY99" fmla="*/ 3352856 h 4147513"/>
              <a:gd name="connsiteX100" fmla="*/ 1527131 w 4836388"/>
              <a:gd name="connsiteY100" fmla="*/ 3341970 h 4147513"/>
              <a:gd name="connsiteX101" fmla="*/ 1483588 w 4836388"/>
              <a:gd name="connsiteY101" fmla="*/ 3331084 h 4147513"/>
              <a:gd name="connsiteX102" fmla="*/ 1418273 w 4836388"/>
              <a:gd name="connsiteY102" fmla="*/ 3309313 h 4147513"/>
              <a:gd name="connsiteX103" fmla="*/ 1363845 w 4836388"/>
              <a:gd name="connsiteY103" fmla="*/ 3265770 h 4147513"/>
              <a:gd name="connsiteX104" fmla="*/ 1287645 w 4836388"/>
              <a:gd name="connsiteY104" fmla="*/ 3222227 h 4147513"/>
              <a:gd name="connsiteX105" fmla="*/ 1211445 w 4836388"/>
              <a:gd name="connsiteY105" fmla="*/ 3156913 h 4147513"/>
              <a:gd name="connsiteX106" fmla="*/ 1189673 w 4836388"/>
              <a:gd name="connsiteY106" fmla="*/ 3124256 h 4147513"/>
              <a:gd name="connsiteX107" fmla="*/ 1167902 w 4836388"/>
              <a:gd name="connsiteY107" fmla="*/ 3102484 h 4147513"/>
              <a:gd name="connsiteX108" fmla="*/ 1135245 w 4836388"/>
              <a:gd name="connsiteY108" fmla="*/ 2993627 h 4147513"/>
              <a:gd name="connsiteX109" fmla="*/ 1124359 w 4836388"/>
              <a:gd name="connsiteY109" fmla="*/ 2960970 h 4147513"/>
              <a:gd name="connsiteX110" fmla="*/ 1146131 w 4836388"/>
              <a:gd name="connsiteY110" fmla="*/ 2743256 h 4147513"/>
              <a:gd name="connsiteX111" fmla="*/ 1157016 w 4836388"/>
              <a:gd name="connsiteY111" fmla="*/ 2710599 h 4147513"/>
              <a:gd name="connsiteX112" fmla="*/ 1178788 w 4836388"/>
              <a:gd name="connsiteY112" fmla="*/ 2677941 h 4147513"/>
              <a:gd name="connsiteX113" fmla="*/ 1233216 w 4836388"/>
              <a:gd name="connsiteY113" fmla="*/ 2569084 h 4147513"/>
              <a:gd name="connsiteX114" fmla="*/ 1233216 w 4836388"/>
              <a:gd name="connsiteY114" fmla="*/ 2569084 h 4147513"/>
              <a:gd name="connsiteX115" fmla="*/ 1244102 w 4836388"/>
              <a:gd name="connsiteY115" fmla="*/ 2536427 h 4147513"/>
              <a:gd name="connsiteX116" fmla="*/ 1276759 w 4836388"/>
              <a:gd name="connsiteY116" fmla="*/ 2514656 h 4147513"/>
              <a:gd name="connsiteX117" fmla="*/ 1298531 w 4836388"/>
              <a:gd name="connsiteY117" fmla="*/ 2492884 h 4147513"/>
              <a:gd name="connsiteX118" fmla="*/ 1320302 w 4836388"/>
              <a:gd name="connsiteY118" fmla="*/ 2460227 h 4147513"/>
              <a:gd name="connsiteX119" fmla="*/ 1363845 w 4836388"/>
              <a:gd name="connsiteY119" fmla="*/ 2438456 h 4147513"/>
              <a:gd name="connsiteX120" fmla="*/ 1396502 w 4836388"/>
              <a:gd name="connsiteY120" fmla="*/ 2416684 h 4147513"/>
              <a:gd name="connsiteX121" fmla="*/ 1461816 w 4836388"/>
              <a:gd name="connsiteY121" fmla="*/ 2394913 h 4147513"/>
              <a:gd name="connsiteX122" fmla="*/ 1548902 w 4836388"/>
              <a:gd name="connsiteY122" fmla="*/ 2373141 h 4147513"/>
              <a:gd name="connsiteX123" fmla="*/ 1625102 w 4836388"/>
              <a:gd name="connsiteY123" fmla="*/ 2362256 h 4147513"/>
              <a:gd name="connsiteX124" fmla="*/ 2691902 w 4836388"/>
              <a:gd name="connsiteY124" fmla="*/ 2351370 h 4147513"/>
              <a:gd name="connsiteX125" fmla="*/ 2746331 w 4836388"/>
              <a:gd name="connsiteY125" fmla="*/ 2340484 h 4147513"/>
              <a:gd name="connsiteX126" fmla="*/ 2811645 w 4836388"/>
              <a:gd name="connsiteY126" fmla="*/ 2329599 h 4147513"/>
              <a:gd name="connsiteX127" fmla="*/ 2855188 w 4836388"/>
              <a:gd name="connsiteY127" fmla="*/ 2318713 h 4147513"/>
              <a:gd name="connsiteX128" fmla="*/ 2909616 w 4836388"/>
              <a:gd name="connsiteY128" fmla="*/ 2307827 h 4147513"/>
              <a:gd name="connsiteX129" fmla="*/ 2942273 w 4836388"/>
              <a:gd name="connsiteY129" fmla="*/ 2296941 h 4147513"/>
              <a:gd name="connsiteX130" fmla="*/ 3018473 w 4836388"/>
              <a:gd name="connsiteY130" fmla="*/ 2286056 h 4147513"/>
              <a:gd name="connsiteX131" fmla="*/ 3072902 w 4836388"/>
              <a:gd name="connsiteY131" fmla="*/ 2275170 h 4147513"/>
              <a:gd name="connsiteX132" fmla="*/ 3170873 w 4836388"/>
              <a:gd name="connsiteY132" fmla="*/ 2264284 h 4147513"/>
              <a:gd name="connsiteX133" fmla="*/ 3236188 w 4836388"/>
              <a:gd name="connsiteY133" fmla="*/ 2253399 h 4147513"/>
              <a:gd name="connsiteX134" fmla="*/ 3312388 w 4836388"/>
              <a:gd name="connsiteY134" fmla="*/ 2242513 h 4147513"/>
              <a:gd name="connsiteX135" fmla="*/ 3410359 w 4836388"/>
              <a:gd name="connsiteY135" fmla="*/ 2220741 h 4147513"/>
              <a:gd name="connsiteX136" fmla="*/ 3443016 w 4836388"/>
              <a:gd name="connsiteY136" fmla="*/ 2209856 h 4147513"/>
              <a:gd name="connsiteX137" fmla="*/ 3486559 w 4836388"/>
              <a:gd name="connsiteY137" fmla="*/ 2198970 h 4147513"/>
              <a:gd name="connsiteX138" fmla="*/ 3551873 w 4836388"/>
              <a:gd name="connsiteY138" fmla="*/ 2177199 h 4147513"/>
              <a:gd name="connsiteX139" fmla="*/ 3628073 w 4836388"/>
              <a:gd name="connsiteY139" fmla="*/ 2166313 h 4147513"/>
              <a:gd name="connsiteX140" fmla="*/ 3715159 w 4836388"/>
              <a:gd name="connsiteY140" fmla="*/ 2144541 h 4147513"/>
              <a:gd name="connsiteX141" fmla="*/ 3758702 w 4836388"/>
              <a:gd name="connsiteY141" fmla="*/ 2133656 h 4147513"/>
              <a:gd name="connsiteX142" fmla="*/ 3791359 w 4836388"/>
              <a:gd name="connsiteY142" fmla="*/ 2111884 h 4147513"/>
              <a:gd name="connsiteX143" fmla="*/ 3932873 w 4836388"/>
              <a:gd name="connsiteY143" fmla="*/ 2079227 h 4147513"/>
              <a:gd name="connsiteX144" fmla="*/ 4019959 w 4836388"/>
              <a:gd name="connsiteY144" fmla="*/ 2046570 h 4147513"/>
              <a:gd name="connsiteX145" fmla="*/ 4063502 w 4836388"/>
              <a:gd name="connsiteY145" fmla="*/ 2024799 h 4147513"/>
              <a:gd name="connsiteX146" fmla="*/ 4096159 w 4836388"/>
              <a:gd name="connsiteY146" fmla="*/ 2013913 h 4147513"/>
              <a:gd name="connsiteX147" fmla="*/ 4139702 w 4836388"/>
              <a:gd name="connsiteY147" fmla="*/ 1981256 h 4147513"/>
              <a:gd name="connsiteX148" fmla="*/ 4172359 w 4836388"/>
              <a:gd name="connsiteY148" fmla="*/ 1970370 h 4147513"/>
              <a:gd name="connsiteX149" fmla="*/ 4194131 w 4836388"/>
              <a:gd name="connsiteY149" fmla="*/ 1948599 h 4147513"/>
              <a:gd name="connsiteX150" fmla="*/ 4237673 w 4836388"/>
              <a:gd name="connsiteY150" fmla="*/ 1926827 h 4147513"/>
              <a:gd name="connsiteX151" fmla="*/ 4259445 w 4836388"/>
              <a:gd name="connsiteY151" fmla="*/ 1905056 h 4147513"/>
              <a:gd name="connsiteX152" fmla="*/ 4292102 w 4836388"/>
              <a:gd name="connsiteY152" fmla="*/ 1883284 h 4147513"/>
              <a:gd name="connsiteX153" fmla="*/ 4335645 w 4836388"/>
              <a:gd name="connsiteY153" fmla="*/ 1817970 h 4147513"/>
              <a:gd name="connsiteX154" fmla="*/ 4379188 w 4836388"/>
              <a:gd name="connsiteY154" fmla="*/ 1752656 h 4147513"/>
              <a:gd name="connsiteX155" fmla="*/ 4411845 w 4836388"/>
              <a:gd name="connsiteY155" fmla="*/ 1698227 h 4147513"/>
              <a:gd name="connsiteX156" fmla="*/ 4422731 w 4836388"/>
              <a:gd name="connsiteY156" fmla="*/ 1665570 h 4147513"/>
              <a:gd name="connsiteX157" fmla="*/ 4444502 w 4836388"/>
              <a:gd name="connsiteY157" fmla="*/ 1632913 h 4147513"/>
              <a:gd name="connsiteX158" fmla="*/ 4466273 w 4836388"/>
              <a:gd name="connsiteY158" fmla="*/ 1589370 h 4147513"/>
              <a:gd name="connsiteX159" fmla="*/ 4488045 w 4836388"/>
              <a:gd name="connsiteY159" fmla="*/ 1556713 h 4147513"/>
              <a:gd name="connsiteX160" fmla="*/ 4498931 w 4836388"/>
              <a:gd name="connsiteY160" fmla="*/ 1524056 h 4147513"/>
              <a:gd name="connsiteX161" fmla="*/ 4542473 w 4836388"/>
              <a:gd name="connsiteY161" fmla="*/ 1469627 h 4147513"/>
              <a:gd name="connsiteX162" fmla="*/ 4564245 w 4836388"/>
              <a:gd name="connsiteY162" fmla="*/ 1404313 h 4147513"/>
              <a:gd name="connsiteX163" fmla="*/ 4618673 w 4836388"/>
              <a:gd name="connsiteY163" fmla="*/ 1317227 h 4147513"/>
              <a:gd name="connsiteX164" fmla="*/ 4662216 w 4836388"/>
              <a:gd name="connsiteY164" fmla="*/ 1219256 h 4147513"/>
              <a:gd name="connsiteX165" fmla="*/ 4705759 w 4836388"/>
              <a:gd name="connsiteY165" fmla="*/ 1099513 h 4147513"/>
              <a:gd name="connsiteX166" fmla="*/ 4727531 w 4836388"/>
              <a:gd name="connsiteY166" fmla="*/ 1012427 h 4147513"/>
              <a:gd name="connsiteX167" fmla="*/ 4760188 w 4836388"/>
              <a:gd name="connsiteY167" fmla="*/ 925341 h 4147513"/>
              <a:gd name="connsiteX168" fmla="*/ 4771073 w 4836388"/>
              <a:gd name="connsiteY168" fmla="*/ 849141 h 4147513"/>
              <a:gd name="connsiteX169" fmla="*/ 4792845 w 4836388"/>
              <a:gd name="connsiteY169" fmla="*/ 805599 h 4147513"/>
              <a:gd name="connsiteX170" fmla="*/ 4803731 w 4836388"/>
              <a:gd name="connsiteY170" fmla="*/ 718513 h 4147513"/>
              <a:gd name="connsiteX171" fmla="*/ 4814616 w 4836388"/>
              <a:gd name="connsiteY171" fmla="*/ 653199 h 4147513"/>
              <a:gd name="connsiteX172" fmla="*/ 4836388 w 4836388"/>
              <a:gd name="connsiteY172" fmla="*/ 446370 h 4147513"/>
              <a:gd name="connsiteX173" fmla="*/ 4825502 w 4836388"/>
              <a:gd name="connsiteY173" fmla="*/ 195999 h 4147513"/>
              <a:gd name="connsiteX174" fmla="*/ 4716645 w 4836388"/>
              <a:gd name="connsiteY174" fmla="*/ 130684 h 4147513"/>
              <a:gd name="connsiteX175" fmla="*/ 4618673 w 4836388"/>
              <a:gd name="connsiteY175" fmla="*/ 87141 h 4147513"/>
              <a:gd name="connsiteX176" fmla="*/ 4586016 w 4836388"/>
              <a:gd name="connsiteY176" fmla="*/ 76256 h 4147513"/>
              <a:gd name="connsiteX177" fmla="*/ 4553359 w 4836388"/>
              <a:gd name="connsiteY177" fmla="*/ 65370 h 4147513"/>
              <a:gd name="connsiteX178" fmla="*/ 4498931 w 4836388"/>
              <a:gd name="connsiteY178" fmla="*/ 54484 h 4147513"/>
              <a:gd name="connsiteX179" fmla="*/ 4433616 w 4836388"/>
              <a:gd name="connsiteY179" fmla="*/ 32713 h 4147513"/>
              <a:gd name="connsiteX180" fmla="*/ 4400959 w 4836388"/>
              <a:gd name="connsiteY180" fmla="*/ 21827 h 4147513"/>
              <a:gd name="connsiteX181" fmla="*/ 4302988 w 4836388"/>
              <a:gd name="connsiteY181" fmla="*/ 56 h 4147513"/>
              <a:gd name="connsiteX182" fmla="*/ 4168957 w 4836388"/>
              <a:gd name="connsiteY182" fmla="*/ 28631 h 4147513"/>
              <a:gd name="connsiteX0" fmla="*/ 4341769 w 4836388"/>
              <a:gd name="connsiteY0" fmla="*/ 5499 h 4147513"/>
              <a:gd name="connsiteX1" fmla="*/ 4292102 w 4836388"/>
              <a:gd name="connsiteY1" fmla="*/ 21827 h 4147513"/>
              <a:gd name="connsiteX2" fmla="*/ 3747816 w 4836388"/>
              <a:gd name="connsiteY2" fmla="*/ 21827 h 4147513"/>
              <a:gd name="connsiteX3" fmla="*/ 3682502 w 4836388"/>
              <a:gd name="connsiteY3" fmla="*/ 43599 h 4147513"/>
              <a:gd name="connsiteX4" fmla="*/ 3638959 w 4836388"/>
              <a:gd name="connsiteY4" fmla="*/ 54484 h 4147513"/>
              <a:gd name="connsiteX5" fmla="*/ 3573645 w 4836388"/>
              <a:gd name="connsiteY5" fmla="*/ 76256 h 4147513"/>
              <a:gd name="connsiteX6" fmla="*/ 3486559 w 4836388"/>
              <a:gd name="connsiteY6" fmla="*/ 185113 h 4147513"/>
              <a:gd name="connsiteX7" fmla="*/ 3475673 w 4836388"/>
              <a:gd name="connsiteY7" fmla="*/ 217770 h 4147513"/>
              <a:gd name="connsiteX8" fmla="*/ 3453902 w 4836388"/>
              <a:gd name="connsiteY8" fmla="*/ 293970 h 4147513"/>
              <a:gd name="connsiteX9" fmla="*/ 3443016 w 4836388"/>
              <a:gd name="connsiteY9" fmla="*/ 631427 h 4147513"/>
              <a:gd name="connsiteX10" fmla="*/ 3432131 w 4836388"/>
              <a:gd name="connsiteY10" fmla="*/ 1208370 h 4147513"/>
              <a:gd name="connsiteX11" fmla="*/ 3421245 w 4836388"/>
              <a:gd name="connsiteY11" fmla="*/ 1273684 h 4147513"/>
              <a:gd name="connsiteX12" fmla="*/ 3388588 w 4836388"/>
              <a:gd name="connsiteY12" fmla="*/ 1393427 h 4147513"/>
              <a:gd name="connsiteX13" fmla="*/ 3377702 w 4836388"/>
              <a:gd name="connsiteY13" fmla="*/ 1426084 h 4147513"/>
              <a:gd name="connsiteX14" fmla="*/ 3355931 w 4836388"/>
              <a:gd name="connsiteY14" fmla="*/ 1447856 h 4147513"/>
              <a:gd name="connsiteX15" fmla="*/ 3345045 w 4836388"/>
              <a:gd name="connsiteY15" fmla="*/ 1480513 h 4147513"/>
              <a:gd name="connsiteX16" fmla="*/ 3312388 w 4836388"/>
              <a:gd name="connsiteY16" fmla="*/ 1491399 h 4147513"/>
              <a:gd name="connsiteX17" fmla="*/ 3290616 w 4836388"/>
              <a:gd name="connsiteY17" fmla="*/ 1513170 h 4147513"/>
              <a:gd name="connsiteX18" fmla="*/ 3214416 w 4836388"/>
              <a:gd name="connsiteY18" fmla="*/ 1545827 h 4147513"/>
              <a:gd name="connsiteX19" fmla="*/ 3094673 w 4836388"/>
              <a:gd name="connsiteY19" fmla="*/ 1578484 h 4147513"/>
              <a:gd name="connsiteX20" fmla="*/ 3062016 w 4836388"/>
              <a:gd name="connsiteY20" fmla="*/ 1589370 h 4147513"/>
              <a:gd name="connsiteX21" fmla="*/ 2942273 w 4836388"/>
              <a:gd name="connsiteY21" fmla="*/ 1611141 h 4147513"/>
              <a:gd name="connsiteX22" fmla="*/ 2256473 w 4836388"/>
              <a:gd name="connsiteY22" fmla="*/ 1622027 h 4147513"/>
              <a:gd name="connsiteX23" fmla="*/ 2136731 w 4836388"/>
              <a:gd name="connsiteY23" fmla="*/ 1643799 h 4147513"/>
              <a:gd name="connsiteX24" fmla="*/ 2071416 w 4836388"/>
              <a:gd name="connsiteY24" fmla="*/ 1665570 h 4147513"/>
              <a:gd name="connsiteX25" fmla="*/ 1914254 w 4836388"/>
              <a:gd name="connsiteY25" fmla="*/ 1679177 h 4147513"/>
              <a:gd name="connsiteX26" fmla="*/ 1534615 w 4836388"/>
              <a:gd name="connsiteY26" fmla="*/ 1660808 h 4147513"/>
              <a:gd name="connsiteX27" fmla="*/ 1516245 w 4836388"/>
              <a:gd name="connsiteY27" fmla="*/ 1687341 h 4147513"/>
              <a:gd name="connsiteX28" fmla="*/ 1450931 w 4836388"/>
              <a:gd name="connsiteY28" fmla="*/ 1676456 h 4147513"/>
              <a:gd name="connsiteX29" fmla="*/ 1363845 w 4836388"/>
              <a:gd name="connsiteY29" fmla="*/ 1665570 h 4147513"/>
              <a:gd name="connsiteX30" fmla="*/ 1287645 w 4836388"/>
              <a:gd name="connsiteY30" fmla="*/ 1654684 h 4147513"/>
              <a:gd name="connsiteX31" fmla="*/ 1102588 w 4836388"/>
              <a:gd name="connsiteY31" fmla="*/ 1665570 h 4147513"/>
              <a:gd name="connsiteX32" fmla="*/ 1048159 w 4836388"/>
              <a:gd name="connsiteY32" fmla="*/ 1709113 h 4147513"/>
              <a:gd name="connsiteX33" fmla="*/ 1015502 w 4836388"/>
              <a:gd name="connsiteY33" fmla="*/ 1730884 h 4147513"/>
              <a:gd name="connsiteX34" fmla="*/ 950188 w 4836388"/>
              <a:gd name="connsiteY34" fmla="*/ 1796199 h 4147513"/>
              <a:gd name="connsiteX35" fmla="*/ 917531 w 4836388"/>
              <a:gd name="connsiteY35" fmla="*/ 1828856 h 4147513"/>
              <a:gd name="connsiteX36" fmla="*/ 884873 w 4836388"/>
              <a:gd name="connsiteY36" fmla="*/ 1850627 h 4147513"/>
              <a:gd name="connsiteX37" fmla="*/ 830445 w 4836388"/>
              <a:gd name="connsiteY37" fmla="*/ 1883284 h 4147513"/>
              <a:gd name="connsiteX38" fmla="*/ 776016 w 4836388"/>
              <a:gd name="connsiteY38" fmla="*/ 1915941 h 4147513"/>
              <a:gd name="connsiteX39" fmla="*/ 754245 w 4836388"/>
              <a:gd name="connsiteY39" fmla="*/ 1937713 h 4147513"/>
              <a:gd name="connsiteX40" fmla="*/ 656273 w 4836388"/>
              <a:gd name="connsiteY40" fmla="*/ 1992141 h 4147513"/>
              <a:gd name="connsiteX41" fmla="*/ 569188 w 4836388"/>
              <a:gd name="connsiteY41" fmla="*/ 2035684 h 4147513"/>
              <a:gd name="connsiteX42" fmla="*/ 536531 w 4836388"/>
              <a:gd name="connsiteY42" fmla="*/ 2046570 h 4147513"/>
              <a:gd name="connsiteX43" fmla="*/ 449445 w 4836388"/>
              <a:gd name="connsiteY43" fmla="*/ 2090113 h 4147513"/>
              <a:gd name="connsiteX44" fmla="*/ 449445 w 4836388"/>
              <a:gd name="connsiteY44" fmla="*/ 2090113 h 4147513"/>
              <a:gd name="connsiteX45" fmla="*/ 384131 w 4836388"/>
              <a:gd name="connsiteY45" fmla="*/ 2122770 h 4147513"/>
              <a:gd name="connsiteX46" fmla="*/ 329702 w 4836388"/>
              <a:gd name="connsiteY46" fmla="*/ 2166313 h 4147513"/>
              <a:gd name="connsiteX47" fmla="*/ 286159 w 4836388"/>
              <a:gd name="connsiteY47" fmla="*/ 2177199 h 4147513"/>
              <a:gd name="connsiteX48" fmla="*/ 220845 w 4836388"/>
              <a:gd name="connsiteY48" fmla="*/ 2220741 h 4147513"/>
              <a:gd name="connsiteX49" fmla="*/ 199073 w 4836388"/>
              <a:gd name="connsiteY49" fmla="*/ 2242513 h 4147513"/>
              <a:gd name="connsiteX50" fmla="*/ 166416 w 4836388"/>
              <a:gd name="connsiteY50" fmla="*/ 2264284 h 4147513"/>
              <a:gd name="connsiteX51" fmla="*/ 144645 w 4836388"/>
              <a:gd name="connsiteY51" fmla="*/ 2286056 h 4147513"/>
              <a:gd name="connsiteX52" fmla="*/ 111988 w 4836388"/>
              <a:gd name="connsiteY52" fmla="*/ 2307827 h 4147513"/>
              <a:gd name="connsiteX53" fmla="*/ 68445 w 4836388"/>
              <a:gd name="connsiteY53" fmla="*/ 2362256 h 4147513"/>
              <a:gd name="connsiteX54" fmla="*/ 35788 w 4836388"/>
              <a:gd name="connsiteY54" fmla="*/ 2460227 h 4147513"/>
              <a:gd name="connsiteX55" fmla="*/ 24902 w 4836388"/>
              <a:gd name="connsiteY55" fmla="*/ 2492884 h 4147513"/>
              <a:gd name="connsiteX56" fmla="*/ 14016 w 4836388"/>
              <a:gd name="connsiteY56" fmla="*/ 2525541 h 4147513"/>
              <a:gd name="connsiteX57" fmla="*/ 14016 w 4836388"/>
              <a:gd name="connsiteY57" fmla="*/ 2830341 h 4147513"/>
              <a:gd name="connsiteX58" fmla="*/ 35788 w 4836388"/>
              <a:gd name="connsiteY58" fmla="*/ 2895656 h 4147513"/>
              <a:gd name="connsiteX59" fmla="*/ 46673 w 4836388"/>
              <a:gd name="connsiteY59" fmla="*/ 2950084 h 4147513"/>
              <a:gd name="connsiteX60" fmla="*/ 68445 w 4836388"/>
              <a:gd name="connsiteY60" fmla="*/ 3015399 h 4147513"/>
              <a:gd name="connsiteX61" fmla="*/ 79331 w 4836388"/>
              <a:gd name="connsiteY61" fmla="*/ 3058941 h 4147513"/>
              <a:gd name="connsiteX62" fmla="*/ 90216 w 4836388"/>
              <a:gd name="connsiteY62" fmla="*/ 3146027 h 4147513"/>
              <a:gd name="connsiteX63" fmla="*/ 101102 w 4836388"/>
              <a:gd name="connsiteY63" fmla="*/ 3178684 h 4147513"/>
              <a:gd name="connsiteX64" fmla="*/ 111988 w 4836388"/>
              <a:gd name="connsiteY64" fmla="*/ 3222227 h 4147513"/>
              <a:gd name="connsiteX65" fmla="*/ 144645 w 4836388"/>
              <a:gd name="connsiteY65" fmla="*/ 3341970 h 4147513"/>
              <a:gd name="connsiteX66" fmla="*/ 155531 w 4836388"/>
              <a:gd name="connsiteY66" fmla="*/ 3374627 h 4147513"/>
              <a:gd name="connsiteX67" fmla="*/ 166416 w 4836388"/>
              <a:gd name="connsiteY67" fmla="*/ 3407284 h 4147513"/>
              <a:gd name="connsiteX68" fmla="*/ 209959 w 4836388"/>
              <a:gd name="connsiteY68" fmla="*/ 3483484 h 4147513"/>
              <a:gd name="connsiteX69" fmla="*/ 231731 w 4836388"/>
              <a:gd name="connsiteY69" fmla="*/ 3516141 h 4147513"/>
              <a:gd name="connsiteX70" fmla="*/ 275273 w 4836388"/>
              <a:gd name="connsiteY70" fmla="*/ 3614113 h 4147513"/>
              <a:gd name="connsiteX71" fmla="*/ 297045 w 4836388"/>
              <a:gd name="connsiteY71" fmla="*/ 3635884 h 4147513"/>
              <a:gd name="connsiteX72" fmla="*/ 373245 w 4836388"/>
              <a:gd name="connsiteY72" fmla="*/ 3722970 h 4147513"/>
              <a:gd name="connsiteX73" fmla="*/ 405902 w 4836388"/>
              <a:gd name="connsiteY73" fmla="*/ 3755627 h 4147513"/>
              <a:gd name="connsiteX74" fmla="*/ 427673 w 4836388"/>
              <a:gd name="connsiteY74" fmla="*/ 3777399 h 4147513"/>
              <a:gd name="connsiteX75" fmla="*/ 460331 w 4836388"/>
              <a:gd name="connsiteY75" fmla="*/ 3788284 h 4147513"/>
              <a:gd name="connsiteX76" fmla="*/ 547416 w 4836388"/>
              <a:gd name="connsiteY76" fmla="*/ 3864484 h 4147513"/>
              <a:gd name="connsiteX77" fmla="*/ 601845 w 4836388"/>
              <a:gd name="connsiteY77" fmla="*/ 3908027 h 4147513"/>
              <a:gd name="connsiteX78" fmla="*/ 688931 w 4836388"/>
              <a:gd name="connsiteY78" fmla="*/ 3951570 h 4147513"/>
              <a:gd name="connsiteX79" fmla="*/ 732473 w 4836388"/>
              <a:gd name="connsiteY79" fmla="*/ 3973341 h 4147513"/>
              <a:gd name="connsiteX80" fmla="*/ 797788 w 4836388"/>
              <a:gd name="connsiteY80" fmla="*/ 3995113 h 4147513"/>
              <a:gd name="connsiteX81" fmla="*/ 830445 w 4836388"/>
              <a:gd name="connsiteY81" fmla="*/ 4005999 h 4147513"/>
              <a:gd name="connsiteX82" fmla="*/ 863102 w 4836388"/>
              <a:gd name="connsiteY82" fmla="*/ 4027770 h 4147513"/>
              <a:gd name="connsiteX83" fmla="*/ 971959 w 4836388"/>
              <a:gd name="connsiteY83" fmla="*/ 4060427 h 4147513"/>
              <a:gd name="connsiteX84" fmla="*/ 1004616 w 4836388"/>
              <a:gd name="connsiteY84" fmla="*/ 4082199 h 4147513"/>
              <a:gd name="connsiteX85" fmla="*/ 1157016 w 4836388"/>
              <a:gd name="connsiteY85" fmla="*/ 4125741 h 4147513"/>
              <a:gd name="connsiteX86" fmla="*/ 1309416 w 4836388"/>
              <a:gd name="connsiteY86" fmla="*/ 4147513 h 4147513"/>
              <a:gd name="connsiteX87" fmla="*/ 1581559 w 4836388"/>
              <a:gd name="connsiteY87" fmla="*/ 4136627 h 4147513"/>
              <a:gd name="connsiteX88" fmla="*/ 1646873 w 4836388"/>
              <a:gd name="connsiteY88" fmla="*/ 4103970 h 4147513"/>
              <a:gd name="connsiteX89" fmla="*/ 1668645 w 4836388"/>
              <a:gd name="connsiteY89" fmla="*/ 4082199 h 4147513"/>
              <a:gd name="connsiteX90" fmla="*/ 1701302 w 4836388"/>
              <a:gd name="connsiteY90" fmla="*/ 4071313 h 4147513"/>
              <a:gd name="connsiteX91" fmla="*/ 1744845 w 4836388"/>
              <a:gd name="connsiteY91" fmla="*/ 3995113 h 4147513"/>
              <a:gd name="connsiteX92" fmla="*/ 1755731 w 4836388"/>
              <a:gd name="connsiteY92" fmla="*/ 3962456 h 4147513"/>
              <a:gd name="connsiteX93" fmla="*/ 1766616 w 4836388"/>
              <a:gd name="connsiteY93" fmla="*/ 3918913 h 4147513"/>
              <a:gd name="connsiteX94" fmla="*/ 1788388 w 4836388"/>
              <a:gd name="connsiteY94" fmla="*/ 3886256 h 4147513"/>
              <a:gd name="connsiteX95" fmla="*/ 1810159 w 4836388"/>
              <a:gd name="connsiteY95" fmla="*/ 3799170 h 4147513"/>
              <a:gd name="connsiteX96" fmla="*/ 1831931 w 4836388"/>
              <a:gd name="connsiteY96" fmla="*/ 3668541 h 4147513"/>
              <a:gd name="connsiteX97" fmla="*/ 1777502 w 4836388"/>
              <a:gd name="connsiteY97" fmla="*/ 3407284 h 4147513"/>
              <a:gd name="connsiteX98" fmla="*/ 1744845 w 4836388"/>
              <a:gd name="connsiteY98" fmla="*/ 3396399 h 4147513"/>
              <a:gd name="connsiteX99" fmla="*/ 1723073 w 4836388"/>
              <a:gd name="connsiteY99" fmla="*/ 3374627 h 4147513"/>
              <a:gd name="connsiteX100" fmla="*/ 1559788 w 4836388"/>
              <a:gd name="connsiteY100" fmla="*/ 3352856 h 4147513"/>
              <a:gd name="connsiteX101" fmla="*/ 1527131 w 4836388"/>
              <a:gd name="connsiteY101" fmla="*/ 3341970 h 4147513"/>
              <a:gd name="connsiteX102" fmla="*/ 1483588 w 4836388"/>
              <a:gd name="connsiteY102" fmla="*/ 3331084 h 4147513"/>
              <a:gd name="connsiteX103" fmla="*/ 1418273 w 4836388"/>
              <a:gd name="connsiteY103" fmla="*/ 3309313 h 4147513"/>
              <a:gd name="connsiteX104" fmla="*/ 1363845 w 4836388"/>
              <a:gd name="connsiteY104" fmla="*/ 3265770 h 4147513"/>
              <a:gd name="connsiteX105" fmla="*/ 1287645 w 4836388"/>
              <a:gd name="connsiteY105" fmla="*/ 3222227 h 4147513"/>
              <a:gd name="connsiteX106" fmla="*/ 1211445 w 4836388"/>
              <a:gd name="connsiteY106" fmla="*/ 3156913 h 4147513"/>
              <a:gd name="connsiteX107" fmla="*/ 1189673 w 4836388"/>
              <a:gd name="connsiteY107" fmla="*/ 3124256 h 4147513"/>
              <a:gd name="connsiteX108" fmla="*/ 1167902 w 4836388"/>
              <a:gd name="connsiteY108" fmla="*/ 3102484 h 4147513"/>
              <a:gd name="connsiteX109" fmla="*/ 1135245 w 4836388"/>
              <a:gd name="connsiteY109" fmla="*/ 2993627 h 4147513"/>
              <a:gd name="connsiteX110" fmla="*/ 1124359 w 4836388"/>
              <a:gd name="connsiteY110" fmla="*/ 2960970 h 4147513"/>
              <a:gd name="connsiteX111" fmla="*/ 1146131 w 4836388"/>
              <a:gd name="connsiteY111" fmla="*/ 2743256 h 4147513"/>
              <a:gd name="connsiteX112" fmla="*/ 1157016 w 4836388"/>
              <a:gd name="connsiteY112" fmla="*/ 2710599 h 4147513"/>
              <a:gd name="connsiteX113" fmla="*/ 1178788 w 4836388"/>
              <a:gd name="connsiteY113" fmla="*/ 2677941 h 4147513"/>
              <a:gd name="connsiteX114" fmla="*/ 1233216 w 4836388"/>
              <a:gd name="connsiteY114" fmla="*/ 2569084 h 4147513"/>
              <a:gd name="connsiteX115" fmla="*/ 1233216 w 4836388"/>
              <a:gd name="connsiteY115" fmla="*/ 2569084 h 4147513"/>
              <a:gd name="connsiteX116" fmla="*/ 1244102 w 4836388"/>
              <a:gd name="connsiteY116" fmla="*/ 2536427 h 4147513"/>
              <a:gd name="connsiteX117" fmla="*/ 1276759 w 4836388"/>
              <a:gd name="connsiteY117" fmla="*/ 2514656 h 4147513"/>
              <a:gd name="connsiteX118" fmla="*/ 1298531 w 4836388"/>
              <a:gd name="connsiteY118" fmla="*/ 2492884 h 4147513"/>
              <a:gd name="connsiteX119" fmla="*/ 1320302 w 4836388"/>
              <a:gd name="connsiteY119" fmla="*/ 2460227 h 4147513"/>
              <a:gd name="connsiteX120" fmla="*/ 1363845 w 4836388"/>
              <a:gd name="connsiteY120" fmla="*/ 2438456 h 4147513"/>
              <a:gd name="connsiteX121" fmla="*/ 1396502 w 4836388"/>
              <a:gd name="connsiteY121" fmla="*/ 2416684 h 4147513"/>
              <a:gd name="connsiteX122" fmla="*/ 1461816 w 4836388"/>
              <a:gd name="connsiteY122" fmla="*/ 2394913 h 4147513"/>
              <a:gd name="connsiteX123" fmla="*/ 1548902 w 4836388"/>
              <a:gd name="connsiteY123" fmla="*/ 2373141 h 4147513"/>
              <a:gd name="connsiteX124" fmla="*/ 1625102 w 4836388"/>
              <a:gd name="connsiteY124" fmla="*/ 2362256 h 4147513"/>
              <a:gd name="connsiteX125" fmla="*/ 2691902 w 4836388"/>
              <a:gd name="connsiteY125" fmla="*/ 2351370 h 4147513"/>
              <a:gd name="connsiteX126" fmla="*/ 2746331 w 4836388"/>
              <a:gd name="connsiteY126" fmla="*/ 2340484 h 4147513"/>
              <a:gd name="connsiteX127" fmla="*/ 2811645 w 4836388"/>
              <a:gd name="connsiteY127" fmla="*/ 2329599 h 4147513"/>
              <a:gd name="connsiteX128" fmla="*/ 2855188 w 4836388"/>
              <a:gd name="connsiteY128" fmla="*/ 2318713 h 4147513"/>
              <a:gd name="connsiteX129" fmla="*/ 2909616 w 4836388"/>
              <a:gd name="connsiteY129" fmla="*/ 2307827 h 4147513"/>
              <a:gd name="connsiteX130" fmla="*/ 2942273 w 4836388"/>
              <a:gd name="connsiteY130" fmla="*/ 2296941 h 4147513"/>
              <a:gd name="connsiteX131" fmla="*/ 3018473 w 4836388"/>
              <a:gd name="connsiteY131" fmla="*/ 2286056 h 4147513"/>
              <a:gd name="connsiteX132" fmla="*/ 3072902 w 4836388"/>
              <a:gd name="connsiteY132" fmla="*/ 2275170 h 4147513"/>
              <a:gd name="connsiteX133" fmla="*/ 3170873 w 4836388"/>
              <a:gd name="connsiteY133" fmla="*/ 2264284 h 4147513"/>
              <a:gd name="connsiteX134" fmla="*/ 3236188 w 4836388"/>
              <a:gd name="connsiteY134" fmla="*/ 2253399 h 4147513"/>
              <a:gd name="connsiteX135" fmla="*/ 3312388 w 4836388"/>
              <a:gd name="connsiteY135" fmla="*/ 2242513 h 4147513"/>
              <a:gd name="connsiteX136" fmla="*/ 3410359 w 4836388"/>
              <a:gd name="connsiteY136" fmla="*/ 2220741 h 4147513"/>
              <a:gd name="connsiteX137" fmla="*/ 3443016 w 4836388"/>
              <a:gd name="connsiteY137" fmla="*/ 2209856 h 4147513"/>
              <a:gd name="connsiteX138" fmla="*/ 3486559 w 4836388"/>
              <a:gd name="connsiteY138" fmla="*/ 2198970 h 4147513"/>
              <a:gd name="connsiteX139" fmla="*/ 3551873 w 4836388"/>
              <a:gd name="connsiteY139" fmla="*/ 2177199 h 4147513"/>
              <a:gd name="connsiteX140" fmla="*/ 3628073 w 4836388"/>
              <a:gd name="connsiteY140" fmla="*/ 2166313 h 4147513"/>
              <a:gd name="connsiteX141" fmla="*/ 3715159 w 4836388"/>
              <a:gd name="connsiteY141" fmla="*/ 2144541 h 4147513"/>
              <a:gd name="connsiteX142" fmla="*/ 3758702 w 4836388"/>
              <a:gd name="connsiteY142" fmla="*/ 2133656 h 4147513"/>
              <a:gd name="connsiteX143" fmla="*/ 3791359 w 4836388"/>
              <a:gd name="connsiteY143" fmla="*/ 2111884 h 4147513"/>
              <a:gd name="connsiteX144" fmla="*/ 3932873 w 4836388"/>
              <a:gd name="connsiteY144" fmla="*/ 2079227 h 4147513"/>
              <a:gd name="connsiteX145" fmla="*/ 4019959 w 4836388"/>
              <a:gd name="connsiteY145" fmla="*/ 2046570 h 4147513"/>
              <a:gd name="connsiteX146" fmla="*/ 4063502 w 4836388"/>
              <a:gd name="connsiteY146" fmla="*/ 2024799 h 4147513"/>
              <a:gd name="connsiteX147" fmla="*/ 4096159 w 4836388"/>
              <a:gd name="connsiteY147" fmla="*/ 2013913 h 4147513"/>
              <a:gd name="connsiteX148" fmla="*/ 4139702 w 4836388"/>
              <a:gd name="connsiteY148" fmla="*/ 1981256 h 4147513"/>
              <a:gd name="connsiteX149" fmla="*/ 4172359 w 4836388"/>
              <a:gd name="connsiteY149" fmla="*/ 1970370 h 4147513"/>
              <a:gd name="connsiteX150" fmla="*/ 4194131 w 4836388"/>
              <a:gd name="connsiteY150" fmla="*/ 1948599 h 4147513"/>
              <a:gd name="connsiteX151" fmla="*/ 4237673 w 4836388"/>
              <a:gd name="connsiteY151" fmla="*/ 1926827 h 4147513"/>
              <a:gd name="connsiteX152" fmla="*/ 4259445 w 4836388"/>
              <a:gd name="connsiteY152" fmla="*/ 1905056 h 4147513"/>
              <a:gd name="connsiteX153" fmla="*/ 4292102 w 4836388"/>
              <a:gd name="connsiteY153" fmla="*/ 1883284 h 4147513"/>
              <a:gd name="connsiteX154" fmla="*/ 4335645 w 4836388"/>
              <a:gd name="connsiteY154" fmla="*/ 1817970 h 4147513"/>
              <a:gd name="connsiteX155" fmla="*/ 4379188 w 4836388"/>
              <a:gd name="connsiteY155" fmla="*/ 1752656 h 4147513"/>
              <a:gd name="connsiteX156" fmla="*/ 4411845 w 4836388"/>
              <a:gd name="connsiteY156" fmla="*/ 1698227 h 4147513"/>
              <a:gd name="connsiteX157" fmla="*/ 4422731 w 4836388"/>
              <a:gd name="connsiteY157" fmla="*/ 1665570 h 4147513"/>
              <a:gd name="connsiteX158" fmla="*/ 4444502 w 4836388"/>
              <a:gd name="connsiteY158" fmla="*/ 1632913 h 4147513"/>
              <a:gd name="connsiteX159" fmla="*/ 4466273 w 4836388"/>
              <a:gd name="connsiteY159" fmla="*/ 1589370 h 4147513"/>
              <a:gd name="connsiteX160" fmla="*/ 4488045 w 4836388"/>
              <a:gd name="connsiteY160" fmla="*/ 1556713 h 4147513"/>
              <a:gd name="connsiteX161" fmla="*/ 4498931 w 4836388"/>
              <a:gd name="connsiteY161" fmla="*/ 1524056 h 4147513"/>
              <a:gd name="connsiteX162" fmla="*/ 4542473 w 4836388"/>
              <a:gd name="connsiteY162" fmla="*/ 1469627 h 4147513"/>
              <a:gd name="connsiteX163" fmla="*/ 4564245 w 4836388"/>
              <a:gd name="connsiteY163" fmla="*/ 1404313 h 4147513"/>
              <a:gd name="connsiteX164" fmla="*/ 4618673 w 4836388"/>
              <a:gd name="connsiteY164" fmla="*/ 1317227 h 4147513"/>
              <a:gd name="connsiteX165" fmla="*/ 4662216 w 4836388"/>
              <a:gd name="connsiteY165" fmla="*/ 1219256 h 4147513"/>
              <a:gd name="connsiteX166" fmla="*/ 4705759 w 4836388"/>
              <a:gd name="connsiteY166" fmla="*/ 1099513 h 4147513"/>
              <a:gd name="connsiteX167" fmla="*/ 4727531 w 4836388"/>
              <a:gd name="connsiteY167" fmla="*/ 1012427 h 4147513"/>
              <a:gd name="connsiteX168" fmla="*/ 4760188 w 4836388"/>
              <a:gd name="connsiteY168" fmla="*/ 925341 h 4147513"/>
              <a:gd name="connsiteX169" fmla="*/ 4771073 w 4836388"/>
              <a:gd name="connsiteY169" fmla="*/ 849141 h 4147513"/>
              <a:gd name="connsiteX170" fmla="*/ 4792845 w 4836388"/>
              <a:gd name="connsiteY170" fmla="*/ 805599 h 4147513"/>
              <a:gd name="connsiteX171" fmla="*/ 4803731 w 4836388"/>
              <a:gd name="connsiteY171" fmla="*/ 718513 h 4147513"/>
              <a:gd name="connsiteX172" fmla="*/ 4814616 w 4836388"/>
              <a:gd name="connsiteY172" fmla="*/ 653199 h 4147513"/>
              <a:gd name="connsiteX173" fmla="*/ 4836388 w 4836388"/>
              <a:gd name="connsiteY173" fmla="*/ 446370 h 4147513"/>
              <a:gd name="connsiteX174" fmla="*/ 4825502 w 4836388"/>
              <a:gd name="connsiteY174" fmla="*/ 195999 h 4147513"/>
              <a:gd name="connsiteX175" fmla="*/ 4716645 w 4836388"/>
              <a:gd name="connsiteY175" fmla="*/ 130684 h 4147513"/>
              <a:gd name="connsiteX176" fmla="*/ 4618673 w 4836388"/>
              <a:gd name="connsiteY176" fmla="*/ 87141 h 4147513"/>
              <a:gd name="connsiteX177" fmla="*/ 4586016 w 4836388"/>
              <a:gd name="connsiteY177" fmla="*/ 76256 h 4147513"/>
              <a:gd name="connsiteX178" fmla="*/ 4553359 w 4836388"/>
              <a:gd name="connsiteY178" fmla="*/ 65370 h 4147513"/>
              <a:gd name="connsiteX179" fmla="*/ 4498931 w 4836388"/>
              <a:gd name="connsiteY179" fmla="*/ 54484 h 4147513"/>
              <a:gd name="connsiteX180" fmla="*/ 4433616 w 4836388"/>
              <a:gd name="connsiteY180" fmla="*/ 32713 h 4147513"/>
              <a:gd name="connsiteX181" fmla="*/ 4400959 w 4836388"/>
              <a:gd name="connsiteY181" fmla="*/ 21827 h 4147513"/>
              <a:gd name="connsiteX182" fmla="*/ 4302988 w 4836388"/>
              <a:gd name="connsiteY182" fmla="*/ 56 h 4147513"/>
              <a:gd name="connsiteX183" fmla="*/ 4168957 w 4836388"/>
              <a:gd name="connsiteY183" fmla="*/ 28631 h 4147513"/>
              <a:gd name="connsiteX0" fmla="*/ 4341769 w 4836388"/>
              <a:gd name="connsiteY0" fmla="*/ 5499 h 4147513"/>
              <a:gd name="connsiteX1" fmla="*/ 4292102 w 4836388"/>
              <a:gd name="connsiteY1" fmla="*/ 21827 h 4147513"/>
              <a:gd name="connsiteX2" fmla="*/ 3747816 w 4836388"/>
              <a:gd name="connsiteY2" fmla="*/ 21827 h 4147513"/>
              <a:gd name="connsiteX3" fmla="*/ 3682502 w 4836388"/>
              <a:gd name="connsiteY3" fmla="*/ 43599 h 4147513"/>
              <a:gd name="connsiteX4" fmla="*/ 3638959 w 4836388"/>
              <a:gd name="connsiteY4" fmla="*/ 54484 h 4147513"/>
              <a:gd name="connsiteX5" fmla="*/ 3573645 w 4836388"/>
              <a:gd name="connsiteY5" fmla="*/ 76256 h 4147513"/>
              <a:gd name="connsiteX6" fmla="*/ 3486559 w 4836388"/>
              <a:gd name="connsiteY6" fmla="*/ 185113 h 4147513"/>
              <a:gd name="connsiteX7" fmla="*/ 3475673 w 4836388"/>
              <a:gd name="connsiteY7" fmla="*/ 217770 h 4147513"/>
              <a:gd name="connsiteX8" fmla="*/ 3453902 w 4836388"/>
              <a:gd name="connsiteY8" fmla="*/ 293970 h 4147513"/>
              <a:gd name="connsiteX9" fmla="*/ 3443016 w 4836388"/>
              <a:gd name="connsiteY9" fmla="*/ 631427 h 4147513"/>
              <a:gd name="connsiteX10" fmla="*/ 3432131 w 4836388"/>
              <a:gd name="connsiteY10" fmla="*/ 1208370 h 4147513"/>
              <a:gd name="connsiteX11" fmla="*/ 3421245 w 4836388"/>
              <a:gd name="connsiteY11" fmla="*/ 1273684 h 4147513"/>
              <a:gd name="connsiteX12" fmla="*/ 3388588 w 4836388"/>
              <a:gd name="connsiteY12" fmla="*/ 1393427 h 4147513"/>
              <a:gd name="connsiteX13" fmla="*/ 3377702 w 4836388"/>
              <a:gd name="connsiteY13" fmla="*/ 1426084 h 4147513"/>
              <a:gd name="connsiteX14" fmla="*/ 3355931 w 4836388"/>
              <a:gd name="connsiteY14" fmla="*/ 1447856 h 4147513"/>
              <a:gd name="connsiteX15" fmla="*/ 3345045 w 4836388"/>
              <a:gd name="connsiteY15" fmla="*/ 1480513 h 4147513"/>
              <a:gd name="connsiteX16" fmla="*/ 3312388 w 4836388"/>
              <a:gd name="connsiteY16" fmla="*/ 1491399 h 4147513"/>
              <a:gd name="connsiteX17" fmla="*/ 3290616 w 4836388"/>
              <a:gd name="connsiteY17" fmla="*/ 1513170 h 4147513"/>
              <a:gd name="connsiteX18" fmla="*/ 3214416 w 4836388"/>
              <a:gd name="connsiteY18" fmla="*/ 1545827 h 4147513"/>
              <a:gd name="connsiteX19" fmla="*/ 3094673 w 4836388"/>
              <a:gd name="connsiteY19" fmla="*/ 1578484 h 4147513"/>
              <a:gd name="connsiteX20" fmla="*/ 3062016 w 4836388"/>
              <a:gd name="connsiteY20" fmla="*/ 1589370 h 4147513"/>
              <a:gd name="connsiteX21" fmla="*/ 2942273 w 4836388"/>
              <a:gd name="connsiteY21" fmla="*/ 1611141 h 4147513"/>
              <a:gd name="connsiteX22" fmla="*/ 2256473 w 4836388"/>
              <a:gd name="connsiteY22" fmla="*/ 1622027 h 4147513"/>
              <a:gd name="connsiteX23" fmla="*/ 2136731 w 4836388"/>
              <a:gd name="connsiteY23" fmla="*/ 1643799 h 4147513"/>
              <a:gd name="connsiteX24" fmla="*/ 2071416 w 4836388"/>
              <a:gd name="connsiteY24" fmla="*/ 1665570 h 4147513"/>
              <a:gd name="connsiteX25" fmla="*/ 1914254 w 4836388"/>
              <a:gd name="connsiteY25" fmla="*/ 1679177 h 4147513"/>
              <a:gd name="connsiteX26" fmla="*/ 1534615 w 4836388"/>
              <a:gd name="connsiteY26" fmla="*/ 1660808 h 4147513"/>
              <a:gd name="connsiteX27" fmla="*/ 1516245 w 4836388"/>
              <a:gd name="connsiteY27" fmla="*/ 1687341 h 4147513"/>
              <a:gd name="connsiteX28" fmla="*/ 1463177 w 4836388"/>
              <a:gd name="connsiteY28" fmla="*/ 1660808 h 4147513"/>
              <a:gd name="connsiteX29" fmla="*/ 1450931 w 4836388"/>
              <a:gd name="connsiteY29" fmla="*/ 1676456 h 4147513"/>
              <a:gd name="connsiteX30" fmla="*/ 1363845 w 4836388"/>
              <a:gd name="connsiteY30" fmla="*/ 1665570 h 4147513"/>
              <a:gd name="connsiteX31" fmla="*/ 1287645 w 4836388"/>
              <a:gd name="connsiteY31" fmla="*/ 1654684 h 4147513"/>
              <a:gd name="connsiteX32" fmla="*/ 1102588 w 4836388"/>
              <a:gd name="connsiteY32" fmla="*/ 1665570 h 4147513"/>
              <a:gd name="connsiteX33" fmla="*/ 1048159 w 4836388"/>
              <a:gd name="connsiteY33" fmla="*/ 1709113 h 4147513"/>
              <a:gd name="connsiteX34" fmla="*/ 1015502 w 4836388"/>
              <a:gd name="connsiteY34" fmla="*/ 1730884 h 4147513"/>
              <a:gd name="connsiteX35" fmla="*/ 950188 w 4836388"/>
              <a:gd name="connsiteY35" fmla="*/ 1796199 h 4147513"/>
              <a:gd name="connsiteX36" fmla="*/ 917531 w 4836388"/>
              <a:gd name="connsiteY36" fmla="*/ 1828856 h 4147513"/>
              <a:gd name="connsiteX37" fmla="*/ 884873 w 4836388"/>
              <a:gd name="connsiteY37" fmla="*/ 1850627 h 4147513"/>
              <a:gd name="connsiteX38" fmla="*/ 830445 w 4836388"/>
              <a:gd name="connsiteY38" fmla="*/ 1883284 h 4147513"/>
              <a:gd name="connsiteX39" fmla="*/ 776016 w 4836388"/>
              <a:gd name="connsiteY39" fmla="*/ 1915941 h 4147513"/>
              <a:gd name="connsiteX40" fmla="*/ 754245 w 4836388"/>
              <a:gd name="connsiteY40" fmla="*/ 1937713 h 4147513"/>
              <a:gd name="connsiteX41" fmla="*/ 656273 w 4836388"/>
              <a:gd name="connsiteY41" fmla="*/ 1992141 h 4147513"/>
              <a:gd name="connsiteX42" fmla="*/ 569188 w 4836388"/>
              <a:gd name="connsiteY42" fmla="*/ 2035684 h 4147513"/>
              <a:gd name="connsiteX43" fmla="*/ 536531 w 4836388"/>
              <a:gd name="connsiteY43" fmla="*/ 2046570 h 4147513"/>
              <a:gd name="connsiteX44" fmla="*/ 449445 w 4836388"/>
              <a:gd name="connsiteY44" fmla="*/ 2090113 h 4147513"/>
              <a:gd name="connsiteX45" fmla="*/ 449445 w 4836388"/>
              <a:gd name="connsiteY45" fmla="*/ 2090113 h 4147513"/>
              <a:gd name="connsiteX46" fmla="*/ 384131 w 4836388"/>
              <a:gd name="connsiteY46" fmla="*/ 2122770 h 4147513"/>
              <a:gd name="connsiteX47" fmla="*/ 329702 w 4836388"/>
              <a:gd name="connsiteY47" fmla="*/ 2166313 h 4147513"/>
              <a:gd name="connsiteX48" fmla="*/ 286159 w 4836388"/>
              <a:gd name="connsiteY48" fmla="*/ 2177199 h 4147513"/>
              <a:gd name="connsiteX49" fmla="*/ 220845 w 4836388"/>
              <a:gd name="connsiteY49" fmla="*/ 2220741 h 4147513"/>
              <a:gd name="connsiteX50" fmla="*/ 199073 w 4836388"/>
              <a:gd name="connsiteY50" fmla="*/ 2242513 h 4147513"/>
              <a:gd name="connsiteX51" fmla="*/ 166416 w 4836388"/>
              <a:gd name="connsiteY51" fmla="*/ 2264284 h 4147513"/>
              <a:gd name="connsiteX52" fmla="*/ 144645 w 4836388"/>
              <a:gd name="connsiteY52" fmla="*/ 2286056 h 4147513"/>
              <a:gd name="connsiteX53" fmla="*/ 111988 w 4836388"/>
              <a:gd name="connsiteY53" fmla="*/ 2307827 h 4147513"/>
              <a:gd name="connsiteX54" fmla="*/ 68445 w 4836388"/>
              <a:gd name="connsiteY54" fmla="*/ 2362256 h 4147513"/>
              <a:gd name="connsiteX55" fmla="*/ 35788 w 4836388"/>
              <a:gd name="connsiteY55" fmla="*/ 2460227 h 4147513"/>
              <a:gd name="connsiteX56" fmla="*/ 24902 w 4836388"/>
              <a:gd name="connsiteY56" fmla="*/ 2492884 h 4147513"/>
              <a:gd name="connsiteX57" fmla="*/ 14016 w 4836388"/>
              <a:gd name="connsiteY57" fmla="*/ 2525541 h 4147513"/>
              <a:gd name="connsiteX58" fmla="*/ 14016 w 4836388"/>
              <a:gd name="connsiteY58" fmla="*/ 2830341 h 4147513"/>
              <a:gd name="connsiteX59" fmla="*/ 35788 w 4836388"/>
              <a:gd name="connsiteY59" fmla="*/ 2895656 h 4147513"/>
              <a:gd name="connsiteX60" fmla="*/ 46673 w 4836388"/>
              <a:gd name="connsiteY60" fmla="*/ 2950084 h 4147513"/>
              <a:gd name="connsiteX61" fmla="*/ 68445 w 4836388"/>
              <a:gd name="connsiteY61" fmla="*/ 3015399 h 4147513"/>
              <a:gd name="connsiteX62" fmla="*/ 79331 w 4836388"/>
              <a:gd name="connsiteY62" fmla="*/ 3058941 h 4147513"/>
              <a:gd name="connsiteX63" fmla="*/ 90216 w 4836388"/>
              <a:gd name="connsiteY63" fmla="*/ 3146027 h 4147513"/>
              <a:gd name="connsiteX64" fmla="*/ 101102 w 4836388"/>
              <a:gd name="connsiteY64" fmla="*/ 3178684 h 4147513"/>
              <a:gd name="connsiteX65" fmla="*/ 111988 w 4836388"/>
              <a:gd name="connsiteY65" fmla="*/ 3222227 h 4147513"/>
              <a:gd name="connsiteX66" fmla="*/ 144645 w 4836388"/>
              <a:gd name="connsiteY66" fmla="*/ 3341970 h 4147513"/>
              <a:gd name="connsiteX67" fmla="*/ 155531 w 4836388"/>
              <a:gd name="connsiteY67" fmla="*/ 3374627 h 4147513"/>
              <a:gd name="connsiteX68" fmla="*/ 166416 w 4836388"/>
              <a:gd name="connsiteY68" fmla="*/ 3407284 h 4147513"/>
              <a:gd name="connsiteX69" fmla="*/ 209959 w 4836388"/>
              <a:gd name="connsiteY69" fmla="*/ 3483484 h 4147513"/>
              <a:gd name="connsiteX70" fmla="*/ 231731 w 4836388"/>
              <a:gd name="connsiteY70" fmla="*/ 3516141 h 4147513"/>
              <a:gd name="connsiteX71" fmla="*/ 275273 w 4836388"/>
              <a:gd name="connsiteY71" fmla="*/ 3614113 h 4147513"/>
              <a:gd name="connsiteX72" fmla="*/ 297045 w 4836388"/>
              <a:gd name="connsiteY72" fmla="*/ 3635884 h 4147513"/>
              <a:gd name="connsiteX73" fmla="*/ 373245 w 4836388"/>
              <a:gd name="connsiteY73" fmla="*/ 3722970 h 4147513"/>
              <a:gd name="connsiteX74" fmla="*/ 405902 w 4836388"/>
              <a:gd name="connsiteY74" fmla="*/ 3755627 h 4147513"/>
              <a:gd name="connsiteX75" fmla="*/ 427673 w 4836388"/>
              <a:gd name="connsiteY75" fmla="*/ 3777399 h 4147513"/>
              <a:gd name="connsiteX76" fmla="*/ 460331 w 4836388"/>
              <a:gd name="connsiteY76" fmla="*/ 3788284 h 4147513"/>
              <a:gd name="connsiteX77" fmla="*/ 547416 w 4836388"/>
              <a:gd name="connsiteY77" fmla="*/ 3864484 h 4147513"/>
              <a:gd name="connsiteX78" fmla="*/ 601845 w 4836388"/>
              <a:gd name="connsiteY78" fmla="*/ 3908027 h 4147513"/>
              <a:gd name="connsiteX79" fmla="*/ 688931 w 4836388"/>
              <a:gd name="connsiteY79" fmla="*/ 3951570 h 4147513"/>
              <a:gd name="connsiteX80" fmla="*/ 732473 w 4836388"/>
              <a:gd name="connsiteY80" fmla="*/ 3973341 h 4147513"/>
              <a:gd name="connsiteX81" fmla="*/ 797788 w 4836388"/>
              <a:gd name="connsiteY81" fmla="*/ 3995113 h 4147513"/>
              <a:gd name="connsiteX82" fmla="*/ 830445 w 4836388"/>
              <a:gd name="connsiteY82" fmla="*/ 4005999 h 4147513"/>
              <a:gd name="connsiteX83" fmla="*/ 863102 w 4836388"/>
              <a:gd name="connsiteY83" fmla="*/ 4027770 h 4147513"/>
              <a:gd name="connsiteX84" fmla="*/ 971959 w 4836388"/>
              <a:gd name="connsiteY84" fmla="*/ 4060427 h 4147513"/>
              <a:gd name="connsiteX85" fmla="*/ 1004616 w 4836388"/>
              <a:gd name="connsiteY85" fmla="*/ 4082199 h 4147513"/>
              <a:gd name="connsiteX86" fmla="*/ 1157016 w 4836388"/>
              <a:gd name="connsiteY86" fmla="*/ 4125741 h 4147513"/>
              <a:gd name="connsiteX87" fmla="*/ 1309416 w 4836388"/>
              <a:gd name="connsiteY87" fmla="*/ 4147513 h 4147513"/>
              <a:gd name="connsiteX88" fmla="*/ 1581559 w 4836388"/>
              <a:gd name="connsiteY88" fmla="*/ 4136627 h 4147513"/>
              <a:gd name="connsiteX89" fmla="*/ 1646873 w 4836388"/>
              <a:gd name="connsiteY89" fmla="*/ 4103970 h 4147513"/>
              <a:gd name="connsiteX90" fmla="*/ 1668645 w 4836388"/>
              <a:gd name="connsiteY90" fmla="*/ 4082199 h 4147513"/>
              <a:gd name="connsiteX91" fmla="*/ 1701302 w 4836388"/>
              <a:gd name="connsiteY91" fmla="*/ 4071313 h 4147513"/>
              <a:gd name="connsiteX92" fmla="*/ 1744845 w 4836388"/>
              <a:gd name="connsiteY92" fmla="*/ 3995113 h 4147513"/>
              <a:gd name="connsiteX93" fmla="*/ 1755731 w 4836388"/>
              <a:gd name="connsiteY93" fmla="*/ 3962456 h 4147513"/>
              <a:gd name="connsiteX94" fmla="*/ 1766616 w 4836388"/>
              <a:gd name="connsiteY94" fmla="*/ 3918913 h 4147513"/>
              <a:gd name="connsiteX95" fmla="*/ 1788388 w 4836388"/>
              <a:gd name="connsiteY95" fmla="*/ 3886256 h 4147513"/>
              <a:gd name="connsiteX96" fmla="*/ 1810159 w 4836388"/>
              <a:gd name="connsiteY96" fmla="*/ 3799170 h 4147513"/>
              <a:gd name="connsiteX97" fmla="*/ 1831931 w 4836388"/>
              <a:gd name="connsiteY97" fmla="*/ 3668541 h 4147513"/>
              <a:gd name="connsiteX98" fmla="*/ 1777502 w 4836388"/>
              <a:gd name="connsiteY98" fmla="*/ 3407284 h 4147513"/>
              <a:gd name="connsiteX99" fmla="*/ 1744845 w 4836388"/>
              <a:gd name="connsiteY99" fmla="*/ 3396399 h 4147513"/>
              <a:gd name="connsiteX100" fmla="*/ 1723073 w 4836388"/>
              <a:gd name="connsiteY100" fmla="*/ 3374627 h 4147513"/>
              <a:gd name="connsiteX101" fmla="*/ 1559788 w 4836388"/>
              <a:gd name="connsiteY101" fmla="*/ 3352856 h 4147513"/>
              <a:gd name="connsiteX102" fmla="*/ 1527131 w 4836388"/>
              <a:gd name="connsiteY102" fmla="*/ 3341970 h 4147513"/>
              <a:gd name="connsiteX103" fmla="*/ 1483588 w 4836388"/>
              <a:gd name="connsiteY103" fmla="*/ 3331084 h 4147513"/>
              <a:gd name="connsiteX104" fmla="*/ 1418273 w 4836388"/>
              <a:gd name="connsiteY104" fmla="*/ 3309313 h 4147513"/>
              <a:gd name="connsiteX105" fmla="*/ 1363845 w 4836388"/>
              <a:gd name="connsiteY105" fmla="*/ 3265770 h 4147513"/>
              <a:gd name="connsiteX106" fmla="*/ 1287645 w 4836388"/>
              <a:gd name="connsiteY106" fmla="*/ 3222227 h 4147513"/>
              <a:gd name="connsiteX107" fmla="*/ 1211445 w 4836388"/>
              <a:gd name="connsiteY107" fmla="*/ 3156913 h 4147513"/>
              <a:gd name="connsiteX108" fmla="*/ 1189673 w 4836388"/>
              <a:gd name="connsiteY108" fmla="*/ 3124256 h 4147513"/>
              <a:gd name="connsiteX109" fmla="*/ 1167902 w 4836388"/>
              <a:gd name="connsiteY109" fmla="*/ 3102484 h 4147513"/>
              <a:gd name="connsiteX110" fmla="*/ 1135245 w 4836388"/>
              <a:gd name="connsiteY110" fmla="*/ 2993627 h 4147513"/>
              <a:gd name="connsiteX111" fmla="*/ 1124359 w 4836388"/>
              <a:gd name="connsiteY111" fmla="*/ 2960970 h 4147513"/>
              <a:gd name="connsiteX112" fmla="*/ 1146131 w 4836388"/>
              <a:gd name="connsiteY112" fmla="*/ 2743256 h 4147513"/>
              <a:gd name="connsiteX113" fmla="*/ 1157016 w 4836388"/>
              <a:gd name="connsiteY113" fmla="*/ 2710599 h 4147513"/>
              <a:gd name="connsiteX114" fmla="*/ 1178788 w 4836388"/>
              <a:gd name="connsiteY114" fmla="*/ 2677941 h 4147513"/>
              <a:gd name="connsiteX115" fmla="*/ 1233216 w 4836388"/>
              <a:gd name="connsiteY115" fmla="*/ 2569084 h 4147513"/>
              <a:gd name="connsiteX116" fmla="*/ 1233216 w 4836388"/>
              <a:gd name="connsiteY116" fmla="*/ 2569084 h 4147513"/>
              <a:gd name="connsiteX117" fmla="*/ 1244102 w 4836388"/>
              <a:gd name="connsiteY117" fmla="*/ 2536427 h 4147513"/>
              <a:gd name="connsiteX118" fmla="*/ 1276759 w 4836388"/>
              <a:gd name="connsiteY118" fmla="*/ 2514656 h 4147513"/>
              <a:gd name="connsiteX119" fmla="*/ 1298531 w 4836388"/>
              <a:gd name="connsiteY119" fmla="*/ 2492884 h 4147513"/>
              <a:gd name="connsiteX120" fmla="*/ 1320302 w 4836388"/>
              <a:gd name="connsiteY120" fmla="*/ 2460227 h 4147513"/>
              <a:gd name="connsiteX121" fmla="*/ 1363845 w 4836388"/>
              <a:gd name="connsiteY121" fmla="*/ 2438456 h 4147513"/>
              <a:gd name="connsiteX122" fmla="*/ 1396502 w 4836388"/>
              <a:gd name="connsiteY122" fmla="*/ 2416684 h 4147513"/>
              <a:gd name="connsiteX123" fmla="*/ 1461816 w 4836388"/>
              <a:gd name="connsiteY123" fmla="*/ 2394913 h 4147513"/>
              <a:gd name="connsiteX124" fmla="*/ 1548902 w 4836388"/>
              <a:gd name="connsiteY124" fmla="*/ 2373141 h 4147513"/>
              <a:gd name="connsiteX125" fmla="*/ 1625102 w 4836388"/>
              <a:gd name="connsiteY125" fmla="*/ 2362256 h 4147513"/>
              <a:gd name="connsiteX126" fmla="*/ 2691902 w 4836388"/>
              <a:gd name="connsiteY126" fmla="*/ 2351370 h 4147513"/>
              <a:gd name="connsiteX127" fmla="*/ 2746331 w 4836388"/>
              <a:gd name="connsiteY127" fmla="*/ 2340484 h 4147513"/>
              <a:gd name="connsiteX128" fmla="*/ 2811645 w 4836388"/>
              <a:gd name="connsiteY128" fmla="*/ 2329599 h 4147513"/>
              <a:gd name="connsiteX129" fmla="*/ 2855188 w 4836388"/>
              <a:gd name="connsiteY129" fmla="*/ 2318713 h 4147513"/>
              <a:gd name="connsiteX130" fmla="*/ 2909616 w 4836388"/>
              <a:gd name="connsiteY130" fmla="*/ 2307827 h 4147513"/>
              <a:gd name="connsiteX131" fmla="*/ 2942273 w 4836388"/>
              <a:gd name="connsiteY131" fmla="*/ 2296941 h 4147513"/>
              <a:gd name="connsiteX132" fmla="*/ 3018473 w 4836388"/>
              <a:gd name="connsiteY132" fmla="*/ 2286056 h 4147513"/>
              <a:gd name="connsiteX133" fmla="*/ 3072902 w 4836388"/>
              <a:gd name="connsiteY133" fmla="*/ 2275170 h 4147513"/>
              <a:gd name="connsiteX134" fmla="*/ 3170873 w 4836388"/>
              <a:gd name="connsiteY134" fmla="*/ 2264284 h 4147513"/>
              <a:gd name="connsiteX135" fmla="*/ 3236188 w 4836388"/>
              <a:gd name="connsiteY135" fmla="*/ 2253399 h 4147513"/>
              <a:gd name="connsiteX136" fmla="*/ 3312388 w 4836388"/>
              <a:gd name="connsiteY136" fmla="*/ 2242513 h 4147513"/>
              <a:gd name="connsiteX137" fmla="*/ 3410359 w 4836388"/>
              <a:gd name="connsiteY137" fmla="*/ 2220741 h 4147513"/>
              <a:gd name="connsiteX138" fmla="*/ 3443016 w 4836388"/>
              <a:gd name="connsiteY138" fmla="*/ 2209856 h 4147513"/>
              <a:gd name="connsiteX139" fmla="*/ 3486559 w 4836388"/>
              <a:gd name="connsiteY139" fmla="*/ 2198970 h 4147513"/>
              <a:gd name="connsiteX140" fmla="*/ 3551873 w 4836388"/>
              <a:gd name="connsiteY140" fmla="*/ 2177199 h 4147513"/>
              <a:gd name="connsiteX141" fmla="*/ 3628073 w 4836388"/>
              <a:gd name="connsiteY141" fmla="*/ 2166313 h 4147513"/>
              <a:gd name="connsiteX142" fmla="*/ 3715159 w 4836388"/>
              <a:gd name="connsiteY142" fmla="*/ 2144541 h 4147513"/>
              <a:gd name="connsiteX143" fmla="*/ 3758702 w 4836388"/>
              <a:gd name="connsiteY143" fmla="*/ 2133656 h 4147513"/>
              <a:gd name="connsiteX144" fmla="*/ 3791359 w 4836388"/>
              <a:gd name="connsiteY144" fmla="*/ 2111884 h 4147513"/>
              <a:gd name="connsiteX145" fmla="*/ 3932873 w 4836388"/>
              <a:gd name="connsiteY145" fmla="*/ 2079227 h 4147513"/>
              <a:gd name="connsiteX146" fmla="*/ 4019959 w 4836388"/>
              <a:gd name="connsiteY146" fmla="*/ 2046570 h 4147513"/>
              <a:gd name="connsiteX147" fmla="*/ 4063502 w 4836388"/>
              <a:gd name="connsiteY147" fmla="*/ 2024799 h 4147513"/>
              <a:gd name="connsiteX148" fmla="*/ 4096159 w 4836388"/>
              <a:gd name="connsiteY148" fmla="*/ 2013913 h 4147513"/>
              <a:gd name="connsiteX149" fmla="*/ 4139702 w 4836388"/>
              <a:gd name="connsiteY149" fmla="*/ 1981256 h 4147513"/>
              <a:gd name="connsiteX150" fmla="*/ 4172359 w 4836388"/>
              <a:gd name="connsiteY150" fmla="*/ 1970370 h 4147513"/>
              <a:gd name="connsiteX151" fmla="*/ 4194131 w 4836388"/>
              <a:gd name="connsiteY151" fmla="*/ 1948599 h 4147513"/>
              <a:gd name="connsiteX152" fmla="*/ 4237673 w 4836388"/>
              <a:gd name="connsiteY152" fmla="*/ 1926827 h 4147513"/>
              <a:gd name="connsiteX153" fmla="*/ 4259445 w 4836388"/>
              <a:gd name="connsiteY153" fmla="*/ 1905056 h 4147513"/>
              <a:gd name="connsiteX154" fmla="*/ 4292102 w 4836388"/>
              <a:gd name="connsiteY154" fmla="*/ 1883284 h 4147513"/>
              <a:gd name="connsiteX155" fmla="*/ 4335645 w 4836388"/>
              <a:gd name="connsiteY155" fmla="*/ 1817970 h 4147513"/>
              <a:gd name="connsiteX156" fmla="*/ 4379188 w 4836388"/>
              <a:gd name="connsiteY156" fmla="*/ 1752656 h 4147513"/>
              <a:gd name="connsiteX157" fmla="*/ 4411845 w 4836388"/>
              <a:gd name="connsiteY157" fmla="*/ 1698227 h 4147513"/>
              <a:gd name="connsiteX158" fmla="*/ 4422731 w 4836388"/>
              <a:gd name="connsiteY158" fmla="*/ 1665570 h 4147513"/>
              <a:gd name="connsiteX159" fmla="*/ 4444502 w 4836388"/>
              <a:gd name="connsiteY159" fmla="*/ 1632913 h 4147513"/>
              <a:gd name="connsiteX160" fmla="*/ 4466273 w 4836388"/>
              <a:gd name="connsiteY160" fmla="*/ 1589370 h 4147513"/>
              <a:gd name="connsiteX161" fmla="*/ 4488045 w 4836388"/>
              <a:gd name="connsiteY161" fmla="*/ 1556713 h 4147513"/>
              <a:gd name="connsiteX162" fmla="*/ 4498931 w 4836388"/>
              <a:gd name="connsiteY162" fmla="*/ 1524056 h 4147513"/>
              <a:gd name="connsiteX163" fmla="*/ 4542473 w 4836388"/>
              <a:gd name="connsiteY163" fmla="*/ 1469627 h 4147513"/>
              <a:gd name="connsiteX164" fmla="*/ 4564245 w 4836388"/>
              <a:gd name="connsiteY164" fmla="*/ 1404313 h 4147513"/>
              <a:gd name="connsiteX165" fmla="*/ 4618673 w 4836388"/>
              <a:gd name="connsiteY165" fmla="*/ 1317227 h 4147513"/>
              <a:gd name="connsiteX166" fmla="*/ 4662216 w 4836388"/>
              <a:gd name="connsiteY166" fmla="*/ 1219256 h 4147513"/>
              <a:gd name="connsiteX167" fmla="*/ 4705759 w 4836388"/>
              <a:gd name="connsiteY167" fmla="*/ 1099513 h 4147513"/>
              <a:gd name="connsiteX168" fmla="*/ 4727531 w 4836388"/>
              <a:gd name="connsiteY168" fmla="*/ 1012427 h 4147513"/>
              <a:gd name="connsiteX169" fmla="*/ 4760188 w 4836388"/>
              <a:gd name="connsiteY169" fmla="*/ 925341 h 4147513"/>
              <a:gd name="connsiteX170" fmla="*/ 4771073 w 4836388"/>
              <a:gd name="connsiteY170" fmla="*/ 849141 h 4147513"/>
              <a:gd name="connsiteX171" fmla="*/ 4792845 w 4836388"/>
              <a:gd name="connsiteY171" fmla="*/ 805599 h 4147513"/>
              <a:gd name="connsiteX172" fmla="*/ 4803731 w 4836388"/>
              <a:gd name="connsiteY172" fmla="*/ 718513 h 4147513"/>
              <a:gd name="connsiteX173" fmla="*/ 4814616 w 4836388"/>
              <a:gd name="connsiteY173" fmla="*/ 653199 h 4147513"/>
              <a:gd name="connsiteX174" fmla="*/ 4836388 w 4836388"/>
              <a:gd name="connsiteY174" fmla="*/ 446370 h 4147513"/>
              <a:gd name="connsiteX175" fmla="*/ 4825502 w 4836388"/>
              <a:gd name="connsiteY175" fmla="*/ 195999 h 4147513"/>
              <a:gd name="connsiteX176" fmla="*/ 4716645 w 4836388"/>
              <a:gd name="connsiteY176" fmla="*/ 130684 h 4147513"/>
              <a:gd name="connsiteX177" fmla="*/ 4618673 w 4836388"/>
              <a:gd name="connsiteY177" fmla="*/ 87141 h 4147513"/>
              <a:gd name="connsiteX178" fmla="*/ 4586016 w 4836388"/>
              <a:gd name="connsiteY178" fmla="*/ 76256 h 4147513"/>
              <a:gd name="connsiteX179" fmla="*/ 4553359 w 4836388"/>
              <a:gd name="connsiteY179" fmla="*/ 65370 h 4147513"/>
              <a:gd name="connsiteX180" fmla="*/ 4498931 w 4836388"/>
              <a:gd name="connsiteY180" fmla="*/ 54484 h 4147513"/>
              <a:gd name="connsiteX181" fmla="*/ 4433616 w 4836388"/>
              <a:gd name="connsiteY181" fmla="*/ 32713 h 4147513"/>
              <a:gd name="connsiteX182" fmla="*/ 4400959 w 4836388"/>
              <a:gd name="connsiteY182" fmla="*/ 21827 h 4147513"/>
              <a:gd name="connsiteX183" fmla="*/ 4302988 w 4836388"/>
              <a:gd name="connsiteY183" fmla="*/ 56 h 4147513"/>
              <a:gd name="connsiteX184" fmla="*/ 4168957 w 4836388"/>
              <a:gd name="connsiteY184" fmla="*/ 28631 h 4147513"/>
              <a:gd name="connsiteX0" fmla="*/ 4341769 w 4836388"/>
              <a:gd name="connsiteY0" fmla="*/ 5499 h 4147513"/>
              <a:gd name="connsiteX1" fmla="*/ 4292102 w 4836388"/>
              <a:gd name="connsiteY1" fmla="*/ 21827 h 4147513"/>
              <a:gd name="connsiteX2" fmla="*/ 3747816 w 4836388"/>
              <a:gd name="connsiteY2" fmla="*/ 21827 h 4147513"/>
              <a:gd name="connsiteX3" fmla="*/ 3682502 w 4836388"/>
              <a:gd name="connsiteY3" fmla="*/ 43599 h 4147513"/>
              <a:gd name="connsiteX4" fmla="*/ 3638959 w 4836388"/>
              <a:gd name="connsiteY4" fmla="*/ 54484 h 4147513"/>
              <a:gd name="connsiteX5" fmla="*/ 3573645 w 4836388"/>
              <a:gd name="connsiteY5" fmla="*/ 76256 h 4147513"/>
              <a:gd name="connsiteX6" fmla="*/ 3486559 w 4836388"/>
              <a:gd name="connsiteY6" fmla="*/ 185113 h 4147513"/>
              <a:gd name="connsiteX7" fmla="*/ 3475673 w 4836388"/>
              <a:gd name="connsiteY7" fmla="*/ 217770 h 4147513"/>
              <a:gd name="connsiteX8" fmla="*/ 3453902 w 4836388"/>
              <a:gd name="connsiteY8" fmla="*/ 293970 h 4147513"/>
              <a:gd name="connsiteX9" fmla="*/ 3443016 w 4836388"/>
              <a:gd name="connsiteY9" fmla="*/ 631427 h 4147513"/>
              <a:gd name="connsiteX10" fmla="*/ 3432131 w 4836388"/>
              <a:gd name="connsiteY10" fmla="*/ 1208370 h 4147513"/>
              <a:gd name="connsiteX11" fmla="*/ 3421245 w 4836388"/>
              <a:gd name="connsiteY11" fmla="*/ 1273684 h 4147513"/>
              <a:gd name="connsiteX12" fmla="*/ 3388588 w 4836388"/>
              <a:gd name="connsiteY12" fmla="*/ 1393427 h 4147513"/>
              <a:gd name="connsiteX13" fmla="*/ 3377702 w 4836388"/>
              <a:gd name="connsiteY13" fmla="*/ 1426084 h 4147513"/>
              <a:gd name="connsiteX14" fmla="*/ 3355931 w 4836388"/>
              <a:gd name="connsiteY14" fmla="*/ 1447856 h 4147513"/>
              <a:gd name="connsiteX15" fmla="*/ 3345045 w 4836388"/>
              <a:gd name="connsiteY15" fmla="*/ 1480513 h 4147513"/>
              <a:gd name="connsiteX16" fmla="*/ 3312388 w 4836388"/>
              <a:gd name="connsiteY16" fmla="*/ 1491399 h 4147513"/>
              <a:gd name="connsiteX17" fmla="*/ 3290616 w 4836388"/>
              <a:gd name="connsiteY17" fmla="*/ 1513170 h 4147513"/>
              <a:gd name="connsiteX18" fmla="*/ 3214416 w 4836388"/>
              <a:gd name="connsiteY18" fmla="*/ 1545827 h 4147513"/>
              <a:gd name="connsiteX19" fmla="*/ 3094673 w 4836388"/>
              <a:gd name="connsiteY19" fmla="*/ 1578484 h 4147513"/>
              <a:gd name="connsiteX20" fmla="*/ 3062016 w 4836388"/>
              <a:gd name="connsiteY20" fmla="*/ 1589370 h 4147513"/>
              <a:gd name="connsiteX21" fmla="*/ 2942273 w 4836388"/>
              <a:gd name="connsiteY21" fmla="*/ 1611141 h 4147513"/>
              <a:gd name="connsiteX22" fmla="*/ 2256473 w 4836388"/>
              <a:gd name="connsiteY22" fmla="*/ 1622027 h 4147513"/>
              <a:gd name="connsiteX23" fmla="*/ 2136731 w 4836388"/>
              <a:gd name="connsiteY23" fmla="*/ 1643799 h 4147513"/>
              <a:gd name="connsiteX24" fmla="*/ 2071416 w 4836388"/>
              <a:gd name="connsiteY24" fmla="*/ 1665570 h 4147513"/>
              <a:gd name="connsiteX25" fmla="*/ 1914254 w 4836388"/>
              <a:gd name="connsiteY25" fmla="*/ 1679177 h 4147513"/>
              <a:gd name="connsiteX26" fmla="*/ 1534615 w 4836388"/>
              <a:gd name="connsiteY26" fmla="*/ 1660808 h 4147513"/>
              <a:gd name="connsiteX27" fmla="*/ 1511482 w 4836388"/>
              <a:gd name="connsiteY27" fmla="*/ 1663528 h 4147513"/>
              <a:gd name="connsiteX28" fmla="*/ 1463177 w 4836388"/>
              <a:gd name="connsiteY28" fmla="*/ 1660808 h 4147513"/>
              <a:gd name="connsiteX29" fmla="*/ 1450931 w 4836388"/>
              <a:gd name="connsiteY29" fmla="*/ 1676456 h 4147513"/>
              <a:gd name="connsiteX30" fmla="*/ 1363845 w 4836388"/>
              <a:gd name="connsiteY30" fmla="*/ 1665570 h 4147513"/>
              <a:gd name="connsiteX31" fmla="*/ 1287645 w 4836388"/>
              <a:gd name="connsiteY31" fmla="*/ 1654684 h 4147513"/>
              <a:gd name="connsiteX32" fmla="*/ 1102588 w 4836388"/>
              <a:gd name="connsiteY32" fmla="*/ 1665570 h 4147513"/>
              <a:gd name="connsiteX33" fmla="*/ 1048159 w 4836388"/>
              <a:gd name="connsiteY33" fmla="*/ 1709113 h 4147513"/>
              <a:gd name="connsiteX34" fmla="*/ 1015502 w 4836388"/>
              <a:gd name="connsiteY34" fmla="*/ 1730884 h 4147513"/>
              <a:gd name="connsiteX35" fmla="*/ 950188 w 4836388"/>
              <a:gd name="connsiteY35" fmla="*/ 1796199 h 4147513"/>
              <a:gd name="connsiteX36" fmla="*/ 917531 w 4836388"/>
              <a:gd name="connsiteY36" fmla="*/ 1828856 h 4147513"/>
              <a:gd name="connsiteX37" fmla="*/ 884873 w 4836388"/>
              <a:gd name="connsiteY37" fmla="*/ 1850627 h 4147513"/>
              <a:gd name="connsiteX38" fmla="*/ 830445 w 4836388"/>
              <a:gd name="connsiteY38" fmla="*/ 1883284 h 4147513"/>
              <a:gd name="connsiteX39" fmla="*/ 776016 w 4836388"/>
              <a:gd name="connsiteY39" fmla="*/ 1915941 h 4147513"/>
              <a:gd name="connsiteX40" fmla="*/ 754245 w 4836388"/>
              <a:gd name="connsiteY40" fmla="*/ 1937713 h 4147513"/>
              <a:gd name="connsiteX41" fmla="*/ 656273 w 4836388"/>
              <a:gd name="connsiteY41" fmla="*/ 1992141 h 4147513"/>
              <a:gd name="connsiteX42" fmla="*/ 569188 w 4836388"/>
              <a:gd name="connsiteY42" fmla="*/ 2035684 h 4147513"/>
              <a:gd name="connsiteX43" fmla="*/ 536531 w 4836388"/>
              <a:gd name="connsiteY43" fmla="*/ 2046570 h 4147513"/>
              <a:gd name="connsiteX44" fmla="*/ 449445 w 4836388"/>
              <a:gd name="connsiteY44" fmla="*/ 2090113 h 4147513"/>
              <a:gd name="connsiteX45" fmla="*/ 449445 w 4836388"/>
              <a:gd name="connsiteY45" fmla="*/ 2090113 h 4147513"/>
              <a:gd name="connsiteX46" fmla="*/ 384131 w 4836388"/>
              <a:gd name="connsiteY46" fmla="*/ 2122770 h 4147513"/>
              <a:gd name="connsiteX47" fmla="*/ 329702 w 4836388"/>
              <a:gd name="connsiteY47" fmla="*/ 2166313 h 4147513"/>
              <a:gd name="connsiteX48" fmla="*/ 286159 w 4836388"/>
              <a:gd name="connsiteY48" fmla="*/ 2177199 h 4147513"/>
              <a:gd name="connsiteX49" fmla="*/ 220845 w 4836388"/>
              <a:gd name="connsiteY49" fmla="*/ 2220741 h 4147513"/>
              <a:gd name="connsiteX50" fmla="*/ 199073 w 4836388"/>
              <a:gd name="connsiteY50" fmla="*/ 2242513 h 4147513"/>
              <a:gd name="connsiteX51" fmla="*/ 166416 w 4836388"/>
              <a:gd name="connsiteY51" fmla="*/ 2264284 h 4147513"/>
              <a:gd name="connsiteX52" fmla="*/ 144645 w 4836388"/>
              <a:gd name="connsiteY52" fmla="*/ 2286056 h 4147513"/>
              <a:gd name="connsiteX53" fmla="*/ 111988 w 4836388"/>
              <a:gd name="connsiteY53" fmla="*/ 2307827 h 4147513"/>
              <a:gd name="connsiteX54" fmla="*/ 68445 w 4836388"/>
              <a:gd name="connsiteY54" fmla="*/ 2362256 h 4147513"/>
              <a:gd name="connsiteX55" fmla="*/ 35788 w 4836388"/>
              <a:gd name="connsiteY55" fmla="*/ 2460227 h 4147513"/>
              <a:gd name="connsiteX56" fmla="*/ 24902 w 4836388"/>
              <a:gd name="connsiteY56" fmla="*/ 2492884 h 4147513"/>
              <a:gd name="connsiteX57" fmla="*/ 14016 w 4836388"/>
              <a:gd name="connsiteY57" fmla="*/ 2525541 h 4147513"/>
              <a:gd name="connsiteX58" fmla="*/ 14016 w 4836388"/>
              <a:gd name="connsiteY58" fmla="*/ 2830341 h 4147513"/>
              <a:gd name="connsiteX59" fmla="*/ 35788 w 4836388"/>
              <a:gd name="connsiteY59" fmla="*/ 2895656 h 4147513"/>
              <a:gd name="connsiteX60" fmla="*/ 46673 w 4836388"/>
              <a:gd name="connsiteY60" fmla="*/ 2950084 h 4147513"/>
              <a:gd name="connsiteX61" fmla="*/ 68445 w 4836388"/>
              <a:gd name="connsiteY61" fmla="*/ 3015399 h 4147513"/>
              <a:gd name="connsiteX62" fmla="*/ 79331 w 4836388"/>
              <a:gd name="connsiteY62" fmla="*/ 3058941 h 4147513"/>
              <a:gd name="connsiteX63" fmla="*/ 90216 w 4836388"/>
              <a:gd name="connsiteY63" fmla="*/ 3146027 h 4147513"/>
              <a:gd name="connsiteX64" fmla="*/ 101102 w 4836388"/>
              <a:gd name="connsiteY64" fmla="*/ 3178684 h 4147513"/>
              <a:gd name="connsiteX65" fmla="*/ 111988 w 4836388"/>
              <a:gd name="connsiteY65" fmla="*/ 3222227 h 4147513"/>
              <a:gd name="connsiteX66" fmla="*/ 144645 w 4836388"/>
              <a:gd name="connsiteY66" fmla="*/ 3341970 h 4147513"/>
              <a:gd name="connsiteX67" fmla="*/ 155531 w 4836388"/>
              <a:gd name="connsiteY67" fmla="*/ 3374627 h 4147513"/>
              <a:gd name="connsiteX68" fmla="*/ 166416 w 4836388"/>
              <a:gd name="connsiteY68" fmla="*/ 3407284 h 4147513"/>
              <a:gd name="connsiteX69" fmla="*/ 209959 w 4836388"/>
              <a:gd name="connsiteY69" fmla="*/ 3483484 h 4147513"/>
              <a:gd name="connsiteX70" fmla="*/ 231731 w 4836388"/>
              <a:gd name="connsiteY70" fmla="*/ 3516141 h 4147513"/>
              <a:gd name="connsiteX71" fmla="*/ 275273 w 4836388"/>
              <a:gd name="connsiteY71" fmla="*/ 3614113 h 4147513"/>
              <a:gd name="connsiteX72" fmla="*/ 297045 w 4836388"/>
              <a:gd name="connsiteY72" fmla="*/ 3635884 h 4147513"/>
              <a:gd name="connsiteX73" fmla="*/ 373245 w 4836388"/>
              <a:gd name="connsiteY73" fmla="*/ 3722970 h 4147513"/>
              <a:gd name="connsiteX74" fmla="*/ 405902 w 4836388"/>
              <a:gd name="connsiteY74" fmla="*/ 3755627 h 4147513"/>
              <a:gd name="connsiteX75" fmla="*/ 427673 w 4836388"/>
              <a:gd name="connsiteY75" fmla="*/ 3777399 h 4147513"/>
              <a:gd name="connsiteX76" fmla="*/ 460331 w 4836388"/>
              <a:gd name="connsiteY76" fmla="*/ 3788284 h 4147513"/>
              <a:gd name="connsiteX77" fmla="*/ 547416 w 4836388"/>
              <a:gd name="connsiteY77" fmla="*/ 3864484 h 4147513"/>
              <a:gd name="connsiteX78" fmla="*/ 601845 w 4836388"/>
              <a:gd name="connsiteY78" fmla="*/ 3908027 h 4147513"/>
              <a:gd name="connsiteX79" fmla="*/ 688931 w 4836388"/>
              <a:gd name="connsiteY79" fmla="*/ 3951570 h 4147513"/>
              <a:gd name="connsiteX80" fmla="*/ 732473 w 4836388"/>
              <a:gd name="connsiteY80" fmla="*/ 3973341 h 4147513"/>
              <a:gd name="connsiteX81" fmla="*/ 797788 w 4836388"/>
              <a:gd name="connsiteY81" fmla="*/ 3995113 h 4147513"/>
              <a:gd name="connsiteX82" fmla="*/ 830445 w 4836388"/>
              <a:gd name="connsiteY82" fmla="*/ 4005999 h 4147513"/>
              <a:gd name="connsiteX83" fmla="*/ 863102 w 4836388"/>
              <a:gd name="connsiteY83" fmla="*/ 4027770 h 4147513"/>
              <a:gd name="connsiteX84" fmla="*/ 971959 w 4836388"/>
              <a:gd name="connsiteY84" fmla="*/ 4060427 h 4147513"/>
              <a:gd name="connsiteX85" fmla="*/ 1004616 w 4836388"/>
              <a:gd name="connsiteY85" fmla="*/ 4082199 h 4147513"/>
              <a:gd name="connsiteX86" fmla="*/ 1157016 w 4836388"/>
              <a:gd name="connsiteY86" fmla="*/ 4125741 h 4147513"/>
              <a:gd name="connsiteX87" fmla="*/ 1309416 w 4836388"/>
              <a:gd name="connsiteY87" fmla="*/ 4147513 h 4147513"/>
              <a:gd name="connsiteX88" fmla="*/ 1581559 w 4836388"/>
              <a:gd name="connsiteY88" fmla="*/ 4136627 h 4147513"/>
              <a:gd name="connsiteX89" fmla="*/ 1646873 w 4836388"/>
              <a:gd name="connsiteY89" fmla="*/ 4103970 h 4147513"/>
              <a:gd name="connsiteX90" fmla="*/ 1668645 w 4836388"/>
              <a:gd name="connsiteY90" fmla="*/ 4082199 h 4147513"/>
              <a:gd name="connsiteX91" fmla="*/ 1701302 w 4836388"/>
              <a:gd name="connsiteY91" fmla="*/ 4071313 h 4147513"/>
              <a:gd name="connsiteX92" fmla="*/ 1744845 w 4836388"/>
              <a:gd name="connsiteY92" fmla="*/ 3995113 h 4147513"/>
              <a:gd name="connsiteX93" fmla="*/ 1755731 w 4836388"/>
              <a:gd name="connsiteY93" fmla="*/ 3962456 h 4147513"/>
              <a:gd name="connsiteX94" fmla="*/ 1766616 w 4836388"/>
              <a:gd name="connsiteY94" fmla="*/ 3918913 h 4147513"/>
              <a:gd name="connsiteX95" fmla="*/ 1788388 w 4836388"/>
              <a:gd name="connsiteY95" fmla="*/ 3886256 h 4147513"/>
              <a:gd name="connsiteX96" fmla="*/ 1810159 w 4836388"/>
              <a:gd name="connsiteY96" fmla="*/ 3799170 h 4147513"/>
              <a:gd name="connsiteX97" fmla="*/ 1831931 w 4836388"/>
              <a:gd name="connsiteY97" fmla="*/ 3668541 h 4147513"/>
              <a:gd name="connsiteX98" fmla="*/ 1777502 w 4836388"/>
              <a:gd name="connsiteY98" fmla="*/ 3407284 h 4147513"/>
              <a:gd name="connsiteX99" fmla="*/ 1744845 w 4836388"/>
              <a:gd name="connsiteY99" fmla="*/ 3396399 h 4147513"/>
              <a:gd name="connsiteX100" fmla="*/ 1723073 w 4836388"/>
              <a:gd name="connsiteY100" fmla="*/ 3374627 h 4147513"/>
              <a:gd name="connsiteX101" fmla="*/ 1559788 w 4836388"/>
              <a:gd name="connsiteY101" fmla="*/ 3352856 h 4147513"/>
              <a:gd name="connsiteX102" fmla="*/ 1527131 w 4836388"/>
              <a:gd name="connsiteY102" fmla="*/ 3341970 h 4147513"/>
              <a:gd name="connsiteX103" fmla="*/ 1483588 w 4836388"/>
              <a:gd name="connsiteY103" fmla="*/ 3331084 h 4147513"/>
              <a:gd name="connsiteX104" fmla="*/ 1418273 w 4836388"/>
              <a:gd name="connsiteY104" fmla="*/ 3309313 h 4147513"/>
              <a:gd name="connsiteX105" fmla="*/ 1363845 w 4836388"/>
              <a:gd name="connsiteY105" fmla="*/ 3265770 h 4147513"/>
              <a:gd name="connsiteX106" fmla="*/ 1287645 w 4836388"/>
              <a:gd name="connsiteY106" fmla="*/ 3222227 h 4147513"/>
              <a:gd name="connsiteX107" fmla="*/ 1211445 w 4836388"/>
              <a:gd name="connsiteY107" fmla="*/ 3156913 h 4147513"/>
              <a:gd name="connsiteX108" fmla="*/ 1189673 w 4836388"/>
              <a:gd name="connsiteY108" fmla="*/ 3124256 h 4147513"/>
              <a:gd name="connsiteX109" fmla="*/ 1167902 w 4836388"/>
              <a:gd name="connsiteY109" fmla="*/ 3102484 h 4147513"/>
              <a:gd name="connsiteX110" fmla="*/ 1135245 w 4836388"/>
              <a:gd name="connsiteY110" fmla="*/ 2993627 h 4147513"/>
              <a:gd name="connsiteX111" fmla="*/ 1124359 w 4836388"/>
              <a:gd name="connsiteY111" fmla="*/ 2960970 h 4147513"/>
              <a:gd name="connsiteX112" fmla="*/ 1146131 w 4836388"/>
              <a:gd name="connsiteY112" fmla="*/ 2743256 h 4147513"/>
              <a:gd name="connsiteX113" fmla="*/ 1157016 w 4836388"/>
              <a:gd name="connsiteY113" fmla="*/ 2710599 h 4147513"/>
              <a:gd name="connsiteX114" fmla="*/ 1178788 w 4836388"/>
              <a:gd name="connsiteY114" fmla="*/ 2677941 h 4147513"/>
              <a:gd name="connsiteX115" fmla="*/ 1233216 w 4836388"/>
              <a:gd name="connsiteY115" fmla="*/ 2569084 h 4147513"/>
              <a:gd name="connsiteX116" fmla="*/ 1233216 w 4836388"/>
              <a:gd name="connsiteY116" fmla="*/ 2569084 h 4147513"/>
              <a:gd name="connsiteX117" fmla="*/ 1244102 w 4836388"/>
              <a:gd name="connsiteY117" fmla="*/ 2536427 h 4147513"/>
              <a:gd name="connsiteX118" fmla="*/ 1276759 w 4836388"/>
              <a:gd name="connsiteY118" fmla="*/ 2514656 h 4147513"/>
              <a:gd name="connsiteX119" fmla="*/ 1298531 w 4836388"/>
              <a:gd name="connsiteY119" fmla="*/ 2492884 h 4147513"/>
              <a:gd name="connsiteX120" fmla="*/ 1320302 w 4836388"/>
              <a:gd name="connsiteY120" fmla="*/ 2460227 h 4147513"/>
              <a:gd name="connsiteX121" fmla="*/ 1363845 w 4836388"/>
              <a:gd name="connsiteY121" fmla="*/ 2438456 h 4147513"/>
              <a:gd name="connsiteX122" fmla="*/ 1396502 w 4836388"/>
              <a:gd name="connsiteY122" fmla="*/ 2416684 h 4147513"/>
              <a:gd name="connsiteX123" fmla="*/ 1461816 w 4836388"/>
              <a:gd name="connsiteY123" fmla="*/ 2394913 h 4147513"/>
              <a:gd name="connsiteX124" fmla="*/ 1548902 w 4836388"/>
              <a:gd name="connsiteY124" fmla="*/ 2373141 h 4147513"/>
              <a:gd name="connsiteX125" fmla="*/ 1625102 w 4836388"/>
              <a:gd name="connsiteY125" fmla="*/ 2362256 h 4147513"/>
              <a:gd name="connsiteX126" fmla="*/ 2691902 w 4836388"/>
              <a:gd name="connsiteY126" fmla="*/ 2351370 h 4147513"/>
              <a:gd name="connsiteX127" fmla="*/ 2746331 w 4836388"/>
              <a:gd name="connsiteY127" fmla="*/ 2340484 h 4147513"/>
              <a:gd name="connsiteX128" fmla="*/ 2811645 w 4836388"/>
              <a:gd name="connsiteY128" fmla="*/ 2329599 h 4147513"/>
              <a:gd name="connsiteX129" fmla="*/ 2855188 w 4836388"/>
              <a:gd name="connsiteY129" fmla="*/ 2318713 h 4147513"/>
              <a:gd name="connsiteX130" fmla="*/ 2909616 w 4836388"/>
              <a:gd name="connsiteY130" fmla="*/ 2307827 h 4147513"/>
              <a:gd name="connsiteX131" fmla="*/ 2942273 w 4836388"/>
              <a:gd name="connsiteY131" fmla="*/ 2296941 h 4147513"/>
              <a:gd name="connsiteX132" fmla="*/ 3018473 w 4836388"/>
              <a:gd name="connsiteY132" fmla="*/ 2286056 h 4147513"/>
              <a:gd name="connsiteX133" fmla="*/ 3072902 w 4836388"/>
              <a:gd name="connsiteY133" fmla="*/ 2275170 h 4147513"/>
              <a:gd name="connsiteX134" fmla="*/ 3170873 w 4836388"/>
              <a:gd name="connsiteY134" fmla="*/ 2264284 h 4147513"/>
              <a:gd name="connsiteX135" fmla="*/ 3236188 w 4836388"/>
              <a:gd name="connsiteY135" fmla="*/ 2253399 h 4147513"/>
              <a:gd name="connsiteX136" fmla="*/ 3312388 w 4836388"/>
              <a:gd name="connsiteY136" fmla="*/ 2242513 h 4147513"/>
              <a:gd name="connsiteX137" fmla="*/ 3410359 w 4836388"/>
              <a:gd name="connsiteY137" fmla="*/ 2220741 h 4147513"/>
              <a:gd name="connsiteX138" fmla="*/ 3443016 w 4836388"/>
              <a:gd name="connsiteY138" fmla="*/ 2209856 h 4147513"/>
              <a:gd name="connsiteX139" fmla="*/ 3486559 w 4836388"/>
              <a:gd name="connsiteY139" fmla="*/ 2198970 h 4147513"/>
              <a:gd name="connsiteX140" fmla="*/ 3551873 w 4836388"/>
              <a:gd name="connsiteY140" fmla="*/ 2177199 h 4147513"/>
              <a:gd name="connsiteX141" fmla="*/ 3628073 w 4836388"/>
              <a:gd name="connsiteY141" fmla="*/ 2166313 h 4147513"/>
              <a:gd name="connsiteX142" fmla="*/ 3715159 w 4836388"/>
              <a:gd name="connsiteY142" fmla="*/ 2144541 h 4147513"/>
              <a:gd name="connsiteX143" fmla="*/ 3758702 w 4836388"/>
              <a:gd name="connsiteY143" fmla="*/ 2133656 h 4147513"/>
              <a:gd name="connsiteX144" fmla="*/ 3791359 w 4836388"/>
              <a:gd name="connsiteY144" fmla="*/ 2111884 h 4147513"/>
              <a:gd name="connsiteX145" fmla="*/ 3932873 w 4836388"/>
              <a:gd name="connsiteY145" fmla="*/ 2079227 h 4147513"/>
              <a:gd name="connsiteX146" fmla="*/ 4019959 w 4836388"/>
              <a:gd name="connsiteY146" fmla="*/ 2046570 h 4147513"/>
              <a:gd name="connsiteX147" fmla="*/ 4063502 w 4836388"/>
              <a:gd name="connsiteY147" fmla="*/ 2024799 h 4147513"/>
              <a:gd name="connsiteX148" fmla="*/ 4096159 w 4836388"/>
              <a:gd name="connsiteY148" fmla="*/ 2013913 h 4147513"/>
              <a:gd name="connsiteX149" fmla="*/ 4139702 w 4836388"/>
              <a:gd name="connsiteY149" fmla="*/ 1981256 h 4147513"/>
              <a:gd name="connsiteX150" fmla="*/ 4172359 w 4836388"/>
              <a:gd name="connsiteY150" fmla="*/ 1970370 h 4147513"/>
              <a:gd name="connsiteX151" fmla="*/ 4194131 w 4836388"/>
              <a:gd name="connsiteY151" fmla="*/ 1948599 h 4147513"/>
              <a:gd name="connsiteX152" fmla="*/ 4237673 w 4836388"/>
              <a:gd name="connsiteY152" fmla="*/ 1926827 h 4147513"/>
              <a:gd name="connsiteX153" fmla="*/ 4259445 w 4836388"/>
              <a:gd name="connsiteY153" fmla="*/ 1905056 h 4147513"/>
              <a:gd name="connsiteX154" fmla="*/ 4292102 w 4836388"/>
              <a:gd name="connsiteY154" fmla="*/ 1883284 h 4147513"/>
              <a:gd name="connsiteX155" fmla="*/ 4335645 w 4836388"/>
              <a:gd name="connsiteY155" fmla="*/ 1817970 h 4147513"/>
              <a:gd name="connsiteX156" fmla="*/ 4379188 w 4836388"/>
              <a:gd name="connsiteY156" fmla="*/ 1752656 h 4147513"/>
              <a:gd name="connsiteX157" fmla="*/ 4411845 w 4836388"/>
              <a:gd name="connsiteY157" fmla="*/ 1698227 h 4147513"/>
              <a:gd name="connsiteX158" fmla="*/ 4422731 w 4836388"/>
              <a:gd name="connsiteY158" fmla="*/ 1665570 h 4147513"/>
              <a:gd name="connsiteX159" fmla="*/ 4444502 w 4836388"/>
              <a:gd name="connsiteY159" fmla="*/ 1632913 h 4147513"/>
              <a:gd name="connsiteX160" fmla="*/ 4466273 w 4836388"/>
              <a:gd name="connsiteY160" fmla="*/ 1589370 h 4147513"/>
              <a:gd name="connsiteX161" fmla="*/ 4488045 w 4836388"/>
              <a:gd name="connsiteY161" fmla="*/ 1556713 h 4147513"/>
              <a:gd name="connsiteX162" fmla="*/ 4498931 w 4836388"/>
              <a:gd name="connsiteY162" fmla="*/ 1524056 h 4147513"/>
              <a:gd name="connsiteX163" fmla="*/ 4542473 w 4836388"/>
              <a:gd name="connsiteY163" fmla="*/ 1469627 h 4147513"/>
              <a:gd name="connsiteX164" fmla="*/ 4564245 w 4836388"/>
              <a:gd name="connsiteY164" fmla="*/ 1404313 h 4147513"/>
              <a:gd name="connsiteX165" fmla="*/ 4618673 w 4836388"/>
              <a:gd name="connsiteY165" fmla="*/ 1317227 h 4147513"/>
              <a:gd name="connsiteX166" fmla="*/ 4662216 w 4836388"/>
              <a:gd name="connsiteY166" fmla="*/ 1219256 h 4147513"/>
              <a:gd name="connsiteX167" fmla="*/ 4705759 w 4836388"/>
              <a:gd name="connsiteY167" fmla="*/ 1099513 h 4147513"/>
              <a:gd name="connsiteX168" fmla="*/ 4727531 w 4836388"/>
              <a:gd name="connsiteY168" fmla="*/ 1012427 h 4147513"/>
              <a:gd name="connsiteX169" fmla="*/ 4760188 w 4836388"/>
              <a:gd name="connsiteY169" fmla="*/ 925341 h 4147513"/>
              <a:gd name="connsiteX170" fmla="*/ 4771073 w 4836388"/>
              <a:gd name="connsiteY170" fmla="*/ 849141 h 4147513"/>
              <a:gd name="connsiteX171" fmla="*/ 4792845 w 4836388"/>
              <a:gd name="connsiteY171" fmla="*/ 805599 h 4147513"/>
              <a:gd name="connsiteX172" fmla="*/ 4803731 w 4836388"/>
              <a:gd name="connsiteY172" fmla="*/ 718513 h 4147513"/>
              <a:gd name="connsiteX173" fmla="*/ 4814616 w 4836388"/>
              <a:gd name="connsiteY173" fmla="*/ 653199 h 4147513"/>
              <a:gd name="connsiteX174" fmla="*/ 4836388 w 4836388"/>
              <a:gd name="connsiteY174" fmla="*/ 446370 h 4147513"/>
              <a:gd name="connsiteX175" fmla="*/ 4825502 w 4836388"/>
              <a:gd name="connsiteY175" fmla="*/ 195999 h 4147513"/>
              <a:gd name="connsiteX176" fmla="*/ 4716645 w 4836388"/>
              <a:gd name="connsiteY176" fmla="*/ 130684 h 4147513"/>
              <a:gd name="connsiteX177" fmla="*/ 4618673 w 4836388"/>
              <a:gd name="connsiteY177" fmla="*/ 87141 h 4147513"/>
              <a:gd name="connsiteX178" fmla="*/ 4586016 w 4836388"/>
              <a:gd name="connsiteY178" fmla="*/ 76256 h 4147513"/>
              <a:gd name="connsiteX179" fmla="*/ 4553359 w 4836388"/>
              <a:gd name="connsiteY179" fmla="*/ 65370 h 4147513"/>
              <a:gd name="connsiteX180" fmla="*/ 4498931 w 4836388"/>
              <a:gd name="connsiteY180" fmla="*/ 54484 h 4147513"/>
              <a:gd name="connsiteX181" fmla="*/ 4433616 w 4836388"/>
              <a:gd name="connsiteY181" fmla="*/ 32713 h 4147513"/>
              <a:gd name="connsiteX182" fmla="*/ 4400959 w 4836388"/>
              <a:gd name="connsiteY182" fmla="*/ 21827 h 4147513"/>
              <a:gd name="connsiteX183" fmla="*/ 4302988 w 4836388"/>
              <a:gd name="connsiteY183" fmla="*/ 56 h 4147513"/>
              <a:gd name="connsiteX184" fmla="*/ 4168957 w 4836388"/>
              <a:gd name="connsiteY184" fmla="*/ 28631 h 4147513"/>
              <a:gd name="connsiteX0" fmla="*/ 4341769 w 4836388"/>
              <a:gd name="connsiteY0" fmla="*/ 1525 h 4143539"/>
              <a:gd name="connsiteX1" fmla="*/ 4292102 w 4836388"/>
              <a:gd name="connsiteY1" fmla="*/ 17853 h 4143539"/>
              <a:gd name="connsiteX2" fmla="*/ 3747816 w 4836388"/>
              <a:gd name="connsiteY2" fmla="*/ 17853 h 4143539"/>
              <a:gd name="connsiteX3" fmla="*/ 3682502 w 4836388"/>
              <a:gd name="connsiteY3" fmla="*/ 39625 h 4143539"/>
              <a:gd name="connsiteX4" fmla="*/ 3638959 w 4836388"/>
              <a:gd name="connsiteY4" fmla="*/ 50510 h 4143539"/>
              <a:gd name="connsiteX5" fmla="*/ 3573645 w 4836388"/>
              <a:gd name="connsiteY5" fmla="*/ 72282 h 4143539"/>
              <a:gd name="connsiteX6" fmla="*/ 3486559 w 4836388"/>
              <a:gd name="connsiteY6" fmla="*/ 181139 h 4143539"/>
              <a:gd name="connsiteX7" fmla="*/ 3475673 w 4836388"/>
              <a:gd name="connsiteY7" fmla="*/ 213796 h 4143539"/>
              <a:gd name="connsiteX8" fmla="*/ 3453902 w 4836388"/>
              <a:gd name="connsiteY8" fmla="*/ 289996 h 4143539"/>
              <a:gd name="connsiteX9" fmla="*/ 3443016 w 4836388"/>
              <a:gd name="connsiteY9" fmla="*/ 627453 h 4143539"/>
              <a:gd name="connsiteX10" fmla="*/ 3432131 w 4836388"/>
              <a:gd name="connsiteY10" fmla="*/ 1204396 h 4143539"/>
              <a:gd name="connsiteX11" fmla="*/ 3421245 w 4836388"/>
              <a:gd name="connsiteY11" fmla="*/ 1269710 h 4143539"/>
              <a:gd name="connsiteX12" fmla="*/ 3388588 w 4836388"/>
              <a:gd name="connsiteY12" fmla="*/ 1389453 h 4143539"/>
              <a:gd name="connsiteX13" fmla="*/ 3377702 w 4836388"/>
              <a:gd name="connsiteY13" fmla="*/ 1422110 h 4143539"/>
              <a:gd name="connsiteX14" fmla="*/ 3355931 w 4836388"/>
              <a:gd name="connsiteY14" fmla="*/ 1443882 h 4143539"/>
              <a:gd name="connsiteX15" fmla="*/ 3345045 w 4836388"/>
              <a:gd name="connsiteY15" fmla="*/ 1476539 h 4143539"/>
              <a:gd name="connsiteX16" fmla="*/ 3312388 w 4836388"/>
              <a:gd name="connsiteY16" fmla="*/ 1487425 h 4143539"/>
              <a:gd name="connsiteX17" fmla="*/ 3290616 w 4836388"/>
              <a:gd name="connsiteY17" fmla="*/ 1509196 h 4143539"/>
              <a:gd name="connsiteX18" fmla="*/ 3214416 w 4836388"/>
              <a:gd name="connsiteY18" fmla="*/ 1541853 h 4143539"/>
              <a:gd name="connsiteX19" fmla="*/ 3094673 w 4836388"/>
              <a:gd name="connsiteY19" fmla="*/ 1574510 h 4143539"/>
              <a:gd name="connsiteX20" fmla="*/ 3062016 w 4836388"/>
              <a:gd name="connsiteY20" fmla="*/ 1585396 h 4143539"/>
              <a:gd name="connsiteX21" fmla="*/ 2942273 w 4836388"/>
              <a:gd name="connsiteY21" fmla="*/ 1607167 h 4143539"/>
              <a:gd name="connsiteX22" fmla="*/ 2256473 w 4836388"/>
              <a:gd name="connsiteY22" fmla="*/ 1618053 h 4143539"/>
              <a:gd name="connsiteX23" fmla="*/ 2136731 w 4836388"/>
              <a:gd name="connsiteY23" fmla="*/ 1639825 h 4143539"/>
              <a:gd name="connsiteX24" fmla="*/ 2071416 w 4836388"/>
              <a:gd name="connsiteY24" fmla="*/ 1661596 h 4143539"/>
              <a:gd name="connsiteX25" fmla="*/ 1914254 w 4836388"/>
              <a:gd name="connsiteY25" fmla="*/ 1675203 h 4143539"/>
              <a:gd name="connsiteX26" fmla="*/ 1534615 w 4836388"/>
              <a:gd name="connsiteY26" fmla="*/ 1656834 h 4143539"/>
              <a:gd name="connsiteX27" fmla="*/ 1511482 w 4836388"/>
              <a:gd name="connsiteY27" fmla="*/ 1659554 h 4143539"/>
              <a:gd name="connsiteX28" fmla="*/ 1463177 w 4836388"/>
              <a:gd name="connsiteY28" fmla="*/ 1656834 h 4143539"/>
              <a:gd name="connsiteX29" fmla="*/ 1450931 w 4836388"/>
              <a:gd name="connsiteY29" fmla="*/ 1672482 h 4143539"/>
              <a:gd name="connsiteX30" fmla="*/ 1363845 w 4836388"/>
              <a:gd name="connsiteY30" fmla="*/ 1661596 h 4143539"/>
              <a:gd name="connsiteX31" fmla="*/ 1287645 w 4836388"/>
              <a:gd name="connsiteY31" fmla="*/ 1650710 h 4143539"/>
              <a:gd name="connsiteX32" fmla="*/ 1102588 w 4836388"/>
              <a:gd name="connsiteY32" fmla="*/ 1661596 h 4143539"/>
              <a:gd name="connsiteX33" fmla="*/ 1048159 w 4836388"/>
              <a:gd name="connsiteY33" fmla="*/ 1705139 h 4143539"/>
              <a:gd name="connsiteX34" fmla="*/ 1015502 w 4836388"/>
              <a:gd name="connsiteY34" fmla="*/ 1726910 h 4143539"/>
              <a:gd name="connsiteX35" fmla="*/ 950188 w 4836388"/>
              <a:gd name="connsiteY35" fmla="*/ 1792225 h 4143539"/>
              <a:gd name="connsiteX36" fmla="*/ 917531 w 4836388"/>
              <a:gd name="connsiteY36" fmla="*/ 1824882 h 4143539"/>
              <a:gd name="connsiteX37" fmla="*/ 884873 w 4836388"/>
              <a:gd name="connsiteY37" fmla="*/ 1846653 h 4143539"/>
              <a:gd name="connsiteX38" fmla="*/ 830445 w 4836388"/>
              <a:gd name="connsiteY38" fmla="*/ 1879310 h 4143539"/>
              <a:gd name="connsiteX39" fmla="*/ 776016 w 4836388"/>
              <a:gd name="connsiteY39" fmla="*/ 1911967 h 4143539"/>
              <a:gd name="connsiteX40" fmla="*/ 754245 w 4836388"/>
              <a:gd name="connsiteY40" fmla="*/ 1933739 h 4143539"/>
              <a:gd name="connsiteX41" fmla="*/ 656273 w 4836388"/>
              <a:gd name="connsiteY41" fmla="*/ 1988167 h 4143539"/>
              <a:gd name="connsiteX42" fmla="*/ 569188 w 4836388"/>
              <a:gd name="connsiteY42" fmla="*/ 2031710 h 4143539"/>
              <a:gd name="connsiteX43" fmla="*/ 536531 w 4836388"/>
              <a:gd name="connsiteY43" fmla="*/ 2042596 h 4143539"/>
              <a:gd name="connsiteX44" fmla="*/ 449445 w 4836388"/>
              <a:gd name="connsiteY44" fmla="*/ 2086139 h 4143539"/>
              <a:gd name="connsiteX45" fmla="*/ 449445 w 4836388"/>
              <a:gd name="connsiteY45" fmla="*/ 2086139 h 4143539"/>
              <a:gd name="connsiteX46" fmla="*/ 384131 w 4836388"/>
              <a:gd name="connsiteY46" fmla="*/ 2118796 h 4143539"/>
              <a:gd name="connsiteX47" fmla="*/ 329702 w 4836388"/>
              <a:gd name="connsiteY47" fmla="*/ 2162339 h 4143539"/>
              <a:gd name="connsiteX48" fmla="*/ 286159 w 4836388"/>
              <a:gd name="connsiteY48" fmla="*/ 2173225 h 4143539"/>
              <a:gd name="connsiteX49" fmla="*/ 220845 w 4836388"/>
              <a:gd name="connsiteY49" fmla="*/ 2216767 h 4143539"/>
              <a:gd name="connsiteX50" fmla="*/ 199073 w 4836388"/>
              <a:gd name="connsiteY50" fmla="*/ 2238539 h 4143539"/>
              <a:gd name="connsiteX51" fmla="*/ 166416 w 4836388"/>
              <a:gd name="connsiteY51" fmla="*/ 2260310 h 4143539"/>
              <a:gd name="connsiteX52" fmla="*/ 144645 w 4836388"/>
              <a:gd name="connsiteY52" fmla="*/ 2282082 h 4143539"/>
              <a:gd name="connsiteX53" fmla="*/ 111988 w 4836388"/>
              <a:gd name="connsiteY53" fmla="*/ 2303853 h 4143539"/>
              <a:gd name="connsiteX54" fmla="*/ 68445 w 4836388"/>
              <a:gd name="connsiteY54" fmla="*/ 2358282 h 4143539"/>
              <a:gd name="connsiteX55" fmla="*/ 35788 w 4836388"/>
              <a:gd name="connsiteY55" fmla="*/ 2456253 h 4143539"/>
              <a:gd name="connsiteX56" fmla="*/ 24902 w 4836388"/>
              <a:gd name="connsiteY56" fmla="*/ 2488910 h 4143539"/>
              <a:gd name="connsiteX57" fmla="*/ 14016 w 4836388"/>
              <a:gd name="connsiteY57" fmla="*/ 2521567 h 4143539"/>
              <a:gd name="connsiteX58" fmla="*/ 14016 w 4836388"/>
              <a:gd name="connsiteY58" fmla="*/ 2826367 h 4143539"/>
              <a:gd name="connsiteX59" fmla="*/ 35788 w 4836388"/>
              <a:gd name="connsiteY59" fmla="*/ 2891682 h 4143539"/>
              <a:gd name="connsiteX60" fmla="*/ 46673 w 4836388"/>
              <a:gd name="connsiteY60" fmla="*/ 2946110 h 4143539"/>
              <a:gd name="connsiteX61" fmla="*/ 68445 w 4836388"/>
              <a:gd name="connsiteY61" fmla="*/ 3011425 h 4143539"/>
              <a:gd name="connsiteX62" fmla="*/ 79331 w 4836388"/>
              <a:gd name="connsiteY62" fmla="*/ 3054967 h 4143539"/>
              <a:gd name="connsiteX63" fmla="*/ 90216 w 4836388"/>
              <a:gd name="connsiteY63" fmla="*/ 3142053 h 4143539"/>
              <a:gd name="connsiteX64" fmla="*/ 101102 w 4836388"/>
              <a:gd name="connsiteY64" fmla="*/ 3174710 h 4143539"/>
              <a:gd name="connsiteX65" fmla="*/ 111988 w 4836388"/>
              <a:gd name="connsiteY65" fmla="*/ 3218253 h 4143539"/>
              <a:gd name="connsiteX66" fmla="*/ 144645 w 4836388"/>
              <a:gd name="connsiteY66" fmla="*/ 3337996 h 4143539"/>
              <a:gd name="connsiteX67" fmla="*/ 155531 w 4836388"/>
              <a:gd name="connsiteY67" fmla="*/ 3370653 h 4143539"/>
              <a:gd name="connsiteX68" fmla="*/ 166416 w 4836388"/>
              <a:gd name="connsiteY68" fmla="*/ 3403310 h 4143539"/>
              <a:gd name="connsiteX69" fmla="*/ 209959 w 4836388"/>
              <a:gd name="connsiteY69" fmla="*/ 3479510 h 4143539"/>
              <a:gd name="connsiteX70" fmla="*/ 231731 w 4836388"/>
              <a:gd name="connsiteY70" fmla="*/ 3512167 h 4143539"/>
              <a:gd name="connsiteX71" fmla="*/ 275273 w 4836388"/>
              <a:gd name="connsiteY71" fmla="*/ 3610139 h 4143539"/>
              <a:gd name="connsiteX72" fmla="*/ 297045 w 4836388"/>
              <a:gd name="connsiteY72" fmla="*/ 3631910 h 4143539"/>
              <a:gd name="connsiteX73" fmla="*/ 373245 w 4836388"/>
              <a:gd name="connsiteY73" fmla="*/ 3718996 h 4143539"/>
              <a:gd name="connsiteX74" fmla="*/ 405902 w 4836388"/>
              <a:gd name="connsiteY74" fmla="*/ 3751653 h 4143539"/>
              <a:gd name="connsiteX75" fmla="*/ 427673 w 4836388"/>
              <a:gd name="connsiteY75" fmla="*/ 3773425 h 4143539"/>
              <a:gd name="connsiteX76" fmla="*/ 460331 w 4836388"/>
              <a:gd name="connsiteY76" fmla="*/ 3784310 h 4143539"/>
              <a:gd name="connsiteX77" fmla="*/ 547416 w 4836388"/>
              <a:gd name="connsiteY77" fmla="*/ 3860510 h 4143539"/>
              <a:gd name="connsiteX78" fmla="*/ 601845 w 4836388"/>
              <a:gd name="connsiteY78" fmla="*/ 3904053 h 4143539"/>
              <a:gd name="connsiteX79" fmla="*/ 688931 w 4836388"/>
              <a:gd name="connsiteY79" fmla="*/ 3947596 h 4143539"/>
              <a:gd name="connsiteX80" fmla="*/ 732473 w 4836388"/>
              <a:gd name="connsiteY80" fmla="*/ 3969367 h 4143539"/>
              <a:gd name="connsiteX81" fmla="*/ 797788 w 4836388"/>
              <a:gd name="connsiteY81" fmla="*/ 3991139 h 4143539"/>
              <a:gd name="connsiteX82" fmla="*/ 830445 w 4836388"/>
              <a:gd name="connsiteY82" fmla="*/ 4002025 h 4143539"/>
              <a:gd name="connsiteX83" fmla="*/ 863102 w 4836388"/>
              <a:gd name="connsiteY83" fmla="*/ 4023796 h 4143539"/>
              <a:gd name="connsiteX84" fmla="*/ 971959 w 4836388"/>
              <a:gd name="connsiteY84" fmla="*/ 4056453 h 4143539"/>
              <a:gd name="connsiteX85" fmla="*/ 1004616 w 4836388"/>
              <a:gd name="connsiteY85" fmla="*/ 4078225 h 4143539"/>
              <a:gd name="connsiteX86" fmla="*/ 1157016 w 4836388"/>
              <a:gd name="connsiteY86" fmla="*/ 4121767 h 4143539"/>
              <a:gd name="connsiteX87" fmla="*/ 1309416 w 4836388"/>
              <a:gd name="connsiteY87" fmla="*/ 4143539 h 4143539"/>
              <a:gd name="connsiteX88" fmla="*/ 1581559 w 4836388"/>
              <a:gd name="connsiteY88" fmla="*/ 4132653 h 4143539"/>
              <a:gd name="connsiteX89" fmla="*/ 1646873 w 4836388"/>
              <a:gd name="connsiteY89" fmla="*/ 4099996 h 4143539"/>
              <a:gd name="connsiteX90" fmla="*/ 1668645 w 4836388"/>
              <a:gd name="connsiteY90" fmla="*/ 4078225 h 4143539"/>
              <a:gd name="connsiteX91" fmla="*/ 1701302 w 4836388"/>
              <a:gd name="connsiteY91" fmla="*/ 4067339 h 4143539"/>
              <a:gd name="connsiteX92" fmla="*/ 1744845 w 4836388"/>
              <a:gd name="connsiteY92" fmla="*/ 3991139 h 4143539"/>
              <a:gd name="connsiteX93" fmla="*/ 1755731 w 4836388"/>
              <a:gd name="connsiteY93" fmla="*/ 3958482 h 4143539"/>
              <a:gd name="connsiteX94" fmla="*/ 1766616 w 4836388"/>
              <a:gd name="connsiteY94" fmla="*/ 3914939 h 4143539"/>
              <a:gd name="connsiteX95" fmla="*/ 1788388 w 4836388"/>
              <a:gd name="connsiteY95" fmla="*/ 3882282 h 4143539"/>
              <a:gd name="connsiteX96" fmla="*/ 1810159 w 4836388"/>
              <a:gd name="connsiteY96" fmla="*/ 3795196 h 4143539"/>
              <a:gd name="connsiteX97" fmla="*/ 1831931 w 4836388"/>
              <a:gd name="connsiteY97" fmla="*/ 3664567 h 4143539"/>
              <a:gd name="connsiteX98" fmla="*/ 1777502 w 4836388"/>
              <a:gd name="connsiteY98" fmla="*/ 3403310 h 4143539"/>
              <a:gd name="connsiteX99" fmla="*/ 1744845 w 4836388"/>
              <a:gd name="connsiteY99" fmla="*/ 3392425 h 4143539"/>
              <a:gd name="connsiteX100" fmla="*/ 1723073 w 4836388"/>
              <a:gd name="connsiteY100" fmla="*/ 3370653 h 4143539"/>
              <a:gd name="connsiteX101" fmla="*/ 1559788 w 4836388"/>
              <a:gd name="connsiteY101" fmla="*/ 3348882 h 4143539"/>
              <a:gd name="connsiteX102" fmla="*/ 1527131 w 4836388"/>
              <a:gd name="connsiteY102" fmla="*/ 3337996 h 4143539"/>
              <a:gd name="connsiteX103" fmla="*/ 1483588 w 4836388"/>
              <a:gd name="connsiteY103" fmla="*/ 3327110 h 4143539"/>
              <a:gd name="connsiteX104" fmla="*/ 1418273 w 4836388"/>
              <a:gd name="connsiteY104" fmla="*/ 3305339 h 4143539"/>
              <a:gd name="connsiteX105" fmla="*/ 1363845 w 4836388"/>
              <a:gd name="connsiteY105" fmla="*/ 3261796 h 4143539"/>
              <a:gd name="connsiteX106" fmla="*/ 1287645 w 4836388"/>
              <a:gd name="connsiteY106" fmla="*/ 3218253 h 4143539"/>
              <a:gd name="connsiteX107" fmla="*/ 1211445 w 4836388"/>
              <a:gd name="connsiteY107" fmla="*/ 3152939 h 4143539"/>
              <a:gd name="connsiteX108" fmla="*/ 1189673 w 4836388"/>
              <a:gd name="connsiteY108" fmla="*/ 3120282 h 4143539"/>
              <a:gd name="connsiteX109" fmla="*/ 1167902 w 4836388"/>
              <a:gd name="connsiteY109" fmla="*/ 3098510 h 4143539"/>
              <a:gd name="connsiteX110" fmla="*/ 1135245 w 4836388"/>
              <a:gd name="connsiteY110" fmla="*/ 2989653 h 4143539"/>
              <a:gd name="connsiteX111" fmla="*/ 1124359 w 4836388"/>
              <a:gd name="connsiteY111" fmla="*/ 2956996 h 4143539"/>
              <a:gd name="connsiteX112" fmla="*/ 1146131 w 4836388"/>
              <a:gd name="connsiteY112" fmla="*/ 2739282 h 4143539"/>
              <a:gd name="connsiteX113" fmla="*/ 1157016 w 4836388"/>
              <a:gd name="connsiteY113" fmla="*/ 2706625 h 4143539"/>
              <a:gd name="connsiteX114" fmla="*/ 1178788 w 4836388"/>
              <a:gd name="connsiteY114" fmla="*/ 2673967 h 4143539"/>
              <a:gd name="connsiteX115" fmla="*/ 1233216 w 4836388"/>
              <a:gd name="connsiteY115" fmla="*/ 2565110 h 4143539"/>
              <a:gd name="connsiteX116" fmla="*/ 1233216 w 4836388"/>
              <a:gd name="connsiteY116" fmla="*/ 2565110 h 4143539"/>
              <a:gd name="connsiteX117" fmla="*/ 1244102 w 4836388"/>
              <a:gd name="connsiteY117" fmla="*/ 2532453 h 4143539"/>
              <a:gd name="connsiteX118" fmla="*/ 1276759 w 4836388"/>
              <a:gd name="connsiteY118" fmla="*/ 2510682 h 4143539"/>
              <a:gd name="connsiteX119" fmla="*/ 1298531 w 4836388"/>
              <a:gd name="connsiteY119" fmla="*/ 2488910 h 4143539"/>
              <a:gd name="connsiteX120" fmla="*/ 1320302 w 4836388"/>
              <a:gd name="connsiteY120" fmla="*/ 2456253 h 4143539"/>
              <a:gd name="connsiteX121" fmla="*/ 1363845 w 4836388"/>
              <a:gd name="connsiteY121" fmla="*/ 2434482 h 4143539"/>
              <a:gd name="connsiteX122" fmla="*/ 1396502 w 4836388"/>
              <a:gd name="connsiteY122" fmla="*/ 2412710 h 4143539"/>
              <a:gd name="connsiteX123" fmla="*/ 1461816 w 4836388"/>
              <a:gd name="connsiteY123" fmla="*/ 2390939 h 4143539"/>
              <a:gd name="connsiteX124" fmla="*/ 1548902 w 4836388"/>
              <a:gd name="connsiteY124" fmla="*/ 2369167 h 4143539"/>
              <a:gd name="connsiteX125" fmla="*/ 1625102 w 4836388"/>
              <a:gd name="connsiteY125" fmla="*/ 2358282 h 4143539"/>
              <a:gd name="connsiteX126" fmla="*/ 2691902 w 4836388"/>
              <a:gd name="connsiteY126" fmla="*/ 2347396 h 4143539"/>
              <a:gd name="connsiteX127" fmla="*/ 2746331 w 4836388"/>
              <a:gd name="connsiteY127" fmla="*/ 2336510 h 4143539"/>
              <a:gd name="connsiteX128" fmla="*/ 2811645 w 4836388"/>
              <a:gd name="connsiteY128" fmla="*/ 2325625 h 4143539"/>
              <a:gd name="connsiteX129" fmla="*/ 2855188 w 4836388"/>
              <a:gd name="connsiteY129" fmla="*/ 2314739 h 4143539"/>
              <a:gd name="connsiteX130" fmla="*/ 2909616 w 4836388"/>
              <a:gd name="connsiteY130" fmla="*/ 2303853 h 4143539"/>
              <a:gd name="connsiteX131" fmla="*/ 2942273 w 4836388"/>
              <a:gd name="connsiteY131" fmla="*/ 2292967 h 4143539"/>
              <a:gd name="connsiteX132" fmla="*/ 3018473 w 4836388"/>
              <a:gd name="connsiteY132" fmla="*/ 2282082 h 4143539"/>
              <a:gd name="connsiteX133" fmla="*/ 3072902 w 4836388"/>
              <a:gd name="connsiteY133" fmla="*/ 2271196 h 4143539"/>
              <a:gd name="connsiteX134" fmla="*/ 3170873 w 4836388"/>
              <a:gd name="connsiteY134" fmla="*/ 2260310 h 4143539"/>
              <a:gd name="connsiteX135" fmla="*/ 3236188 w 4836388"/>
              <a:gd name="connsiteY135" fmla="*/ 2249425 h 4143539"/>
              <a:gd name="connsiteX136" fmla="*/ 3312388 w 4836388"/>
              <a:gd name="connsiteY136" fmla="*/ 2238539 h 4143539"/>
              <a:gd name="connsiteX137" fmla="*/ 3410359 w 4836388"/>
              <a:gd name="connsiteY137" fmla="*/ 2216767 h 4143539"/>
              <a:gd name="connsiteX138" fmla="*/ 3443016 w 4836388"/>
              <a:gd name="connsiteY138" fmla="*/ 2205882 h 4143539"/>
              <a:gd name="connsiteX139" fmla="*/ 3486559 w 4836388"/>
              <a:gd name="connsiteY139" fmla="*/ 2194996 h 4143539"/>
              <a:gd name="connsiteX140" fmla="*/ 3551873 w 4836388"/>
              <a:gd name="connsiteY140" fmla="*/ 2173225 h 4143539"/>
              <a:gd name="connsiteX141" fmla="*/ 3628073 w 4836388"/>
              <a:gd name="connsiteY141" fmla="*/ 2162339 h 4143539"/>
              <a:gd name="connsiteX142" fmla="*/ 3715159 w 4836388"/>
              <a:gd name="connsiteY142" fmla="*/ 2140567 h 4143539"/>
              <a:gd name="connsiteX143" fmla="*/ 3758702 w 4836388"/>
              <a:gd name="connsiteY143" fmla="*/ 2129682 h 4143539"/>
              <a:gd name="connsiteX144" fmla="*/ 3791359 w 4836388"/>
              <a:gd name="connsiteY144" fmla="*/ 2107910 h 4143539"/>
              <a:gd name="connsiteX145" fmla="*/ 3932873 w 4836388"/>
              <a:gd name="connsiteY145" fmla="*/ 2075253 h 4143539"/>
              <a:gd name="connsiteX146" fmla="*/ 4019959 w 4836388"/>
              <a:gd name="connsiteY146" fmla="*/ 2042596 h 4143539"/>
              <a:gd name="connsiteX147" fmla="*/ 4063502 w 4836388"/>
              <a:gd name="connsiteY147" fmla="*/ 2020825 h 4143539"/>
              <a:gd name="connsiteX148" fmla="*/ 4096159 w 4836388"/>
              <a:gd name="connsiteY148" fmla="*/ 2009939 h 4143539"/>
              <a:gd name="connsiteX149" fmla="*/ 4139702 w 4836388"/>
              <a:gd name="connsiteY149" fmla="*/ 1977282 h 4143539"/>
              <a:gd name="connsiteX150" fmla="*/ 4172359 w 4836388"/>
              <a:gd name="connsiteY150" fmla="*/ 1966396 h 4143539"/>
              <a:gd name="connsiteX151" fmla="*/ 4194131 w 4836388"/>
              <a:gd name="connsiteY151" fmla="*/ 1944625 h 4143539"/>
              <a:gd name="connsiteX152" fmla="*/ 4237673 w 4836388"/>
              <a:gd name="connsiteY152" fmla="*/ 1922853 h 4143539"/>
              <a:gd name="connsiteX153" fmla="*/ 4259445 w 4836388"/>
              <a:gd name="connsiteY153" fmla="*/ 1901082 h 4143539"/>
              <a:gd name="connsiteX154" fmla="*/ 4292102 w 4836388"/>
              <a:gd name="connsiteY154" fmla="*/ 1879310 h 4143539"/>
              <a:gd name="connsiteX155" fmla="*/ 4335645 w 4836388"/>
              <a:gd name="connsiteY155" fmla="*/ 1813996 h 4143539"/>
              <a:gd name="connsiteX156" fmla="*/ 4379188 w 4836388"/>
              <a:gd name="connsiteY156" fmla="*/ 1748682 h 4143539"/>
              <a:gd name="connsiteX157" fmla="*/ 4411845 w 4836388"/>
              <a:gd name="connsiteY157" fmla="*/ 1694253 h 4143539"/>
              <a:gd name="connsiteX158" fmla="*/ 4422731 w 4836388"/>
              <a:gd name="connsiteY158" fmla="*/ 1661596 h 4143539"/>
              <a:gd name="connsiteX159" fmla="*/ 4444502 w 4836388"/>
              <a:gd name="connsiteY159" fmla="*/ 1628939 h 4143539"/>
              <a:gd name="connsiteX160" fmla="*/ 4466273 w 4836388"/>
              <a:gd name="connsiteY160" fmla="*/ 1585396 h 4143539"/>
              <a:gd name="connsiteX161" fmla="*/ 4488045 w 4836388"/>
              <a:gd name="connsiteY161" fmla="*/ 1552739 h 4143539"/>
              <a:gd name="connsiteX162" fmla="*/ 4498931 w 4836388"/>
              <a:gd name="connsiteY162" fmla="*/ 1520082 h 4143539"/>
              <a:gd name="connsiteX163" fmla="*/ 4542473 w 4836388"/>
              <a:gd name="connsiteY163" fmla="*/ 1465653 h 4143539"/>
              <a:gd name="connsiteX164" fmla="*/ 4564245 w 4836388"/>
              <a:gd name="connsiteY164" fmla="*/ 1400339 h 4143539"/>
              <a:gd name="connsiteX165" fmla="*/ 4618673 w 4836388"/>
              <a:gd name="connsiteY165" fmla="*/ 1313253 h 4143539"/>
              <a:gd name="connsiteX166" fmla="*/ 4662216 w 4836388"/>
              <a:gd name="connsiteY166" fmla="*/ 1215282 h 4143539"/>
              <a:gd name="connsiteX167" fmla="*/ 4705759 w 4836388"/>
              <a:gd name="connsiteY167" fmla="*/ 1095539 h 4143539"/>
              <a:gd name="connsiteX168" fmla="*/ 4727531 w 4836388"/>
              <a:gd name="connsiteY168" fmla="*/ 1008453 h 4143539"/>
              <a:gd name="connsiteX169" fmla="*/ 4760188 w 4836388"/>
              <a:gd name="connsiteY169" fmla="*/ 921367 h 4143539"/>
              <a:gd name="connsiteX170" fmla="*/ 4771073 w 4836388"/>
              <a:gd name="connsiteY170" fmla="*/ 845167 h 4143539"/>
              <a:gd name="connsiteX171" fmla="*/ 4792845 w 4836388"/>
              <a:gd name="connsiteY171" fmla="*/ 801625 h 4143539"/>
              <a:gd name="connsiteX172" fmla="*/ 4803731 w 4836388"/>
              <a:gd name="connsiteY172" fmla="*/ 714539 h 4143539"/>
              <a:gd name="connsiteX173" fmla="*/ 4814616 w 4836388"/>
              <a:gd name="connsiteY173" fmla="*/ 649225 h 4143539"/>
              <a:gd name="connsiteX174" fmla="*/ 4836388 w 4836388"/>
              <a:gd name="connsiteY174" fmla="*/ 442396 h 4143539"/>
              <a:gd name="connsiteX175" fmla="*/ 4825502 w 4836388"/>
              <a:gd name="connsiteY175" fmla="*/ 192025 h 4143539"/>
              <a:gd name="connsiteX176" fmla="*/ 4716645 w 4836388"/>
              <a:gd name="connsiteY176" fmla="*/ 126710 h 4143539"/>
              <a:gd name="connsiteX177" fmla="*/ 4618673 w 4836388"/>
              <a:gd name="connsiteY177" fmla="*/ 83167 h 4143539"/>
              <a:gd name="connsiteX178" fmla="*/ 4586016 w 4836388"/>
              <a:gd name="connsiteY178" fmla="*/ 72282 h 4143539"/>
              <a:gd name="connsiteX179" fmla="*/ 4553359 w 4836388"/>
              <a:gd name="connsiteY179" fmla="*/ 61396 h 4143539"/>
              <a:gd name="connsiteX180" fmla="*/ 4498931 w 4836388"/>
              <a:gd name="connsiteY180" fmla="*/ 50510 h 4143539"/>
              <a:gd name="connsiteX181" fmla="*/ 4433616 w 4836388"/>
              <a:gd name="connsiteY181" fmla="*/ 28739 h 4143539"/>
              <a:gd name="connsiteX182" fmla="*/ 4400959 w 4836388"/>
              <a:gd name="connsiteY182" fmla="*/ 17853 h 4143539"/>
              <a:gd name="connsiteX183" fmla="*/ 4307751 w 4836388"/>
              <a:gd name="connsiteY183" fmla="*/ 19894 h 4143539"/>
              <a:gd name="connsiteX184" fmla="*/ 4168957 w 4836388"/>
              <a:gd name="connsiteY184" fmla="*/ 24657 h 4143539"/>
              <a:gd name="connsiteX0" fmla="*/ 4346531 w 4836388"/>
              <a:gd name="connsiteY0" fmla="*/ 4899 h 4127863"/>
              <a:gd name="connsiteX1" fmla="*/ 4292102 w 4836388"/>
              <a:gd name="connsiteY1" fmla="*/ 2177 h 4127863"/>
              <a:gd name="connsiteX2" fmla="*/ 3747816 w 4836388"/>
              <a:gd name="connsiteY2" fmla="*/ 2177 h 4127863"/>
              <a:gd name="connsiteX3" fmla="*/ 3682502 w 4836388"/>
              <a:gd name="connsiteY3" fmla="*/ 23949 h 4127863"/>
              <a:gd name="connsiteX4" fmla="*/ 3638959 w 4836388"/>
              <a:gd name="connsiteY4" fmla="*/ 34834 h 4127863"/>
              <a:gd name="connsiteX5" fmla="*/ 3573645 w 4836388"/>
              <a:gd name="connsiteY5" fmla="*/ 56606 h 4127863"/>
              <a:gd name="connsiteX6" fmla="*/ 3486559 w 4836388"/>
              <a:gd name="connsiteY6" fmla="*/ 165463 h 4127863"/>
              <a:gd name="connsiteX7" fmla="*/ 3475673 w 4836388"/>
              <a:gd name="connsiteY7" fmla="*/ 198120 h 4127863"/>
              <a:gd name="connsiteX8" fmla="*/ 3453902 w 4836388"/>
              <a:gd name="connsiteY8" fmla="*/ 274320 h 4127863"/>
              <a:gd name="connsiteX9" fmla="*/ 3443016 w 4836388"/>
              <a:gd name="connsiteY9" fmla="*/ 611777 h 4127863"/>
              <a:gd name="connsiteX10" fmla="*/ 3432131 w 4836388"/>
              <a:gd name="connsiteY10" fmla="*/ 1188720 h 4127863"/>
              <a:gd name="connsiteX11" fmla="*/ 3421245 w 4836388"/>
              <a:gd name="connsiteY11" fmla="*/ 1254034 h 4127863"/>
              <a:gd name="connsiteX12" fmla="*/ 3388588 w 4836388"/>
              <a:gd name="connsiteY12" fmla="*/ 1373777 h 4127863"/>
              <a:gd name="connsiteX13" fmla="*/ 3377702 w 4836388"/>
              <a:gd name="connsiteY13" fmla="*/ 1406434 h 4127863"/>
              <a:gd name="connsiteX14" fmla="*/ 3355931 w 4836388"/>
              <a:gd name="connsiteY14" fmla="*/ 1428206 h 4127863"/>
              <a:gd name="connsiteX15" fmla="*/ 3345045 w 4836388"/>
              <a:gd name="connsiteY15" fmla="*/ 1460863 h 4127863"/>
              <a:gd name="connsiteX16" fmla="*/ 3312388 w 4836388"/>
              <a:gd name="connsiteY16" fmla="*/ 1471749 h 4127863"/>
              <a:gd name="connsiteX17" fmla="*/ 3290616 w 4836388"/>
              <a:gd name="connsiteY17" fmla="*/ 1493520 h 4127863"/>
              <a:gd name="connsiteX18" fmla="*/ 3214416 w 4836388"/>
              <a:gd name="connsiteY18" fmla="*/ 1526177 h 4127863"/>
              <a:gd name="connsiteX19" fmla="*/ 3094673 w 4836388"/>
              <a:gd name="connsiteY19" fmla="*/ 1558834 h 4127863"/>
              <a:gd name="connsiteX20" fmla="*/ 3062016 w 4836388"/>
              <a:gd name="connsiteY20" fmla="*/ 1569720 h 4127863"/>
              <a:gd name="connsiteX21" fmla="*/ 2942273 w 4836388"/>
              <a:gd name="connsiteY21" fmla="*/ 1591491 h 4127863"/>
              <a:gd name="connsiteX22" fmla="*/ 2256473 w 4836388"/>
              <a:gd name="connsiteY22" fmla="*/ 1602377 h 4127863"/>
              <a:gd name="connsiteX23" fmla="*/ 2136731 w 4836388"/>
              <a:gd name="connsiteY23" fmla="*/ 1624149 h 4127863"/>
              <a:gd name="connsiteX24" fmla="*/ 2071416 w 4836388"/>
              <a:gd name="connsiteY24" fmla="*/ 1645920 h 4127863"/>
              <a:gd name="connsiteX25" fmla="*/ 1914254 w 4836388"/>
              <a:gd name="connsiteY25" fmla="*/ 1659527 h 4127863"/>
              <a:gd name="connsiteX26" fmla="*/ 1534615 w 4836388"/>
              <a:gd name="connsiteY26" fmla="*/ 1641158 h 4127863"/>
              <a:gd name="connsiteX27" fmla="*/ 1511482 w 4836388"/>
              <a:gd name="connsiteY27" fmla="*/ 1643878 h 4127863"/>
              <a:gd name="connsiteX28" fmla="*/ 1463177 w 4836388"/>
              <a:gd name="connsiteY28" fmla="*/ 1641158 h 4127863"/>
              <a:gd name="connsiteX29" fmla="*/ 1450931 w 4836388"/>
              <a:gd name="connsiteY29" fmla="*/ 1656806 h 4127863"/>
              <a:gd name="connsiteX30" fmla="*/ 1363845 w 4836388"/>
              <a:gd name="connsiteY30" fmla="*/ 1645920 h 4127863"/>
              <a:gd name="connsiteX31" fmla="*/ 1287645 w 4836388"/>
              <a:gd name="connsiteY31" fmla="*/ 1635034 h 4127863"/>
              <a:gd name="connsiteX32" fmla="*/ 1102588 w 4836388"/>
              <a:gd name="connsiteY32" fmla="*/ 1645920 h 4127863"/>
              <a:gd name="connsiteX33" fmla="*/ 1048159 w 4836388"/>
              <a:gd name="connsiteY33" fmla="*/ 1689463 h 4127863"/>
              <a:gd name="connsiteX34" fmla="*/ 1015502 w 4836388"/>
              <a:gd name="connsiteY34" fmla="*/ 1711234 h 4127863"/>
              <a:gd name="connsiteX35" fmla="*/ 950188 w 4836388"/>
              <a:gd name="connsiteY35" fmla="*/ 1776549 h 4127863"/>
              <a:gd name="connsiteX36" fmla="*/ 917531 w 4836388"/>
              <a:gd name="connsiteY36" fmla="*/ 1809206 h 4127863"/>
              <a:gd name="connsiteX37" fmla="*/ 884873 w 4836388"/>
              <a:gd name="connsiteY37" fmla="*/ 1830977 h 4127863"/>
              <a:gd name="connsiteX38" fmla="*/ 830445 w 4836388"/>
              <a:gd name="connsiteY38" fmla="*/ 1863634 h 4127863"/>
              <a:gd name="connsiteX39" fmla="*/ 776016 w 4836388"/>
              <a:gd name="connsiteY39" fmla="*/ 1896291 h 4127863"/>
              <a:gd name="connsiteX40" fmla="*/ 754245 w 4836388"/>
              <a:gd name="connsiteY40" fmla="*/ 1918063 h 4127863"/>
              <a:gd name="connsiteX41" fmla="*/ 656273 w 4836388"/>
              <a:gd name="connsiteY41" fmla="*/ 1972491 h 4127863"/>
              <a:gd name="connsiteX42" fmla="*/ 569188 w 4836388"/>
              <a:gd name="connsiteY42" fmla="*/ 2016034 h 4127863"/>
              <a:gd name="connsiteX43" fmla="*/ 536531 w 4836388"/>
              <a:gd name="connsiteY43" fmla="*/ 2026920 h 4127863"/>
              <a:gd name="connsiteX44" fmla="*/ 449445 w 4836388"/>
              <a:gd name="connsiteY44" fmla="*/ 2070463 h 4127863"/>
              <a:gd name="connsiteX45" fmla="*/ 449445 w 4836388"/>
              <a:gd name="connsiteY45" fmla="*/ 2070463 h 4127863"/>
              <a:gd name="connsiteX46" fmla="*/ 384131 w 4836388"/>
              <a:gd name="connsiteY46" fmla="*/ 2103120 h 4127863"/>
              <a:gd name="connsiteX47" fmla="*/ 329702 w 4836388"/>
              <a:gd name="connsiteY47" fmla="*/ 2146663 h 4127863"/>
              <a:gd name="connsiteX48" fmla="*/ 286159 w 4836388"/>
              <a:gd name="connsiteY48" fmla="*/ 2157549 h 4127863"/>
              <a:gd name="connsiteX49" fmla="*/ 220845 w 4836388"/>
              <a:gd name="connsiteY49" fmla="*/ 2201091 h 4127863"/>
              <a:gd name="connsiteX50" fmla="*/ 199073 w 4836388"/>
              <a:gd name="connsiteY50" fmla="*/ 2222863 h 4127863"/>
              <a:gd name="connsiteX51" fmla="*/ 166416 w 4836388"/>
              <a:gd name="connsiteY51" fmla="*/ 2244634 h 4127863"/>
              <a:gd name="connsiteX52" fmla="*/ 144645 w 4836388"/>
              <a:gd name="connsiteY52" fmla="*/ 2266406 h 4127863"/>
              <a:gd name="connsiteX53" fmla="*/ 111988 w 4836388"/>
              <a:gd name="connsiteY53" fmla="*/ 2288177 h 4127863"/>
              <a:gd name="connsiteX54" fmla="*/ 68445 w 4836388"/>
              <a:gd name="connsiteY54" fmla="*/ 2342606 h 4127863"/>
              <a:gd name="connsiteX55" fmla="*/ 35788 w 4836388"/>
              <a:gd name="connsiteY55" fmla="*/ 2440577 h 4127863"/>
              <a:gd name="connsiteX56" fmla="*/ 24902 w 4836388"/>
              <a:gd name="connsiteY56" fmla="*/ 2473234 h 4127863"/>
              <a:gd name="connsiteX57" fmla="*/ 14016 w 4836388"/>
              <a:gd name="connsiteY57" fmla="*/ 2505891 h 4127863"/>
              <a:gd name="connsiteX58" fmla="*/ 14016 w 4836388"/>
              <a:gd name="connsiteY58" fmla="*/ 2810691 h 4127863"/>
              <a:gd name="connsiteX59" fmla="*/ 35788 w 4836388"/>
              <a:gd name="connsiteY59" fmla="*/ 2876006 h 4127863"/>
              <a:gd name="connsiteX60" fmla="*/ 46673 w 4836388"/>
              <a:gd name="connsiteY60" fmla="*/ 2930434 h 4127863"/>
              <a:gd name="connsiteX61" fmla="*/ 68445 w 4836388"/>
              <a:gd name="connsiteY61" fmla="*/ 2995749 h 4127863"/>
              <a:gd name="connsiteX62" fmla="*/ 79331 w 4836388"/>
              <a:gd name="connsiteY62" fmla="*/ 3039291 h 4127863"/>
              <a:gd name="connsiteX63" fmla="*/ 90216 w 4836388"/>
              <a:gd name="connsiteY63" fmla="*/ 3126377 h 4127863"/>
              <a:gd name="connsiteX64" fmla="*/ 101102 w 4836388"/>
              <a:gd name="connsiteY64" fmla="*/ 3159034 h 4127863"/>
              <a:gd name="connsiteX65" fmla="*/ 111988 w 4836388"/>
              <a:gd name="connsiteY65" fmla="*/ 3202577 h 4127863"/>
              <a:gd name="connsiteX66" fmla="*/ 144645 w 4836388"/>
              <a:gd name="connsiteY66" fmla="*/ 3322320 h 4127863"/>
              <a:gd name="connsiteX67" fmla="*/ 155531 w 4836388"/>
              <a:gd name="connsiteY67" fmla="*/ 3354977 h 4127863"/>
              <a:gd name="connsiteX68" fmla="*/ 166416 w 4836388"/>
              <a:gd name="connsiteY68" fmla="*/ 3387634 h 4127863"/>
              <a:gd name="connsiteX69" fmla="*/ 209959 w 4836388"/>
              <a:gd name="connsiteY69" fmla="*/ 3463834 h 4127863"/>
              <a:gd name="connsiteX70" fmla="*/ 231731 w 4836388"/>
              <a:gd name="connsiteY70" fmla="*/ 3496491 h 4127863"/>
              <a:gd name="connsiteX71" fmla="*/ 275273 w 4836388"/>
              <a:gd name="connsiteY71" fmla="*/ 3594463 h 4127863"/>
              <a:gd name="connsiteX72" fmla="*/ 297045 w 4836388"/>
              <a:gd name="connsiteY72" fmla="*/ 3616234 h 4127863"/>
              <a:gd name="connsiteX73" fmla="*/ 373245 w 4836388"/>
              <a:gd name="connsiteY73" fmla="*/ 3703320 h 4127863"/>
              <a:gd name="connsiteX74" fmla="*/ 405902 w 4836388"/>
              <a:gd name="connsiteY74" fmla="*/ 3735977 h 4127863"/>
              <a:gd name="connsiteX75" fmla="*/ 427673 w 4836388"/>
              <a:gd name="connsiteY75" fmla="*/ 3757749 h 4127863"/>
              <a:gd name="connsiteX76" fmla="*/ 460331 w 4836388"/>
              <a:gd name="connsiteY76" fmla="*/ 3768634 h 4127863"/>
              <a:gd name="connsiteX77" fmla="*/ 547416 w 4836388"/>
              <a:gd name="connsiteY77" fmla="*/ 3844834 h 4127863"/>
              <a:gd name="connsiteX78" fmla="*/ 601845 w 4836388"/>
              <a:gd name="connsiteY78" fmla="*/ 3888377 h 4127863"/>
              <a:gd name="connsiteX79" fmla="*/ 688931 w 4836388"/>
              <a:gd name="connsiteY79" fmla="*/ 3931920 h 4127863"/>
              <a:gd name="connsiteX80" fmla="*/ 732473 w 4836388"/>
              <a:gd name="connsiteY80" fmla="*/ 3953691 h 4127863"/>
              <a:gd name="connsiteX81" fmla="*/ 797788 w 4836388"/>
              <a:gd name="connsiteY81" fmla="*/ 3975463 h 4127863"/>
              <a:gd name="connsiteX82" fmla="*/ 830445 w 4836388"/>
              <a:gd name="connsiteY82" fmla="*/ 3986349 h 4127863"/>
              <a:gd name="connsiteX83" fmla="*/ 863102 w 4836388"/>
              <a:gd name="connsiteY83" fmla="*/ 4008120 h 4127863"/>
              <a:gd name="connsiteX84" fmla="*/ 971959 w 4836388"/>
              <a:gd name="connsiteY84" fmla="*/ 4040777 h 4127863"/>
              <a:gd name="connsiteX85" fmla="*/ 1004616 w 4836388"/>
              <a:gd name="connsiteY85" fmla="*/ 4062549 h 4127863"/>
              <a:gd name="connsiteX86" fmla="*/ 1157016 w 4836388"/>
              <a:gd name="connsiteY86" fmla="*/ 4106091 h 4127863"/>
              <a:gd name="connsiteX87" fmla="*/ 1309416 w 4836388"/>
              <a:gd name="connsiteY87" fmla="*/ 4127863 h 4127863"/>
              <a:gd name="connsiteX88" fmla="*/ 1581559 w 4836388"/>
              <a:gd name="connsiteY88" fmla="*/ 4116977 h 4127863"/>
              <a:gd name="connsiteX89" fmla="*/ 1646873 w 4836388"/>
              <a:gd name="connsiteY89" fmla="*/ 4084320 h 4127863"/>
              <a:gd name="connsiteX90" fmla="*/ 1668645 w 4836388"/>
              <a:gd name="connsiteY90" fmla="*/ 4062549 h 4127863"/>
              <a:gd name="connsiteX91" fmla="*/ 1701302 w 4836388"/>
              <a:gd name="connsiteY91" fmla="*/ 4051663 h 4127863"/>
              <a:gd name="connsiteX92" fmla="*/ 1744845 w 4836388"/>
              <a:gd name="connsiteY92" fmla="*/ 3975463 h 4127863"/>
              <a:gd name="connsiteX93" fmla="*/ 1755731 w 4836388"/>
              <a:gd name="connsiteY93" fmla="*/ 3942806 h 4127863"/>
              <a:gd name="connsiteX94" fmla="*/ 1766616 w 4836388"/>
              <a:gd name="connsiteY94" fmla="*/ 3899263 h 4127863"/>
              <a:gd name="connsiteX95" fmla="*/ 1788388 w 4836388"/>
              <a:gd name="connsiteY95" fmla="*/ 3866606 h 4127863"/>
              <a:gd name="connsiteX96" fmla="*/ 1810159 w 4836388"/>
              <a:gd name="connsiteY96" fmla="*/ 3779520 h 4127863"/>
              <a:gd name="connsiteX97" fmla="*/ 1831931 w 4836388"/>
              <a:gd name="connsiteY97" fmla="*/ 3648891 h 4127863"/>
              <a:gd name="connsiteX98" fmla="*/ 1777502 w 4836388"/>
              <a:gd name="connsiteY98" fmla="*/ 3387634 h 4127863"/>
              <a:gd name="connsiteX99" fmla="*/ 1744845 w 4836388"/>
              <a:gd name="connsiteY99" fmla="*/ 3376749 h 4127863"/>
              <a:gd name="connsiteX100" fmla="*/ 1723073 w 4836388"/>
              <a:gd name="connsiteY100" fmla="*/ 3354977 h 4127863"/>
              <a:gd name="connsiteX101" fmla="*/ 1559788 w 4836388"/>
              <a:gd name="connsiteY101" fmla="*/ 3333206 h 4127863"/>
              <a:gd name="connsiteX102" fmla="*/ 1527131 w 4836388"/>
              <a:gd name="connsiteY102" fmla="*/ 3322320 h 4127863"/>
              <a:gd name="connsiteX103" fmla="*/ 1483588 w 4836388"/>
              <a:gd name="connsiteY103" fmla="*/ 3311434 h 4127863"/>
              <a:gd name="connsiteX104" fmla="*/ 1418273 w 4836388"/>
              <a:gd name="connsiteY104" fmla="*/ 3289663 h 4127863"/>
              <a:gd name="connsiteX105" fmla="*/ 1363845 w 4836388"/>
              <a:gd name="connsiteY105" fmla="*/ 3246120 h 4127863"/>
              <a:gd name="connsiteX106" fmla="*/ 1287645 w 4836388"/>
              <a:gd name="connsiteY106" fmla="*/ 3202577 h 4127863"/>
              <a:gd name="connsiteX107" fmla="*/ 1211445 w 4836388"/>
              <a:gd name="connsiteY107" fmla="*/ 3137263 h 4127863"/>
              <a:gd name="connsiteX108" fmla="*/ 1189673 w 4836388"/>
              <a:gd name="connsiteY108" fmla="*/ 3104606 h 4127863"/>
              <a:gd name="connsiteX109" fmla="*/ 1167902 w 4836388"/>
              <a:gd name="connsiteY109" fmla="*/ 3082834 h 4127863"/>
              <a:gd name="connsiteX110" fmla="*/ 1135245 w 4836388"/>
              <a:gd name="connsiteY110" fmla="*/ 2973977 h 4127863"/>
              <a:gd name="connsiteX111" fmla="*/ 1124359 w 4836388"/>
              <a:gd name="connsiteY111" fmla="*/ 2941320 h 4127863"/>
              <a:gd name="connsiteX112" fmla="*/ 1146131 w 4836388"/>
              <a:gd name="connsiteY112" fmla="*/ 2723606 h 4127863"/>
              <a:gd name="connsiteX113" fmla="*/ 1157016 w 4836388"/>
              <a:gd name="connsiteY113" fmla="*/ 2690949 h 4127863"/>
              <a:gd name="connsiteX114" fmla="*/ 1178788 w 4836388"/>
              <a:gd name="connsiteY114" fmla="*/ 2658291 h 4127863"/>
              <a:gd name="connsiteX115" fmla="*/ 1233216 w 4836388"/>
              <a:gd name="connsiteY115" fmla="*/ 2549434 h 4127863"/>
              <a:gd name="connsiteX116" fmla="*/ 1233216 w 4836388"/>
              <a:gd name="connsiteY116" fmla="*/ 2549434 h 4127863"/>
              <a:gd name="connsiteX117" fmla="*/ 1244102 w 4836388"/>
              <a:gd name="connsiteY117" fmla="*/ 2516777 h 4127863"/>
              <a:gd name="connsiteX118" fmla="*/ 1276759 w 4836388"/>
              <a:gd name="connsiteY118" fmla="*/ 2495006 h 4127863"/>
              <a:gd name="connsiteX119" fmla="*/ 1298531 w 4836388"/>
              <a:gd name="connsiteY119" fmla="*/ 2473234 h 4127863"/>
              <a:gd name="connsiteX120" fmla="*/ 1320302 w 4836388"/>
              <a:gd name="connsiteY120" fmla="*/ 2440577 h 4127863"/>
              <a:gd name="connsiteX121" fmla="*/ 1363845 w 4836388"/>
              <a:gd name="connsiteY121" fmla="*/ 2418806 h 4127863"/>
              <a:gd name="connsiteX122" fmla="*/ 1396502 w 4836388"/>
              <a:gd name="connsiteY122" fmla="*/ 2397034 h 4127863"/>
              <a:gd name="connsiteX123" fmla="*/ 1461816 w 4836388"/>
              <a:gd name="connsiteY123" fmla="*/ 2375263 h 4127863"/>
              <a:gd name="connsiteX124" fmla="*/ 1548902 w 4836388"/>
              <a:gd name="connsiteY124" fmla="*/ 2353491 h 4127863"/>
              <a:gd name="connsiteX125" fmla="*/ 1625102 w 4836388"/>
              <a:gd name="connsiteY125" fmla="*/ 2342606 h 4127863"/>
              <a:gd name="connsiteX126" fmla="*/ 2691902 w 4836388"/>
              <a:gd name="connsiteY126" fmla="*/ 2331720 h 4127863"/>
              <a:gd name="connsiteX127" fmla="*/ 2746331 w 4836388"/>
              <a:gd name="connsiteY127" fmla="*/ 2320834 h 4127863"/>
              <a:gd name="connsiteX128" fmla="*/ 2811645 w 4836388"/>
              <a:gd name="connsiteY128" fmla="*/ 2309949 h 4127863"/>
              <a:gd name="connsiteX129" fmla="*/ 2855188 w 4836388"/>
              <a:gd name="connsiteY129" fmla="*/ 2299063 h 4127863"/>
              <a:gd name="connsiteX130" fmla="*/ 2909616 w 4836388"/>
              <a:gd name="connsiteY130" fmla="*/ 2288177 h 4127863"/>
              <a:gd name="connsiteX131" fmla="*/ 2942273 w 4836388"/>
              <a:gd name="connsiteY131" fmla="*/ 2277291 h 4127863"/>
              <a:gd name="connsiteX132" fmla="*/ 3018473 w 4836388"/>
              <a:gd name="connsiteY132" fmla="*/ 2266406 h 4127863"/>
              <a:gd name="connsiteX133" fmla="*/ 3072902 w 4836388"/>
              <a:gd name="connsiteY133" fmla="*/ 2255520 h 4127863"/>
              <a:gd name="connsiteX134" fmla="*/ 3170873 w 4836388"/>
              <a:gd name="connsiteY134" fmla="*/ 2244634 h 4127863"/>
              <a:gd name="connsiteX135" fmla="*/ 3236188 w 4836388"/>
              <a:gd name="connsiteY135" fmla="*/ 2233749 h 4127863"/>
              <a:gd name="connsiteX136" fmla="*/ 3312388 w 4836388"/>
              <a:gd name="connsiteY136" fmla="*/ 2222863 h 4127863"/>
              <a:gd name="connsiteX137" fmla="*/ 3410359 w 4836388"/>
              <a:gd name="connsiteY137" fmla="*/ 2201091 h 4127863"/>
              <a:gd name="connsiteX138" fmla="*/ 3443016 w 4836388"/>
              <a:gd name="connsiteY138" fmla="*/ 2190206 h 4127863"/>
              <a:gd name="connsiteX139" fmla="*/ 3486559 w 4836388"/>
              <a:gd name="connsiteY139" fmla="*/ 2179320 h 4127863"/>
              <a:gd name="connsiteX140" fmla="*/ 3551873 w 4836388"/>
              <a:gd name="connsiteY140" fmla="*/ 2157549 h 4127863"/>
              <a:gd name="connsiteX141" fmla="*/ 3628073 w 4836388"/>
              <a:gd name="connsiteY141" fmla="*/ 2146663 h 4127863"/>
              <a:gd name="connsiteX142" fmla="*/ 3715159 w 4836388"/>
              <a:gd name="connsiteY142" fmla="*/ 2124891 h 4127863"/>
              <a:gd name="connsiteX143" fmla="*/ 3758702 w 4836388"/>
              <a:gd name="connsiteY143" fmla="*/ 2114006 h 4127863"/>
              <a:gd name="connsiteX144" fmla="*/ 3791359 w 4836388"/>
              <a:gd name="connsiteY144" fmla="*/ 2092234 h 4127863"/>
              <a:gd name="connsiteX145" fmla="*/ 3932873 w 4836388"/>
              <a:gd name="connsiteY145" fmla="*/ 2059577 h 4127863"/>
              <a:gd name="connsiteX146" fmla="*/ 4019959 w 4836388"/>
              <a:gd name="connsiteY146" fmla="*/ 2026920 h 4127863"/>
              <a:gd name="connsiteX147" fmla="*/ 4063502 w 4836388"/>
              <a:gd name="connsiteY147" fmla="*/ 2005149 h 4127863"/>
              <a:gd name="connsiteX148" fmla="*/ 4096159 w 4836388"/>
              <a:gd name="connsiteY148" fmla="*/ 1994263 h 4127863"/>
              <a:gd name="connsiteX149" fmla="*/ 4139702 w 4836388"/>
              <a:gd name="connsiteY149" fmla="*/ 1961606 h 4127863"/>
              <a:gd name="connsiteX150" fmla="*/ 4172359 w 4836388"/>
              <a:gd name="connsiteY150" fmla="*/ 1950720 h 4127863"/>
              <a:gd name="connsiteX151" fmla="*/ 4194131 w 4836388"/>
              <a:gd name="connsiteY151" fmla="*/ 1928949 h 4127863"/>
              <a:gd name="connsiteX152" fmla="*/ 4237673 w 4836388"/>
              <a:gd name="connsiteY152" fmla="*/ 1907177 h 4127863"/>
              <a:gd name="connsiteX153" fmla="*/ 4259445 w 4836388"/>
              <a:gd name="connsiteY153" fmla="*/ 1885406 h 4127863"/>
              <a:gd name="connsiteX154" fmla="*/ 4292102 w 4836388"/>
              <a:gd name="connsiteY154" fmla="*/ 1863634 h 4127863"/>
              <a:gd name="connsiteX155" fmla="*/ 4335645 w 4836388"/>
              <a:gd name="connsiteY155" fmla="*/ 1798320 h 4127863"/>
              <a:gd name="connsiteX156" fmla="*/ 4379188 w 4836388"/>
              <a:gd name="connsiteY156" fmla="*/ 1733006 h 4127863"/>
              <a:gd name="connsiteX157" fmla="*/ 4411845 w 4836388"/>
              <a:gd name="connsiteY157" fmla="*/ 1678577 h 4127863"/>
              <a:gd name="connsiteX158" fmla="*/ 4422731 w 4836388"/>
              <a:gd name="connsiteY158" fmla="*/ 1645920 h 4127863"/>
              <a:gd name="connsiteX159" fmla="*/ 4444502 w 4836388"/>
              <a:gd name="connsiteY159" fmla="*/ 1613263 h 4127863"/>
              <a:gd name="connsiteX160" fmla="*/ 4466273 w 4836388"/>
              <a:gd name="connsiteY160" fmla="*/ 1569720 h 4127863"/>
              <a:gd name="connsiteX161" fmla="*/ 4488045 w 4836388"/>
              <a:gd name="connsiteY161" fmla="*/ 1537063 h 4127863"/>
              <a:gd name="connsiteX162" fmla="*/ 4498931 w 4836388"/>
              <a:gd name="connsiteY162" fmla="*/ 1504406 h 4127863"/>
              <a:gd name="connsiteX163" fmla="*/ 4542473 w 4836388"/>
              <a:gd name="connsiteY163" fmla="*/ 1449977 h 4127863"/>
              <a:gd name="connsiteX164" fmla="*/ 4564245 w 4836388"/>
              <a:gd name="connsiteY164" fmla="*/ 1384663 h 4127863"/>
              <a:gd name="connsiteX165" fmla="*/ 4618673 w 4836388"/>
              <a:gd name="connsiteY165" fmla="*/ 1297577 h 4127863"/>
              <a:gd name="connsiteX166" fmla="*/ 4662216 w 4836388"/>
              <a:gd name="connsiteY166" fmla="*/ 1199606 h 4127863"/>
              <a:gd name="connsiteX167" fmla="*/ 4705759 w 4836388"/>
              <a:gd name="connsiteY167" fmla="*/ 1079863 h 4127863"/>
              <a:gd name="connsiteX168" fmla="*/ 4727531 w 4836388"/>
              <a:gd name="connsiteY168" fmla="*/ 992777 h 4127863"/>
              <a:gd name="connsiteX169" fmla="*/ 4760188 w 4836388"/>
              <a:gd name="connsiteY169" fmla="*/ 905691 h 4127863"/>
              <a:gd name="connsiteX170" fmla="*/ 4771073 w 4836388"/>
              <a:gd name="connsiteY170" fmla="*/ 829491 h 4127863"/>
              <a:gd name="connsiteX171" fmla="*/ 4792845 w 4836388"/>
              <a:gd name="connsiteY171" fmla="*/ 785949 h 4127863"/>
              <a:gd name="connsiteX172" fmla="*/ 4803731 w 4836388"/>
              <a:gd name="connsiteY172" fmla="*/ 698863 h 4127863"/>
              <a:gd name="connsiteX173" fmla="*/ 4814616 w 4836388"/>
              <a:gd name="connsiteY173" fmla="*/ 633549 h 4127863"/>
              <a:gd name="connsiteX174" fmla="*/ 4836388 w 4836388"/>
              <a:gd name="connsiteY174" fmla="*/ 426720 h 4127863"/>
              <a:gd name="connsiteX175" fmla="*/ 4825502 w 4836388"/>
              <a:gd name="connsiteY175" fmla="*/ 176349 h 4127863"/>
              <a:gd name="connsiteX176" fmla="*/ 4716645 w 4836388"/>
              <a:gd name="connsiteY176" fmla="*/ 111034 h 4127863"/>
              <a:gd name="connsiteX177" fmla="*/ 4618673 w 4836388"/>
              <a:gd name="connsiteY177" fmla="*/ 67491 h 4127863"/>
              <a:gd name="connsiteX178" fmla="*/ 4586016 w 4836388"/>
              <a:gd name="connsiteY178" fmla="*/ 56606 h 4127863"/>
              <a:gd name="connsiteX179" fmla="*/ 4553359 w 4836388"/>
              <a:gd name="connsiteY179" fmla="*/ 45720 h 4127863"/>
              <a:gd name="connsiteX180" fmla="*/ 4498931 w 4836388"/>
              <a:gd name="connsiteY180" fmla="*/ 34834 h 4127863"/>
              <a:gd name="connsiteX181" fmla="*/ 4433616 w 4836388"/>
              <a:gd name="connsiteY181" fmla="*/ 13063 h 4127863"/>
              <a:gd name="connsiteX182" fmla="*/ 4400959 w 4836388"/>
              <a:gd name="connsiteY182" fmla="*/ 2177 h 4127863"/>
              <a:gd name="connsiteX183" fmla="*/ 4307751 w 4836388"/>
              <a:gd name="connsiteY183" fmla="*/ 4218 h 4127863"/>
              <a:gd name="connsiteX184" fmla="*/ 4168957 w 4836388"/>
              <a:gd name="connsiteY184" fmla="*/ 8981 h 4127863"/>
              <a:gd name="connsiteX0" fmla="*/ 4346531 w 4836388"/>
              <a:gd name="connsiteY0" fmla="*/ 4899 h 4127863"/>
              <a:gd name="connsiteX1" fmla="*/ 4292102 w 4836388"/>
              <a:gd name="connsiteY1" fmla="*/ 2177 h 4127863"/>
              <a:gd name="connsiteX2" fmla="*/ 3747816 w 4836388"/>
              <a:gd name="connsiteY2" fmla="*/ 2177 h 4127863"/>
              <a:gd name="connsiteX3" fmla="*/ 3682502 w 4836388"/>
              <a:gd name="connsiteY3" fmla="*/ 23949 h 4127863"/>
              <a:gd name="connsiteX4" fmla="*/ 3638959 w 4836388"/>
              <a:gd name="connsiteY4" fmla="*/ 34834 h 4127863"/>
              <a:gd name="connsiteX5" fmla="*/ 3573645 w 4836388"/>
              <a:gd name="connsiteY5" fmla="*/ 56606 h 4127863"/>
              <a:gd name="connsiteX6" fmla="*/ 3486559 w 4836388"/>
              <a:gd name="connsiteY6" fmla="*/ 165463 h 4127863"/>
              <a:gd name="connsiteX7" fmla="*/ 3475673 w 4836388"/>
              <a:gd name="connsiteY7" fmla="*/ 198120 h 4127863"/>
              <a:gd name="connsiteX8" fmla="*/ 3453902 w 4836388"/>
              <a:gd name="connsiteY8" fmla="*/ 274320 h 4127863"/>
              <a:gd name="connsiteX9" fmla="*/ 3443016 w 4836388"/>
              <a:gd name="connsiteY9" fmla="*/ 611777 h 4127863"/>
              <a:gd name="connsiteX10" fmla="*/ 3432131 w 4836388"/>
              <a:gd name="connsiteY10" fmla="*/ 1188720 h 4127863"/>
              <a:gd name="connsiteX11" fmla="*/ 3421245 w 4836388"/>
              <a:gd name="connsiteY11" fmla="*/ 1254034 h 4127863"/>
              <a:gd name="connsiteX12" fmla="*/ 3388588 w 4836388"/>
              <a:gd name="connsiteY12" fmla="*/ 1373777 h 4127863"/>
              <a:gd name="connsiteX13" fmla="*/ 3377702 w 4836388"/>
              <a:gd name="connsiteY13" fmla="*/ 1406434 h 4127863"/>
              <a:gd name="connsiteX14" fmla="*/ 3355931 w 4836388"/>
              <a:gd name="connsiteY14" fmla="*/ 1428206 h 4127863"/>
              <a:gd name="connsiteX15" fmla="*/ 3345045 w 4836388"/>
              <a:gd name="connsiteY15" fmla="*/ 1460863 h 4127863"/>
              <a:gd name="connsiteX16" fmla="*/ 3312388 w 4836388"/>
              <a:gd name="connsiteY16" fmla="*/ 1471749 h 4127863"/>
              <a:gd name="connsiteX17" fmla="*/ 3290616 w 4836388"/>
              <a:gd name="connsiteY17" fmla="*/ 1493520 h 4127863"/>
              <a:gd name="connsiteX18" fmla="*/ 3214416 w 4836388"/>
              <a:gd name="connsiteY18" fmla="*/ 1526177 h 4127863"/>
              <a:gd name="connsiteX19" fmla="*/ 3094673 w 4836388"/>
              <a:gd name="connsiteY19" fmla="*/ 1558834 h 4127863"/>
              <a:gd name="connsiteX20" fmla="*/ 3062016 w 4836388"/>
              <a:gd name="connsiteY20" fmla="*/ 1569720 h 4127863"/>
              <a:gd name="connsiteX21" fmla="*/ 2942273 w 4836388"/>
              <a:gd name="connsiteY21" fmla="*/ 1591491 h 4127863"/>
              <a:gd name="connsiteX22" fmla="*/ 2256473 w 4836388"/>
              <a:gd name="connsiteY22" fmla="*/ 1602377 h 4127863"/>
              <a:gd name="connsiteX23" fmla="*/ 2136731 w 4836388"/>
              <a:gd name="connsiteY23" fmla="*/ 1624149 h 4127863"/>
              <a:gd name="connsiteX24" fmla="*/ 2071416 w 4836388"/>
              <a:gd name="connsiteY24" fmla="*/ 1645920 h 4127863"/>
              <a:gd name="connsiteX25" fmla="*/ 1914254 w 4836388"/>
              <a:gd name="connsiteY25" fmla="*/ 1659527 h 4127863"/>
              <a:gd name="connsiteX26" fmla="*/ 1534615 w 4836388"/>
              <a:gd name="connsiteY26" fmla="*/ 1641158 h 4127863"/>
              <a:gd name="connsiteX27" fmla="*/ 1511482 w 4836388"/>
              <a:gd name="connsiteY27" fmla="*/ 1643878 h 4127863"/>
              <a:gd name="connsiteX28" fmla="*/ 1463177 w 4836388"/>
              <a:gd name="connsiteY28" fmla="*/ 1641158 h 4127863"/>
              <a:gd name="connsiteX29" fmla="*/ 1450931 w 4836388"/>
              <a:gd name="connsiteY29" fmla="*/ 1656806 h 4127863"/>
              <a:gd name="connsiteX30" fmla="*/ 1363845 w 4836388"/>
              <a:gd name="connsiteY30" fmla="*/ 1645920 h 4127863"/>
              <a:gd name="connsiteX31" fmla="*/ 1287645 w 4836388"/>
              <a:gd name="connsiteY31" fmla="*/ 1635034 h 4127863"/>
              <a:gd name="connsiteX32" fmla="*/ 1102588 w 4836388"/>
              <a:gd name="connsiteY32" fmla="*/ 1645920 h 4127863"/>
              <a:gd name="connsiteX33" fmla="*/ 1048159 w 4836388"/>
              <a:gd name="connsiteY33" fmla="*/ 1689463 h 4127863"/>
              <a:gd name="connsiteX34" fmla="*/ 1015502 w 4836388"/>
              <a:gd name="connsiteY34" fmla="*/ 1711234 h 4127863"/>
              <a:gd name="connsiteX35" fmla="*/ 950188 w 4836388"/>
              <a:gd name="connsiteY35" fmla="*/ 1776549 h 4127863"/>
              <a:gd name="connsiteX36" fmla="*/ 917531 w 4836388"/>
              <a:gd name="connsiteY36" fmla="*/ 1809206 h 4127863"/>
              <a:gd name="connsiteX37" fmla="*/ 884873 w 4836388"/>
              <a:gd name="connsiteY37" fmla="*/ 1830977 h 4127863"/>
              <a:gd name="connsiteX38" fmla="*/ 830445 w 4836388"/>
              <a:gd name="connsiteY38" fmla="*/ 1863634 h 4127863"/>
              <a:gd name="connsiteX39" fmla="*/ 776016 w 4836388"/>
              <a:gd name="connsiteY39" fmla="*/ 1896291 h 4127863"/>
              <a:gd name="connsiteX40" fmla="*/ 754245 w 4836388"/>
              <a:gd name="connsiteY40" fmla="*/ 1918063 h 4127863"/>
              <a:gd name="connsiteX41" fmla="*/ 656273 w 4836388"/>
              <a:gd name="connsiteY41" fmla="*/ 1972491 h 4127863"/>
              <a:gd name="connsiteX42" fmla="*/ 569188 w 4836388"/>
              <a:gd name="connsiteY42" fmla="*/ 2016034 h 4127863"/>
              <a:gd name="connsiteX43" fmla="*/ 536531 w 4836388"/>
              <a:gd name="connsiteY43" fmla="*/ 2026920 h 4127863"/>
              <a:gd name="connsiteX44" fmla="*/ 449445 w 4836388"/>
              <a:gd name="connsiteY44" fmla="*/ 2070463 h 4127863"/>
              <a:gd name="connsiteX45" fmla="*/ 449445 w 4836388"/>
              <a:gd name="connsiteY45" fmla="*/ 2070463 h 4127863"/>
              <a:gd name="connsiteX46" fmla="*/ 384131 w 4836388"/>
              <a:gd name="connsiteY46" fmla="*/ 2103120 h 4127863"/>
              <a:gd name="connsiteX47" fmla="*/ 329702 w 4836388"/>
              <a:gd name="connsiteY47" fmla="*/ 2146663 h 4127863"/>
              <a:gd name="connsiteX48" fmla="*/ 286159 w 4836388"/>
              <a:gd name="connsiteY48" fmla="*/ 2157549 h 4127863"/>
              <a:gd name="connsiteX49" fmla="*/ 220845 w 4836388"/>
              <a:gd name="connsiteY49" fmla="*/ 2201091 h 4127863"/>
              <a:gd name="connsiteX50" fmla="*/ 199073 w 4836388"/>
              <a:gd name="connsiteY50" fmla="*/ 2222863 h 4127863"/>
              <a:gd name="connsiteX51" fmla="*/ 166416 w 4836388"/>
              <a:gd name="connsiteY51" fmla="*/ 2244634 h 4127863"/>
              <a:gd name="connsiteX52" fmla="*/ 144645 w 4836388"/>
              <a:gd name="connsiteY52" fmla="*/ 2266406 h 4127863"/>
              <a:gd name="connsiteX53" fmla="*/ 111988 w 4836388"/>
              <a:gd name="connsiteY53" fmla="*/ 2288177 h 4127863"/>
              <a:gd name="connsiteX54" fmla="*/ 68445 w 4836388"/>
              <a:gd name="connsiteY54" fmla="*/ 2342606 h 4127863"/>
              <a:gd name="connsiteX55" fmla="*/ 35788 w 4836388"/>
              <a:gd name="connsiteY55" fmla="*/ 2440577 h 4127863"/>
              <a:gd name="connsiteX56" fmla="*/ 24902 w 4836388"/>
              <a:gd name="connsiteY56" fmla="*/ 2473234 h 4127863"/>
              <a:gd name="connsiteX57" fmla="*/ 14016 w 4836388"/>
              <a:gd name="connsiteY57" fmla="*/ 2505891 h 4127863"/>
              <a:gd name="connsiteX58" fmla="*/ 14016 w 4836388"/>
              <a:gd name="connsiteY58" fmla="*/ 2810691 h 4127863"/>
              <a:gd name="connsiteX59" fmla="*/ 35788 w 4836388"/>
              <a:gd name="connsiteY59" fmla="*/ 2876006 h 4127863"/>
              <a:gd name="connsiteX60" fmla="*/ 46673 w 4836388"/>
              <a:gd name="connsiteY60" fmla="*/ 2930434 h 4127863"/>
              <a:gd name="connsiteX61" fmla="*/ 68445 w 4836388"/>
              <a:gd name="connsiteY61" fmla="*/ 2995749 h 4127863"/>
              <a:gd name="connsiteX62" fmla="*/ 79331 w 4836388"/>
              <a:gd name="connsiteY62" fmla="*/ 3039291 h 4127863"/>
              <a:gd name="connsiteX63" fmla="*/ 90216 w 4836388"/>
              <a:gd name="connsiteY63" fmla="*/ 3126377 h 4127863"/>
              <a:gd name="connsiteX64" fmla="*/ 101102 w 4836388"/>
              <a:gd name="connsiteY64" fmla="*/ 3159034 h 4127863"/>
              <a:gd name="connsiteX65" fmla="*/ 111988 w 4836388"/>
              <a:gd name="connsiteY65" fmla="*/ 3202577 h 4127863"/>
              <a:gd name="connsiteX66" fmla="*/ 144645 w 4836388"/>
              <a:gd name="connsiteY66" fmla="*/ 3322320 h 4127863"/>
              <a:gd name="connsiteX67" fmla="*/ 155531 w 4836388"/>
              <a:gd name="connsiteY67" fmla="*/ 3354977 h 4127863"/>
              <a:gd name="connsiteX68" fmla="*/ 166416 w 4836388"/>
              <a:gd name="connsiteY68" fmla="*/ 3387634 h 4127863"/>
              <a:gd name="connsiteX69" fmla="*/ 209959 w 4836388"/>
              <a:gd name="connsiteY69" fmla="*/ 3463834 h 4127863"/>
              <a:gd name="connsiteX70" fmla="*/ 231731 w 4836388"/>
              <a:gd name="connsiteY70" fmla="*/ 3496491 h 4127863"/>
              <a:gd name="connsiteX71" fmla="*/ 275273 w 4836388"/>
              <a:gd name="connsiteY71" fmla="*/ 3594463 h 4127863"/>
              <a:gd name="connsiteX72" fmla="*/ 297045 w 4836388"/>
              <a:gd name="connsiteY72" fmla="*/ 3616234 h 4127863"/>
              <a:gd name="connsiteX73" fmla="*/ 373245 w 4836388"/>
              <a:gd name="connsiteY73" fmla="*/ 3703320 h 4127863"/>
              <a:gd name="connsiteX74" fmla="*/ 405902 w 4836388"/>
              <a:gd name="connsiteY74" fmla="*/ 3735977 h 4127863"/>
              <a:gd name="connsiteX75" fmla="*/ 427673 w 4836388"/>
              <a:gd name="connsiteY75" fmla="*/ 3757749 h 4127863"/>
              <a:gd name="connsiteX76" fmla="*/ 460331 w 4836388"/>
              <a:gd name="connsiteY76" fmla="*/ 3768634 h 4127863"/>
              <a:gd name="connsiteX77" fmla="*/ 547416 w 4836388"/>
              <a:gd name="connsiteY77" fmla="*/ 3844834 h 4127863"/>
              <a:gd name="connsiteX78" fmla="*/ 601845 w 4836388"/>
              <a:gd name="connsiteY78" fmla="*/ 3888377 h 4127863"/>
              <a:gd name="connsiteX79" fmla="*/ 688931 w 4836388"/>
              <a:gd name="connsiteY79" fmla="*/ 3931920 h 4127863"/>
              <a:gd name="connsiteX80" fmla="*/ 732473 w 4836388"/>
              <a:gd name="connsiteY80" fmla="*/ 3953691 h 4127863"/>
              <a:gd name="connsiteX81" fmla="*/ 797788 w 4836388"/>
              <a:gd name="connsiteY81" fmla="*/ 3975463 h 4127863"/>
              <a:gd name="connsiteX82" fmla="*/ 830445 w 4836388"/>
              <a:gd name="connsiteY82" fmla="*/ 3986349 h 4127863"/>
              <a:gd name="connsiteX83" fmla="*/ 863102 w 4836388"/>
              <a:gd name="connsiteY83" fmla="*/ 4008120 h 4127863"/>
              <a:gd name="connsiteX84" fmla="*/ 971959 w 4836388"/>
              <a:gd name="connsiteY84" fmla="*/ 4040777 h 4127863"/>
              <a:gd name="connsiteX85" fmla="*/ 1004616 w 4836388"/>
              <a:gd name="connsiteY85" fmla="*/ 4062549 h 4127863"/>
              <a:gd name="connsiteX86" fmla="*/ 1157016 w 4836388"/>
              <a:gd name="connsiteY86" fmla="*/ 4106091 h 4127863"/>
              <a:gd name="connsiteX87" fmla="*/ 1309416 w 4836388"/>
              <a:gd name="connsiteY87" fmla="*/ 4127863 h 4127863"/>
              <a:gd name="connsiteX88" fmla="*/ 1581559 w 4836388"/>
              <a:gd name="connsiteY88" fmla="*/ 4116977 h 4127863"/>
              <a:gd name="connsiteX89" fmla="*/ 1646873 w 4836388"/>
              <a:gd name="connsiteY89" fmla="*/ 4084320 h 4127863"/>
              <a:gd name="connsiteX90" fmla="*/ 1668645 w 4836388"/>
              <a:gd name="connsiteY90" fmla="*/ 4062549 h 4127863"/>
              <a:gd name="connsiteX91" fmla="*/ 1701302 w 4836388"/>
              <a:gd name="connsiteY91" fmla="*/ 4051663 h 4127863"/>
              <a:gd name="connsiteX92" fmla="*/ 1744845 w 4836388"/>
              <a:gd name="connsiteY92" fmla="*/ 3975463 h 4127863"/>
              <a:gd name="connsiteX93" fmla="*/ 1755731 w 4836388"/>
              <a:gd name="connsiteY93" fmla="*/ 3942806 h 4127863"/>
              <a:gd name="connsiteX94" fmla="*/ 1766616 w 4836388"/>
              <a:gd name="connsiteY94" fmla="*/ 3899263 h 4127863"/>
              <a:gd name="connsiteX95" fmla="*/ 1788388 w 4836388"/>
              <a:gd name="connsiteY95" fmla="*/ 3866606 h 4127863"/>
              <a:gd name="connsiteX96" fmla="*/ 1810159 w 4836388"/>
              <a:gd name="connsiteY96" fmla="*/ 3779520 h 4127863"/>
              <a:gd name="connsiteX97" fmla="*/ 1831931 w 4836388"/>
              <a:gd name="connsiteY97" fmla="*/ 3648891 h 4127863"/>
              <a:gd name="connsiteX98" fmla="*/ 1777502 w 4836388"/>
              <a:gd name="connsiteY98" fmla="*/ 3387634 h 4127863"/>
              <a:gd name="connsiteX99" fmla="*/ 1744845 w 4836388"/>
              <a:gd name="connsiteY99" fmla="*/ 3376749 h 4127863"/>
              <a:gd name="connsiteX100" fmla="*/ 1723073 w 4836388"/>
              <a:gd name="connsiteY100" fmla="*/ 3354977 h 4127863"/>
              <a:gd name="connsiteX101" fmla="*/ 1559788 w 4836388"/>
              <a:gd name="connsiteY101" fmla="*/ 3333206 h 4127863"/>
              <a:gd name="connsiteX102" fmla="*/ 1527131 w 4836388"/>
              <a:gd name="connsiteY102" fmla="*/ 3322320 h 4127863"/>
              <a:gd name="connsiteX103" fmla="*/ 1483588 w 4836388"/>
              <a:gd name="connsiteY103" fmla="*/ 3311434 h 4127863"/>
              <a:gd name="connsiteX104" fmla="*/ 1418273 w 4836388"/>
              <a:gd name="connsiteY104" fmla="*/ 3289663 h 4127863"/>
              <a:gd name="connsiteX105" fmla="*/ 1363845 w 4836388"/>
              <a:gd name="connsiteY105" fmla="*/ 3246120 h 4127863"/>
              <a:gd name="connsiteX106" fmla="*/ 1287645 w 4836388"/>
              <a:gd name="connsiteY106" fmla="*/ 3202577 h 4127863"/>
              <a:gd name="connsiteX107" fmla="*/ 1211445 w 4836388"/>
              <a:gd name="connsiteY107" fmla="*/ 3137263 h 4127863"/>
              <a:gd name="connsiteX108" fmla="*/ 1189673 w 4836388"/>
              <a:gd name="connsiteY108" fmla="*/ 3104606 h 4127863"/>
              <a:gd name="connsiteX109" fmla="*/ 1167902 w 4836388"/>
              <a:gd name="connsiteY109" fmla="*/ 3082834 h 4127863"/>
              <a:gd name="connsiteX110" fmla="*/ 1135245 w 4836388"/>
              <a:gd name="connsiteY110" fmla="*/ 2973977 h 4127863"/>
              <a:gd name="connsiteX111" fmla="*/ 1124359 w 4836388"/>
              <a:gd name="connsiteY111" fmla="*/ 2941320 h 4127863"/>
              <a:gd name="connsiteX112" fmla="*/ 1146131 w 4836388"/>
              <a:gd name="connsiteY112" fmla="*/ 2723606 h 4127863"/>
              <a:gd name="connsiteX113" fmla="*/ 1157016 w 4836388"/>
              <a:gd name="connsiteY113" fmla="*/ 2690949 h 4127863"/>
              <a:gd name="connsiteX114" fmla="*/ 1178788 w 4836388"/>
              <a:gd name="connsiteY114" fmla="*/ 2658291 h 4127863"/>
              <a:gd name="connsiteX115" fmla="*/ 1233216 w 4836388"/>
              <a:gd name="connsiteY115" fmla="*/ 2549434 h 4127863"/>
              <a:gd name="connsiteX116" fmla="*/ 1233216 w 4836388"/>
              <a:gd name="connsiteY116" fmla="*/ 2549434 h 4127863"/>
              <a:gd name="connsiteX117" fmla="*/ 1244102 w 4836388"/>
              <a:gd name="connsiteY117" fmla="*/ 2516777 h 4127863"/>
              <a:gd name="connsiteX118" fmla="*/ 1276759 w 4836388"/>
              <a:gd name="connsiteY118" fmla="*/ 2495006 h 4127863"/>
              <a:gd name="connsiteX119" fmla="*/ 1298531 w 4836388"/>
              <a:gd name="connsiteY119" fmla="*/ 2473234 h 4127863"/>
              <a:gd name="connsiteX120" fmla="*/ 1320302 w 4836388"/>
              <a:gd name="connsiteY120" fmla="*/ 2440577 h 4127863"/>
              <a:gd name="connsiteX121" fmla="*/ 1363845 w 4836388"/>
              <a:gd name="connsiteY121" fmla="*/ 2418806 h 4127863"/>
              <a:gd name="connsiteX122" fmla="*/ 1396502 w 4836388"/>
              <a:gd name="connsiteY122" fmla="*/ 2397034 h 4127863"/>
              <a:gd name="connsiteX123" fmla="*/ 1461816 w 4836388"/>
              <a:gd name="connsiteY123" fmla="*/ 2375263 h 4127863"/>
              <a:gd name="connsiteX124" fmla="*/ 1548902 w 4836388"/>
              <a:gd name="connsiteY124" fmla="*/ 2353491 h 4127863"/>
              <a:gd name="connsiteX125" fmla="*/ 1625102 w 4836388"/>
              <a:gd name="connsiteY125" fmla="*/ 2342606 h 4127863"/>
              <a:gd name="connsiteX126" fmla="*/ 2691902 w 4836388"/>
              <a:gd name="connsiteY126" fmla="*/ 2331720 h 4127863"/>
              <a:gd name="connsiteX127" fmla="*/ 2746331 w 4836388"/>
              <a:gd name="connsiteY127" fmla="*/ 2320834 h 4127863"/>
              <a:gd name="connsiteX128" fmla="*/ 2811645 w 4836388"/>
              <a:gd name="connsiteY128" fmla="*/ 2309949 h 4127863"/>
              <a:gd name="connsiteX129" fmla="*/ 2855188 w 4836388"/>
              <a:gd name="connsiteY129" fmla="*/ 2299063 h 4127863"/>
              <a:gd name="connsiteX130" fmla="*/ 2909616 w 4836388"/>
              <a:gd name="connsiteY130" fmla="*/ 2288177 h 4127863"/>
              <a:gd name="connsiteX131" fmla="*/ 2942273 w 4836388"/>
              <a:gd name="connsiteY131" fmla="*/ 2277291 h 4127863"/>
              <a:gd name="connsiteX132" fmla="*/ 3018473 w 4836388"/>
              <a:gd name="connsiteY132" fmla="*/ 2266406 h 4127863"/>
              <a:gd name="connsiteX133" fmla="*/ 3072902 w 4836388"/>
              <a:gd name="connsiteY133" fmla="*/ 2255520 h 4127863"/>
              <a:gd name="connsiteX134" fmla="*/ 3170873 w 4836388"/>
              <a:gd name="connsiteY134" fmla="*/ 2244634 h 4127863"/>
              <a:gd name="connsiteX135" fmla="*/ 3236188 w 4836388"/>
              <a:gd name="connsiteY135" fmla="*/ 2233749 h 4127863"/>
              <a:gd name="connsiteX136" fmla="*/ 3312388 w 4836388"/>
              <a:gd name="connsiteY136" fmla="*/ 2222863 h 4127863"/>
              <a:gd name="connsiteX137" fmla="*/ 3410359 w 4836388"/>
              <a:gd name="connsiteY137" fmla="*/ 2201091 h 4127863"/>
              <a:gd name="connsiteX138" fmla="*/ 3443016 w 4836388"/>
              <a:gd name="connsiteY138" fmla="*/ 2190206 h 4127863"/>
              <a:gd name="connsiteX139" fmla="*/ 3486559 w 4836388"/>
              <a:gd name="connsiteY139" fmla="*/ 2179320 h 4127863"/>
              <a:gd name="connsiteX140" fmla="*/ 3551873 w 4836388"/>
              <a:gd name="connsiteY140" fmla="*/ 2157549 h 4127863"/>
              <a:gd name="connsiteX141" fmla="*/ 3628073 w 4836388"/>
              <a:gd name="connsiteY141" fmla="*/ 2146663 h 4127863"/>
              <a:gd name="connsiteX142" fmla="*/ 3715159 w 4836388"/>
              <a:gd name="connsiteY142" fmla="*/ 2124891 h 4127863"/>
              <a:gd name="connsiteX143" fmla="*/ 3758702 w 4836388"/>
              <a:gd name="connsiteY143" fmla="*/ 2114006 h 4127863"/>
              <a:gd name="connsiteX144" fmla="*/ 3791359 w 4836388"/>
              <a:gd name="connsiteY144" fmla="*/ 2092234 h 4127863"/>
              <a:gd name="connsiteX145" fmla="*/ 3932873 w 4836388"/>
              <a:gd name="connsiteY145" fmla="*/ 2059577 h 4127863"/>
              <a:gd name="connsiteX146" fmla="*/ 4019959 w 4836388"/>
              <a:gd name="connsiteY146" fmla="*/ 2026920 h 4127863"/>
              <a:gd name="connsiteX147" fmla="*/ 4063502 w 4836388"/>
              <a:gd name="connsiteY147" fmla="*/ 2005149 h 4127863"/>
              <a:gd name="connsiteX148" fmla="*/ 4096159 w 4836388"/>
              <a:gd name="connsiteY148" fmla="*/ 1994263 h 4127863"/>
              <a:gd name="connsiteX149" fmla="*/ 4139702 w 4836388"/>
              <a:gd name="connsiteY149" fmla="*/ 1961606 h 4127863"/>
              <a:gd name="connsiteX150" fmla="*/ 4172359 w 4836388"/>
              <a:gd name="connsiteY150" fmla="*/ 1950720 h 4127863"/>
              <a:gd name="connsiteX151" fmla="*/ 4194131 w 4836388"/>
              <a:gd name="connsiteY151" fmla="*/ 1928949 h 4127863"/>
              <a:gd name="connsiteX152" fmla="*/ 4237673 w 4836388"/>
              <a:gd name="connsiteY152" fmla="*/ 1907177 h 4127863"/>
              <a:gd name="connsiteX153" fmla="*/ 4259445 w 4836388"/>
              <a:gd name="connsiteY153" fmla="*/ 1885406 h 4127863"/>
              <a:gd name="connsiteX154" fmla="*/ 4292102 w 4836388"/>
              <a:gd name="connsiteY154" fmla="*/ 1863634 h 4127863"/>
              <a:gd name="connsiteX155" fmla="*/ 4335645 w 4836388"/>
              <a:gd name="connsiteY155" fmla="*/ 1798320 h 4127863"/>
              <a:gd name="connsiteX156" fmla="*/ 4379188 w 4836388"/>
              <a:gd name="connsiteY156" fmla="*/ 1733006 h 4127863"/>
              <a:gd name="connsiteX157" fmla="*/ 4411845 w 4836388"/>
              <a:gd name="connsiteY157" fmla="*/ 1678577 h 4127863"/>
              <a:gd name="connsiteX158" fmla="*/ 4422731 w 4836388"/>
              <a:gd name="connsiteY158" fmla="*/ 1645920 h 4127863"/>
              <a:gd name="connsiteX159" fmla="*/ 4444502 w 4836388"/>
              <a:gd name="connsiteY159" fmla="*/ 1613263 h 4127863"/>
              <a:gd name="connsiteX160" fmla="*/ 4466273 w 4836388"/>
              <a:gd name="connsiteY160" fmla="*/ 1569720 h 4127863"/>
              <a:gd name="connsiteX161" fmla="*/ 4488045 w 4836388"/>
              <a:gd name="connsiteY161" fmla="*/ 1537063 h 4127863"/>
              <a:gd name="connsiteX162" fmla="*/ 4498931 w 4836388"/>
              <a:gd name="connsiteY162" fmla="*/ 1504406 h 4127863"/>
              <a:gd name="connsiteX163" fmla="*/ 4542473 w 4836388"/>
              <a:gd name="connsiteY163" fmla="*/ 1449977 h 4127863"/>
              <a:gd name="connsiteX164" fmla="*/ 4564245 w 4836388"/>
              <a:gd name="connsiteY164" fmla="*/ 1384663 h 4127863"/>
              <a:gd name="connsiteX165" fmla="*/ 4618673 w 4836388"/>
              <a:gd name="connsiteY165" fmla="*/ 1297577 h 4127863"/>
              <a:gd name="connsiteX166" fmla="*/ 4662216 w 4836388"/>
              <a:gd name="connsiteY166" fmla="*/ 1199606 h 4127863"/>
              <a:gd name="connsiteX167" fmla="*/ 4705759 w 4836388"/>
              <a:gd name="connsiteY167" fmla="*/ 1079863 h 4127863"/>
              <a:gd name="connsiteX168" fmla="*/ 4727531 w 4836388"/>
              <a:gd name="connsiteY168" fmla="*/ 992777 h 4127863"/>
              <a:gd name="connsiteX169" fmla="*/ 4760188 w 4836388"/>
              <a:gd name="connsiteY169" fmla="*/ 905691 h 4127863"/>
              <a:gd name="connsiteX170" fmla="*/ 4771073 w 4836388"/>
              <a:gd name="connsiteY170" fmla="*/ 829491 h 4127863"/>
              <a:gd name="connsiteX171" fmla="*/ 4792845 w 4836388"/>
              <a:gd name="connsiteY171" fmla="*/ 785949 h 4127863"/>
              <a:gd name="connsiteX172" fmla="*/ 4803731 w 4836388"/>
              <a:gd name="connsiteY172" fmla="*/ 698863 h 4127863"/>
              <a:gd name="connsiteX173" fmla="*/ 4814616 w 4836388"/>
              <a:gd name="connsiteY173" fmla="*/ 633549 h 4127863"/>
              <a:gd name="connsiteX174" fmla="*/ 4836388 w 4836388"/>
              <a:gd name="connsiteY174" fmla="*/ 426720 h 4127863"/>
              <a:gd name="connsiteX175" fmla="*/ 4725489 w 4836388"/>
              <a:gd name="connsiteY175" fmla="*/ 357324 h 4127863"/>
              <a:gd name="connsiteX176" fmla="*/ 4716645 w 4836388"/>
              <a:gd name="connsiteY176" fmla="*/ 111034 h 4127863"/>
              <a:gd name="connsiteX177" fmla="*/ 4618673 w 4836388"/>
              <a:gd name="connsiteY177" fmla="*/ 67491 h 4127863"/>
              <a:gd name="connsiteX178" fmla="*/ 4586016 w 4836388"/>
              <a:gd name="connsiteY178" fmla="*/ 56606 h 4127863"/>
              <a:gd name="connsiteX179" fmla="*/ 4553359 w 4836388"/>
              <a:gd name="connsiteY179" fmla="*/ 45720 h 4127863"/>
              <a:gd name="connsiteX180" fmla="*/ 4498931 w 4836388"/>
              <a:gd name="connsiteY180" fmla="*/ 34834 h 4127863"/>
              <a:gd name="connsiteX181" fmla="*/ 4433616 w 4836388"/>
              <a:gd name="connsiteY181" fmla="*/ 13063 h 4127863"/>
              <a:gd name="connsiteX182" fmla="*/ 4400959 w 4836388"/>
              <a:gd name="connsiteY182" fmla="*/ 2177 h 4127863"/>
              <a:gd name="connsiteX183" fmla="*/ 4307751 w 4836388"/>
              <a:gd name="connsiteY183" fmla="*/ 4218 h 4127863"/>
              <a:gd name="connsiteX184" fmla="*/ 4168957 w 4836388"/>
              <a:gd name="connsiteY184" fmla="*/ 8981 h 4127863"/>
              <a:gd name="connsiteX0" fmla="*/ 4346531 w 4815220"/>
              <a:gd name="connsiteY0" fmla="*/ 4899 h 4127863"/>
              <a:gd name="connsiteX1" fmla="*/ 4292102 w 4815220"/>
              <a:gd name="connsiteY1" fmla="*/ 2177 h 4127863"/>
              <a:gd name="connsiteX2" fmla="*/ 3747816 w 4815220"/>
              <a:gd name="connsiteY2" fmla="*/ 2177 h 4127863"/>
              <a:gd name="connsiteX3" fmla="*/ 3682502 w 4815220"/>
              <a:gd name="connsiteY3" fmla="*/ 23949 h 4127863"/>
              <a:gd name="connsiteX4" fmla="*/ 3638959 w 4815220"/>
              <a:gd name="connsiteY4" fmla="*/ 34834 h 4127863"/>
              <a:gd name="connsiteX5" fmla="*/ 3573645 w 4815220"/>
              <a:gd name="connsiteY5" fmla="*/ 56606 h 4127863"/>
              <a:gd name="connsiteX6" fmla="*/ 3486559 w 4815220"/>
              <a:gd name="connsiteY6" fmla="*/ 165463 h 4127863"/>
              <a:gd name="connsiteX7" fmla="*/ 3475673 w 4815220"/>
              <a:gd name="connsiteY7" fmla="*/ 198120 h 4127863"/>
              <a:gd name="connsiteX8" fmla="*/ 3453902 w 4815220"/>
              <a:gd name="connsiteY8" fmla="*/ 274320 h 4127863"/>
              <a:gd name="connsiteX9" fmla="*/ 3443016 w 4815220"/>
              <a:gd name="connsiteY9" fmla="*/ 611777 h 4127863"/>
              <a:gd name="connsiteX10" fmla="*/ 3432131 w 4815220"/>
              <a:gd name="connsiteY10" fmla="*/ 1188720 h 4127863"/>
              <a:gd name="connsiteX11" fmla="*/ 3421245 w 4815220"/>
              <a:gd name="connsiteY11" fmla="*/ 1254034 h 4127863"/>
              <a:gd name="connsiteX12" fmla="*/ 3388588 w 4815220"/>
              <a:gd name="connsiteY12" fmla="*/ 1373777 h 4127863"/>
              <a:gd name="connsiteX13" fmla="*/ 3377702 w 4815220"/>
              <a:gd name="connsiteY13" fmla="*/ 1406434 h 4127863"/>
              <a:gd name="connsiteX14" fmla="*/ 3355931 w 4815220"/>
              <a:gd name="connsiteY14" fmla="*/ 1428206 h 4127863"/>
              <a:gd name="connsiteX15" fmla="*/ 3345045 w 4815220"/>
              <a:gd name="connsiteY15" fmla="*/ 1460863 h 4127863"/>
              <a:gd name="connsiteX16" fmla="*/ 3312388 w 4815220"/>
              <a:gd name="connsiteY16" fmla="*/ 1471749 h 4127863"/>
              <a:gd name="connsiteX17" fmla="*/ 3290616 w 4815220"/>
              <a:gd name="connsiteY17" fmla="*/ 1493520 h 4127863"/>
              <a:gd name="connsiteX18" fmla="*/ 3214416 w 4815220"/>
              <a:gd name="connsiteY18" fmla="*/ 1526177 h 4127863"/>
              <a:gd name="connsiteX19" fmla="*/ 3094673 w 4815220"/>
              <a:gd name="connsiteY19" fmla="*/ 1558834 h 4127863"/>
              <a:gd name="connsiteX20" fmla="*/ 3062016 w 4815220"/>
              <a:gd name="connsiteY20" fmla="*/ 1569720 h 4127863"/>
              <a:gd name="connsiteX21" fmla="*/ 2942273 w 4815220"/>
              <a:gd name="connsiteY21" fmla="*/ 1591491 h 4127863"/>
              <a:gd name="connsiteX22" fmla="*/ 2256473 w 4815220"/>
              <a:gd name="connsiteY22" fmla="*/ 1602377 h 4127863"/>
              <a:gd name="connsiteX23" fmla="*/ 2136731 w 4815220"/>
              <a:gd name="connsiteY23" fmla="*/ 1624149 h 4127863"/>
              <a:gd name="connsiteX24" fmla="*/ 2071416 w 4815220"/>
              <a:gd name="connsiteY24" fmla="*/ 1645920 h 4127863"/>
              <a:gd name="connsiteX25" fmla="*/ 1914254 w 4815220"/>
              <a:gd name="connsiteY25" fmla="*/ 1659527 h 4127863"/>
              <a:gd name="connsiteX26" fmla="*/ 1534615 w 4815220"/>
              <a:gd name="connsiteY26" fmla="*/ 1641158 h 4127863"/>
              <a:gd name="connsiteX27" fmla="*/ 1511482 w 4815220"/>
              <a:gd name="connsiteY27" fmla="*/ 1643878 h 4127863"/>
              <a:gd name="connsiteX28" fmla="*/ 1463177 w 4815220"/>
              <a:gd name="connsiteY28" fmla="*/ 1641158 h 4127863"/>
              <a:gd name="connsiteX29" fmla="*/ 1450931 w 4815220"/>
              <a:gd name="connsiteY29" fmla="*/ 1656806 h 4127863"/>
              <a:gd name="connsiteX30" fmla="*/ 1363845 w 4815220"/>
              <a:gd name="connsiteY30" fmla="*/ 1645920 h 4127863"/>
              <a:gd name="connsiteX31" fmla="*/ 1287645 w 4815220"/>
              <a:gd name="connsiteY31" fmla="*/ 1635034 h 4127863"/>
              <a:gd name="connsiteX32" fmla="*/ 1102588 w 4815220"/>
              <a:gd name="connsiteY32" fmla="*/ 1645920 h 4127863"/>
              <a:gd name="connsiteX33" fmla="*/ 1048159 w 4815220"/>
              <a:gd name="connsiteY33" fmla="*/ 1689463 h 4127863"/>
              <a:gd name="connsiteX34" fmla="*/ 1015502 w 4815220"/>
              <a:gd name="connsiteY34" fmla="*/ 1711234 h 4127863"/>
              <a:gd name="connsiteX35" fmla="*/ 950188 w 4815220"/>
              <a:gd name="connsiteY35" fmla="*/ 1776549 h 4127863"/>
              <a:gd name="connsiteX36" fmla="*/ 917531 w 4815220"/>
              <a:gd name="connsiteY36" fmla="*/ 1809206 h 4127863"/>
              <a:gd name="connsiteX37" fmla="*/ 884873 w 4815220"/>
              <a:gd name="connsiteY37" fmla="*/ 1830977 h 4127863"/>
              <a:gd name="connsiteX38" fmla="*/ 830445 w 4815220"/>
              <a:gd name="connsiteY38" fmla="*/ 1863634 h 4127863"/>
              <a:gd name="connsiteX39" fmla="*/ 776016 w 4815220"/>
              <a:gd name="connsiteY39" fmla="*/ 1896291 h 4127863"/>
              <a:gd name="connsiteX40" fmla="*/ 754245 w 4815220"/>
              <a:gd name="connsiteY40" fmla="*/ 1918063 h 4127863"/>
              <a:gd name="connsiteX41" fmla="*/ 656273 w 4815220"/>
              <a:gd name="connsiteY41" fmla="*/ 1972491 h 4127863"/>
              <a:gd name="connsiteX42" fmla="*/ 569188 w 4815220"/>
              <a:gd name="connsiteY42" fmla="*/ 2016034 h 4127863"/>
              <a:gd name="connsiteX43" fmla="*/ 536531 w 4815220"/>
              <a:gd name="connsiteY43" fmla="*/ 2026920 h 4127863"/>
              <a:gd name="connsiteX44" fmla="*/ 449445 w 4815220"/>
              <a:gd name="connsiteY44" fmla="*/ 2070463 h 4127863"/>
              <a:gd name="connsiteX45" fmla="*/ 449445 w 4815220"/>
              <a:gd name="connsiteY45" fmla="*/ 2070463 h 4127863"/>
              <a:gd name="connsiteX46" fmla="*/ 384131 w 4815220"/>
              <a:gd name="connsiteY46" fmla="*/ 2103120 h 4127863"/>
              <a:gd name="connsiteX47" fmla="*/ 329702 w 4815220"/>
              <a:gd name="connsiteY47" fmla="*/ 2146663 h 4127863"/>
              <a:gd name="connsiteX48" fmla="*/ 286159 w 4815220"/>
              <a:gd name="connsiteY48" fmla="*/ 2157549 h 4127863"/>
              <a:gd name="connsiteX49" fmla="*/ 220845 w 4815220"/>
              <a:gd name="connsiteY49" fmla="*/ 2201091 h 4127863"/>
              <a:gd name="connsiteX50" fmla="*/ 199073 w 4815220"/>
              <a:gd name="connsiteY50" fmla="*/ 2222863 h 4127863"/>
              <a:gd name="connsiteX51" fmla="*/ 166416 w 4815220"/>
              <a:gd name="connsiteY51" fmla="*/ 2244634 h 4127863"/>
              <a:gd name="connsiteX52" fmla="*/ 144645 w 4815220"/>
              <a:gd name="connsiteY52" fmla="*/ 2266406 h 4127863"/>
              <a:gd name="connsiteX53" fmla="*/ 111988 w 4815220"/>
              <a:gd name="connsiteY53" fmla="*/ 2288177 h 4127863"/>
              <a:gd name="connsiteX54" fmla="*/ 68445 w 4815220"/>
              <a:gd name="connsiteY54" fmla="*/ 2342606 h 4127863"/>
              <a:gd name="connsiteX55" fmla="*/ 35788 w 4815220"/>
              <a:gd name="connsiteY55" fmla="*/ 2440577 h 4127863"/>
              <a:gd name="connsiteX56" fmla="*/ 24902 w 4815220"/>
              <a:gd name="connsiteY56" fmla="*/ 2473234 h 4127863"/>
              <a:gd name="connsiteX57" fmla="*/ 14016 w 4815220"/>
              <a:gd name="connsiteY57" fmla="*/ 2505891 h 4127863"/>
              <a:gd name="connsiteX58" fmla="*/ 14016 w 4815220"/>
              <a:gd name="connsiteY58" fmla="*/ 2810691 h 4127863"/>
              <a:gd name="connsiteX59" fmla="*/ 35788 w 4815220"/>
              <a:gd name="connsiteY59" fmla="*/ 2876006 h 4127863"/>
              <a:gd name="connsiteX60" fmla="*/ 46673 w 4815220"/>
              <a:gd name="connsiteY60" fmla="*/ 2930434 h 4127863"/>
              <a:gd name="connsiteX61" fmla="*/ 68445 w 4815220"/>
              <a:gd name="connsiteY61" fmla="*/ 2995749 h 4127863"/>
              <a:gd name="connsiteX62" fmla="*/ 79331 w 4815220"/>
              <a:gd name="connsiteY62" fmla="*/ 3039291 h 4127863"/>
              <a:gd name="connsiteX63" fmla="*/ 90216 w 4815220"/>
              <a:gd name="connsiteY63" fmla="*/ 3126377 h 4127863"/>
              <a:gd name="connsiteX64" fmla="*/ 101102 w 4815220"/>
              <a:gd name="connsiteY64" fmla="*/ 3159034 h 4127863"/>
              <a:gd name="connsiteX65" fmla="*/ 111988 w 4815220"/>
              <a:gd name="connsiteY65" fmla="*/ 3202577 h 4127863"/>
              <a:gd name="connsiteX66" fmla="*/ 144645 w 4815220"/>
              <a:gd name="connsiteY66" fmla="*/ 3322320 h 4127863"/>
              <a:gd name="connsiteX67" fmla="*/ 155531 w 4815220"/>
              <a:gd name="connsiteY67" fmla="*/ 3354977 h 4127863"/>
              <a:gd name="connsiteX68" fmla="*/ 166416 w 4815220"/>
              <a:gd name="connsiteY68" fmla="*/ 3387634 h 4127863"/>
              <a:gd name="connsiteX69" fmla="*/ 209959 w 4815220"/>
              <a:gd name="connsiteY69" fmla="*/ 3463834 h 4127863"/>
              <a:gd name="connsiteX70" fmla="*/ 231731 w 4815220"/>
              <a:gd name="connsiteY70" fmla="*/ 3496491 h 4127863"/>
              <a:gd name="connsiteX71" fmla="*/ 275273 w 4815220"/>
              <a:gd name="connsiteY71" fmla="*/ 3594463 h 4127863"/>
              <a:gd name="connsiteX72" fmla="*/ 297045 w 4815220"/>
              <a:gd name="connsiteY72" fmla="*/ 3616234 h 4127863"/>
              <a:gd name="connsiteX73" fmla="*/ 373245 w 4815220"/>
              <a:gd name="connsiteY73" fmla="*/ 3703320 h 4127863"/>
              <a:gd name="connsiteX74" fmla="*/ 405902 w 4815220"/>
              <a:gd name="connsiteY74" fmla="*/ 3735977 h 4127863"/>
              <a:gd name="connsiteX75" fmla="*/ 427673 w 4815220"/>
              <a:gd name="connsiteY75" fmla="*/ 3757749 h 4127863"/>
              <a:gd name="connsiteX76" fmla="*/ 460331 w 4815220"/>
              <a:gd name="connsiteY76" fmla="*/ 3768634 h 4127863"/>
              <a:gd name="connsiteX77" fmla="*/ 547416 w 4815220"/>
              <a:gd name="connsiteY77" fmla="*/ 3844834 h 4127863"/>
              <a:gd name="connsiteX78" fmla="*/ 601845 w 4815220"/>
              <a:gd name="connsiteY78" fmla="*/ 3888377 h 4127863"/>
              <a:gd name="connsiteX79" fmla="*/ 688931 w 4815220"/>
              <a:gd name="connsiteY79" fmla="*/ 3931920 h 4127863"/>
              <a:gd name="connsiteX80" fmla="*/ 732473 w 4815220"/>
              <a:gd name="connsiteY80" fmla="*/ 3953691 h 4127863"/>
              <a:gd name="connsiteX81" fmla="*/ 797788 w 4815220"/>
              <a:gd name="connsiteY81" fmla="*/ 3975463 h 4127863"/>
              <a:gd name="connsiteX82" fmla="*/ 830445 w 4815220"/>
              <a:gd name="connsiteY82" fmla="*/ 3986349 h 4127863"/>
              <a:gd name="connsiteX83" fmla="*/ 863102 w 4815220"/>
              <a:gd name="connsiteY83" fmla="*/ 4008120 h 4127863"/>
              <a:gd name="connsiteX84" fmla="*/ 971959 w 4815220"/>
              <a:gd name="connsiteY84" fmla="*/ 4040777 h 4127863"/>
              <a:gd name="connsiteX85" fmla="*/ 1004616 w 4815220"/>
              <a:gd name="connsiteY85" fmla="*/ 4062549 h 4127863"/>
              <a:gd name="connsiteX86" fmla="*/ 1157016 w 4815220"/>
              <a:gd name="connsiteY86" fmla="*/ 4106091 h 4127863"/>
              <a:gd name="connsiteX87" fmla="*/ 1309416 w 4815220"/>
              <a:gd name="connsiteY87" fmla="*/ 4127863 h 4127863"/>
              <a:gd name="connsiteX88" fmla="*/ 1581559 w 4815220"/>
              <a:gd name="connsiteY88" fmla="*/ 4116977 h 4127863"/>
              <a:gd name="connsiteX89" fmla="*/ 1646873 w 4815220"/>
              <a:gd name="connsiteY89" fmla="*/ 4084320 h 4127863"/>
              <a:gd name="connsiteX90" fmla="*/ 1668645 w 4815220"/>
              <a:gd name="connsiteY90" fmla="*/ 4062549 h 4127863"/>
              <a:gd name="connsiteX91" fmla="*/ 1701302 w 4815220"/>
              <a:gd name="connsiteY91" fmla="*/ 4051663 h 4127863"/>
              <a:gd name="connsiteX92" fmla="*/ 1744845 w 4815220"/>
              <a:gd name="connsiteY92" fmla="*/ 3975463 h 4127863"/>
              <a:gd name="connsiteX93" fmla="*/ 1755731 w 4815220"/>
              <a:gd name="connsiteY93" fmla="*/ 3942806 h 4127863"/>
              <a:gd name="connsiteX94" fmla="*/ 1766616 w 4815220"/>
              <a:gd name="connsiteY94" fmla="*/ 3899263 h 4127863"/>
              <a:gd name="connsiteX95" fmla="*/ 1788388 w 4815220"/>
              <a:gd name="connsiteY95" fmla="*/ 3866606 h 4127863"/>
              <a:gd name="connsiteX96" fmla="*/ 1810159 w 4815220"/>
              <a:gd name="connsiteY96" fmla="*/ 3779520 h 4127863"/>
              <a:gd name="connsiteX97" fmla="*/ 1831931 w 4815220"/>
              <a:gd name="connsiteY97" fmla="*/ 3648891 h 4127863"/>
              <a:gd name="connsiteX98" fmla="*/ 1777502 w 4815220"/>
              <a:gd name="connsiteY98" fmla="*/ 3387634 h 4127863"/>
              <a:gd name="connsiteX99" fmla="*/ 1744845 w 4815220"/>
              <a:gd name="connsiteY99" fmla="*/ 3376749 h 4127863"/>
              <a:gd name="connsiteX100" fmla="*/ 1723073 w 4815220"/>
              <a:gd name="connsiteY100" fmla="*/ 3354977 h 4127863"/>
              <a:gd name="connsiteX101" fmla="*/ 1559788 w 4815220"/>
              <a:gd name="connsiteY101" fmla="*/ 3333206 h 4127863"/>
              <a:gd name="connsiteX102" fmla="*/ 1527131 w 4815220"/>
              <a:gd name="connsiteY102" fmla="*/ 3322320 h 4127863"/>
              <a:gd name="connsiteX103" fmla="*/ 1483588 w 4815220"/>
              <a:gd name="connsiteY103" fmla="*/ 3311434 h 4127863"/>
              <a:gd name="connsiteX104" fmla="*/ 1418273 w 4815220"/>
              <a:gd name="connsiteY104" fmla="*/ 3289663 h 4127863"/>
              <a:gd name="connsiteX105" fmla="*/ 1363845 w 4815220"/>
              <a:gd name="connsiteY105" fmla="*/ 3246120 h 4127863"/>
              <a:gd name="connsiteX106" fmla="*/ 1287645 w 4815220"/>
              <a:gd name="connsiteY106" fmla="*/ 3202577 h 4127863"/>
              <a:gd name="connsiteX107" fmla="*/ 1211445 w 4815220"/>
              <a:gd name="connsiteY107" fmla="*/ 3137263 h 4127863"/>
              <a:gd name="connsiteX108" fmla="*/ 1189673 w 4815220"/>
              <a:gd name="connsiteY108" fmla="*/ 3104606 h 4127863"/>
              <a:gd name="connsiteX109" fmla="*/ 1167902 w 4815220"/>
              <a:gd name="connsiteY109" fmla="*/ 3082834 h 4127863"/>
              <a:gd name="connsiteX110" fmla="*/ 1135245 w 4815220"/>
              <a:gd name="connsiteY110" fmla="*/ 2973977 h 4127863"/>
              <a:gd name="connsiteX111" fmla="*/ 1124359 w 4815220"/>
              <a:gd name="connsiteY111" fmla="*/ 2941320 h 4127863"/>
              <a:gd name="connsiteX112" fmla="*/ 1146131 w 4815220"/>
              <a:gd name="connsiteY112" fmla="*/ 2723606 h 4127863"/>
              <a:gd name="connsiteX113" fmla="*/ 1157016 w 4815220"/>
              <a:gd name="connsiteY113" fmla="*/ 2690949 h 4127863"/>
              <a:gd name="connsiteX114" fmla="*/ 1178788 w 4815220"/>
              <a:gd name="connsiteY114" fmla="*/ 2658291 h 4127863"/>
              <a:gd name="connsiteX115" fmla="*/ 1233216 w 4815220"/>
              <a:gd name="connsiteY115" fmla="*/ 2549434 h 4127863"/>
              <a:gd name="connsiteX116" fmla="*/ 1233216 w 4815220"/>
              <a:gd name="connsiteY116" fmla="*/ 2549434 h 4127863"/>
              <a:gd name="connsiteX117" fmla="*/ 1244102 w 4815220"/>
              <a:gd name="connsiteY117" fmla="*/ 2516777 h 4127863"/>
              <a:gd name="connsiteX118" fmla="*/ 1276759 w 4815220"/>
              <a:gd name="connsiteY118" fmla="*/ 2495006 h 4127863"/>
              <a:gd name="connsiteX119" fmla="*/ 1298531 w 4815220"/>
              <a:gd name="connsiteY119" fmla="*/ 2473234 h 4127863"/>
              <a:gd name="connsiteX120" fmla="*/ 1320302 w 4815220"/>
              <a:gd name="connsiteY120" fmla="*/ 2440577 h 4127863"/>
              <a:gd name="connsiteX121" fmla="*/ 1363845 w 4815220"/>
              <a:gd name="connsiteY121" fmla="*/ 2418806 h 4127863"/>
              <a:gd name="connsiteX122" fmla="*/ 1396502 w 4815220"/>
              <a:gd name="connsiteY122" fmla="*/ 2397034 h 4127863"/>
              <a:gd name="connsiteX123" fmla="*/ 1461816 w 4815220"/>
              <a:gd name="connsiteY123" fmla="*/ 2375263 h 4127863"/>
              <a:gd name="connsiteX124" fmla="*/ 1548902 w 4815220"/>
              <a:gd name="connsiteY124" fmla="*/ 2353491 h 4127863"/>
              <a:gd name="connsiteX125" fmla="*/ 1625102 w 4815220"/>
              <a:gd name="connsiteY125" fmla="*/ 2342606 h 4127863"/>
              <a:gd name="connsiteX126" fmla="*/ 2691902 w 4815220"/>
              <a:gd name="connsiteY126" fmla="*/ 2331720 h 4127863"/>
              <a:gd name="connsiteX127" fmla="*/ 2746331 w 4815220"/>
              <a:gd name="connsiteY127" fmla="*/ 2320834 h 4127863"/>
              <a:gd name="connsiteX128" fmla="*/ 2811645 w 4815220"/>
              <a:gd name="connsiteY128" fmla="*/ 2309949 h 4127863"/>
              <a:gd name="connsiteX129" fmla="*/ 2855188 w 4815220"/>
              <a:gd name="connsiteY129" fmla="*/ 2299063 h 4127863"/>
              <a:gd name="connsiteX130" fmla="*/ 2909616 w 4815220"/>
              <a:gd name="connsiteY130" fmla="*/ 2288177 h 4127863"/>
              <a:gd name="connsiteX131" fmla="*/ 2942273 w 4815220"/>
              <a:gd name="connsiteY131" fmla="*/ 2277291 h 4127863"/>
              <a:gd name="connsiteX132" fmla="*/ 3018473 w 4815220"/>
              <a:gd name="connsiteY132" fmla="*/ 2266406 h 4127863"/>
              <a:gd name="connsiteX133" fmla="*/ 3072902 w 4815220"/>
              <a:gd name="connsiteY133" fmla="*/ 2255520 h 4127863"/>
              <a:gd name="connsiteX134" fmla="*/ 3170873 w 4815220"/>
              <a:gd name="connsiteY134" fmla="*/ 2244634 h 4127863"/>
              <a:gd name="connsiteX135" fmla="*/ 3236188 w 4815220"/>
              <a:gd name="connsiteY135" fmla="*/ 2233749 h 4127863"/>
              <a:gd name="connsiteX136" fmla="*/ 3312388 w 4815220"/>
              <a:gd name="connsiteY136" fmla="*/ 2222863 h 4127863"/>
              <a:gd name="connsiteX137" fmla="*/ 3410359 w 4815220"/>
              <a:gd name="connsiteY137" fmla="*/ 2201091 h 4127863"/>
              <a:gd name="connsiteX138" fmla="*/ 3443016 w 4815220"/>
              <a:gd name="connsiteY138" fmla="*/ 2190206 h 4127863"/>
              <a:gd name="connsiteX139" fmla="*/ 3486559 w 4815220"/>
              <a:gd name="connsiteY139" fmla="*/ 2179320 h 4127863"/>
              <a:gd name="connsiteX140" fmla="*/ 3551873 w 4815220"/>
              <a:gd name="connsiteY140" fmla="*/ 2157549 h 4127863"/>
              <a:gd name="connsiteX141" fmla="*/ 3628073 w 4815220"/>
              <a:gd name="connsiteY141" fmla="*/ 2146663 h 4127863"/>
              <a:gd name="connsiteX142" fmla="*/ 3715159 w 4815220"/>
              <a:gd name="connsiteY142" fmla="*/ 2124891 h 4127863"/>
              <a:gd name="connsiteX143" fmla="*/ 3758702 w 4815220"/>
              <a:gd name="connsiteY143" fmla="*/ 2114006 h 4127863"/>
              <a:gd name="connsiteX144" fmla="*/ 3791359 w 4815220"/>
              <a:gd name="connsiteY144" fmla="*/ 2092234 h 4127863"/>
              <a:gd name="connsiteX145" fmla="*/ 3932873 w 4815220"/>
              <a:gd name="connsiteY145" fmla="*/ 2059577 h 4127863"/>
              <a:gd name="connsiteX146" fmla="*/ 4019959 w 4815220"/>
              <a:gd name="connsiteY146" fmla="*/ 2026920 h 4127863"/>
              <a:gd name="connsiteX147" fmla="*/ 4063502 w 4815220"/>
              <a:gd name="connsiteY147" fmla="*/ 2005149 h 4127863"/>
              <a:gd name="connsiteX148" fmla="*/ 4096159 w 4815220"/>
              <a:gd name="connsiteY148" fmla="*/ 1994263 h 4127863"/>
              <a:gd name="connsiteX149" fmla="*/ 4139702 w 4815220"/>
              <a:gd name="connsiteY149" fmla="*/ 1961606 h 4127863"/>
              <a:gd name="connsiteX150" fmla="*/ 4172359 w 4815220"/>
              <a:gd name="connsiteY150" fmla="*/ 1950720 h 4127863"/>
              <a:gd name="connsiteX151" fmla="*/ 4194131 w 4815220"/>
              <a:gd name="connsiteY151" fmla="*/ 1928949 h 4127863"/>
              <a:gd name="connsiteX152" fmla="*/ 4237673 w 4815220"/>
              <a:gd name="connsiteY152" fmla="*/ 1907177 h 4127863"/>
              <a:gd name="connsiteX153" fmla="*/ 4259445 w 4815220"/>
              <a:gd name="connsiteY153" fmla="*/ 1885406 h 4127863"/>
              <a:gd name="connsiteX154" fmla="*/ 4292102 w 4815220"/>
              <a:gd name="connsiteY154" fmla="*/ 1863634 h 4127863"/>
              <a:gd name="connsiteX155" fmla="*/ 4335645 w 4815220"/>
              <a:gd name="connsiteY155" fmla="*/ 1798320 h 4127863"/>
              <a:gd name="connsiteX156" fmla="*/ 4379188 w 4815220"/>
              <a:gd name="connsiteY156" fmla="*/ 1733006 h 4127863"/>
              <a:gd name="connsiteX157" fmla="*/ 4411845 w 4815220"/>
              <a:gd name="connsiteY157" fmla="*/ 1678577 h 4127863"/>
              <a:gd name="connsiteX158" fmla="*/ 4422731 w 4815220"/>
              <a:gd name="connsiteY158" fmla="*/ 1645920 h 4127863"/>
              <a:gd name="connsiteX159" fmla="*/ 4444502 w 4815220"/>
              <a:gd name="connsiteY159" fmla="*/ 1613263 h 4127863"/>
              <a:gd name="connsiteX160" fmla="*/ 4466273 w 4815220"/>
              <a:gd name="connsiteY160" fmla="*/ 1569720 h 4127863"/>
              <a:gd name="connsiteX161" fmla="*/ 4488045 w 4815220"/>
              <a:gd name="connsiteY161" fmla="*/ 1537063 h 4127863"/>
              <a:gd name="connsiteX162" fmla="*/ 4498931 w 4815220"/>
              <a:gd name="connsiteY162" fmla="*/ 1504406 h 4127863"/>
              <a:gd name="connsiteX163" fmla="*/ 4542473 w 4815220"/>
              <a:gd name="connsiteY163" fmla="*/ 1449977 h 4127863"/>
              <a:gd name="connsiteX164" fmla="*/ 4564245 w 4815220"/>
              <a:gd name="connsiteY164" fmla="*/ 1384663 h 4127863"/>
              <a:gd name="connsiteX165" fmla="*/ 4618673 w 4815220"/>
              <a:gd name="connsiteY165" fmla="*/ 1297577 h 4127863"/>
              <a:gd name="connsiteX166" fmla="*/ 4662216 w 4815220"/>
              <a:gd name="connsiteY166" fmla="*/ 1199606 h 4127863"/>
              <a:gd name="connsiteX167" fmla="*/ 4705759 w 4815220"/>
              <a:gd name="connsiteY167" fmla="*/ 1079863 h 4127863"/>
              <a:gd name="connsiteX168" fmla="*/ 4727531 w 4815220"/>
              <a:gd name="connsiteY168" fmla="*/ 992777 h 4127863"/>
              <a:gd name="connsiteX169" fmla="*/ 4760188 w 4815220"/>
              <a:gd name="connsiteY169" fmla="*/ 905691 h 4127863"/>
              <a:gd name="connsiteX170" fmla="*/ 4771073 w 4815220"/>
              <a:gd name="connsiteY170" fmla="*/ 829491 h 4127863"/>
              <a:gd name="connsiteX171" fmla="*/ 4792845 w 4815220"/>
              <a:gd name="connsiteY171" fmla="*/ 785949 h 4127863"/>
              <a:gd name="connsiteX172" fmla="*/ 4803731 w 4815220"/>
              <a:gd name="connsiteY172" fmla="*/ 698863 h 4127863"/>
              <a:gd name="connsiteX173" fmla="*/ 4814616 w 4815220"/>
              <a:gd name="connsiteY173" fmla="*/ 633549 h 4127863"/>
              <a:gd name="connsiteX174" fmla="*/ 4784000 w 4815220"/>
              <a:gd name="connsiteY174" fmla="*/ 541020 h 4127863"/>
              <a:gd name="connsiteX175" fmla="*/ 4725489 w 4815220"/>
              <a:gd name="connsiteY175" fmla="*/ 357324 h 4127863"/>
              <a:gd name="connsiteX176" fmla="*/ 4716645 w 4815220"/>
              <a:gd name="connsiteY176" fmla="*/ 111034 h 4127863"/>
              <a:gd name="connsiteX177" fmla="*/ 4618673 w 4815220"/>
              <a:gd name="connsiteY177" fmla="*/ 67491 h 4127863"/>
              <a:gd name="connsiteX178" fmla="*/ 4586016 w 4815220"/>
              <a:gd name="connsiteY178" fmla="*/ 56606 h 4127863"/>
              <a:gd name="connsiteX179" fmla="*/ 4553359 w 4815220"/>
              <a:gd name="connsiteY179" fmla="*/ 45720 h 4127863"/>
              <a:gd name="connsiteX180" fmla="*/ 4498931 w 4815220"/>
              <a:gd name="connsiteY180" fmla="*/ 34834 h 4127863"/>
              <a:gd name="connsiteX181" fmla="*/ 4433616 w 4815220"/>
              <a:gd name="connsiteY181" fmla="*/ 13063 h 4127863"/>
              <a:gd name="connsiteX182" fmla="*/ 4400959 w 4815220"/>
              <a:gd name="connsiteY182" fmla="*/ 2177 h 4127863"/>
              <a:gd name="connsiteX183" fmla="*/ 4307751 w 4815220"/>
              <a:gd name="connsiteY183" fmla="*/ 4218 h 4127863"/>
              <a:gd name="connsiteX184" fmla="*/ 4168957 w 4815220"/>
              <a:gd name="connsiteY184" fmla="*/ 8981 h 4127863"/>
              <a:gd name="connsiteX0" fmla="*/ 4346531 w 4814635"/>
              <a:gd name="connsiteY0" fmla="*/ 4899 h 4127863"/>
              <a:gd name="connsiteX1" fmla="*/ 4292102 w 4814635"/>
              <a:gd name="connsiteY1" fmla="*/ 2177 h 4127863"/>
              <a:gd name="connsiteX2" fmla="*/ 3747816 w 4814635"/>
              <a:gd name="connsiteY2" fmla="*/ 2177 h 4127863"/>
              <a:gd name="connsiteX3" fmla="*/ 3682502 w 4814635"/>
              <a:gd name="connsiteY3" fmla="*/ 23949 h 4127863"/>
              <a:gd name="connsiteX4" fmla="*/ 3638959 w 4814635"/>
              <a:gd name="connsiteY4" fmla="*/ 34834 h 4127863"/>
              <a:gd name="connsiteX5" fmla="*/ 3573645 w 4814635"/>
              <a:gd name="connsiteY5" fmla="*/ 56606 h 4127863"/>
              <a:gd name="connsiteX6" fmla="*/ 3486559 w 4814635"/>
              <a:gd name="connsiteY6" fmla="*/ 165463 h 4127863"/>
              <a:gd name="connsiteX7" fmla="*/ 3475673 w 4814635"/>
              <a:gd name="connsiteY7" fmla="*/ 198120 h 4127863"/>
              <a:gd name="connsiteX8" fmla="*/ 3453902 w 4814635"/>
              <a:gd name="connsiteY8" fmla="*/ 274320 h 4127863"/>
              <a:gd name="connsiteX9" fmla="*/ 3443016 w 4814635"/>
              <a:gd name="connsiteY9" fmla="*/ 611777 h 4127863"/>
              <a:gd name="connsiteX10" fmla="*/ 3432131 w 4814635"/>
              <a:gd name="connsiteY10" fmla="*/ 1188720 h 4127863"/>
              <a:gd name="connsiteX11" fmla="*/ 3421245 w 4814635"/>
              <a:gd name="connsiteY11" fmla="*/ 1254034 h 4127863"/>
              <a:gd name="connsiteX12" fmla="*/ 3388588 w 4814635"/>
              <a:gd name="connsiteY12" fmla="*/ 1373777 h 4127863"/>
              <a:gd name="connsiteX13" fmla="*/ 3377702 w 4814635"/>
              <a:gd name="connsiteY13" fmla="*/ 1406434 h 4127863"/>
              <a:gd name="connsiteX14" fmla="*/ 3355931 w 4814635"/>
              <a:gd name="connsiteY14" fmla="*/ 1428206 h 4127863"/>
              <a:gd name="connsiteX15" fmla="*/ 3345045 w 4814635"/>
              <a:gd name="connsiteY15" fmla="*/ 1460863 h 4127863"/>
              <a:gd name="connsiteX16" fmla="*/ 3312388 w 4814635"/>
              <a:gd name="connsiteY16" fmla="*/ 1471749 h 4127863"/>
              <a:gd name="connsiteX17" fmla="*/ 3290616 w 4814635"/>
              <a:gd name="connsiteY17" fmla="*/ 1493520 h 4127863"/>
              <a:gd name="connsiteX18" fmla="*/ 3214416 w 4814635"/>
              <a:gd name="connsiteY18" fmla="*/ 1526177 h 4127863"/>
              <a:gd name="connsiteX19" fmla="*/ 3094673 w 4814635"/>
              <a:gd name="connsiteY19" fmla="*/ 1558834 h 4127863"/>
              <a:gd name="connsiteX20" fmla="*/ 3062016 w 4814635"/>
              <a:gd name="connsiteY20" fmla="*/ 1569720 h 4127863"/>
              <a:gd name="connsiteX21" fmla="*/ 2942273 w 4814635"/>
              <a:gd name="connsiteY21" fmla="*/ 1591491 h 4127863"/>
              <a:gd name="connsiteX22" fmla="*/ 2256473 w 4814635"/>
              <a:gd name="connsiteY22" fmla="*/ 1602377 h 4127863"/>
              <a:gd name="connsiteX23" fmla="*/ 2136731 w 4814635"/>
              <a:gd name="connsiteY23" fmla="*/ 1624149 h 4127863"/>
              <a:gd name="connsiteX24" fmla="*/ 2071416 w 4814635"/>
              <a:gd name="connsiteY24" fmla="*/ 1645920 h 4127863"/>
              <a:gd name="connsiteX25" fmla="*/ 1914254 w 4814635"/>
              <a:gd name="connsiteY25" fmla="*/ 1659527 h 4127863"/>
              <a:gd name="connsiteX26" fmla="*/ 1534615 w 4814635"/>
              <a:gd name="connsiteY26" fmla="*/ 1641158 h 4127863"/>
              <a:gd name="connsiteX27" fmla="*/ 1511482 w 4814635"/>
              <a:gd name="connsiteY27" fmla="*/ 1643878 h 4127863"/>
              <a:gd name="connsiteX28" fmla="*/ 1463177 w 4814635"/>
              <a:gd name="connsiteY28" fmla="*/ 1641158 h 4127863"/>
              <a:gd name="connsiteX29" fmla="*/ 1450931 w 4814635"/>
              <a:gd name="connsiteY29" fmla="*/ 1656806 h 4127863"/>
              <a:gd name="connsiteX30" fmla="*/ 1363845 w 4814635"/>
              <a:gd name="connsiteY30" fmla="*/ 1645920 h 4127863"/>
              <a:gd name="connsiteX31" fmla="*/ 1287645 w 4814635"/>
              <a:gd name="connsiteY31" fmla="*/ 1635034 h 4127863"/>
              <a:gd name="connsiteX32" fmla="*/ 1102588 w 4814635"/>
              <a:gd name="connsiteY32" fmla="*/ 1645920 h 4127863"/>
              <a:gd name="connsiteX33" fmla="*/ 1048159 w 4814635"/>
              <a:gd name="connsiteY33" fmla="*/ 1689463 h 4127863"/>
              <a:gd name="connsiteX34" fmla="*/ 1015502 w 4814635"/>
              <a:gd name="connsiteY34" fmla="*/ 1711234 h 4127863"/>
              <a:gd name="connsiteX35" fmla="*/ 950188 w 4814635"/>
              <a:gd name="connsiteY35" fmla="*/ 1776549 h 4127863"/>
              <a:gd name="connsiteX36" fmla="*/ 917531 w 4814635"/>
              <a:gd name="connsiteY36" fmla="*/ 1809206 h 4127863"/>
              <a:gd name="connsiteX37" fmla="*/ 884873 w 4814635"/>
              <a:gd name="connsiteY37" fmla="*/ 1830977 h 4127863"/>
              <a:gd name="connsiteX38" fmla="*/ 830445 w 4814635"/>
              <a:gd name="connsiteY38" fmla="*/ 1863634 h 4127863"/>
              <a:gd name="connsiteX39" fmla="*/ 776016 w 4814635"/>
              <a:gd name="connsiteY39" fmla="*/ 1896291 h 4127863"/>
              <a:gd name="connsiteX40" fmla="*/ 754245 w 4814635"/>
              <a:gd name="connsiteY40" fmla="*/ 1918063 h 4127863"/>
              <a:gd name="connsiteX41" fmla="*/ 656273 w 4814635"/>
              <a:gd name="connsiteY41" fmla="*/ 1972491 h 4127863"/>
              <a:gd name="connsiteX42" fmla="*/ 569188 w 4814635"/>
              <a:gd name="connsiteY42" fmla="*/ 2016034 h 4127863"/>
              <a:gd name="connsiteX43" fmla="*/ 536531 w 4814635"/>
              <a:gd name="connsiteY43" fmla="*/ 2026920 h 4127863"/>
              <a:gd name="connsiteX44" fmla="*/ 449445 w 4814635"/>
              <a:gd name="connsiteY44" fmla="*/ 2070463 h 4127863"/>
              <a:gd name="connsiteX45" fmla="*/ 449445 w 4814635"/>
              <a:gd name="connsiteY45" fmla="*/ 2070463 h 4127863"/>
              <a:gd name="connsiteX46" fmla="*/ 384131 w 4814635"/>
              <a:gd name="connsiteY46" fmla="*/ 2103120 h 4127863"/>
              <a:gd name="connsiteX47" fmla="*/ 329702 w 4814635"/>
              <a:gd name="connsiteY47" fmla="*/ 2146663 h 4127863"/>
              <a:gd name="connsiteX48" fmla="*/ 286159 w 4814635"/>
              <a:gd name="connsiteY48" fmla="*/ 2157549 h 4127863"/>
              <a:gd name="connsiteX49" fmla="*/ 220845 w 4814635"/>
              <a:gd name="connsiteY49" fmla="*/ 2201091 h 4127863"/>
              <a:gd name="connsiteX50" fmla="*/ 199073 w 4814635"/>
              <a:gd name="connsiteY50" fmla="*/ 2222863 h 4127863"/>
              <a:gd name="connsiteX51" fmla="*/ 166416 w 4814635"/>
              <a:gd name="connsiteY51" fmla="*/ 2244634 h 4127863"/>
              <a:gd name="connsiteX52" fmla="*/ 144645 w 4814635"/>
              <a:gd name="connsiteY52" fmla="*/ 2266406 h 4127863"/>
              <a:gd name="connsiteX53" fmla="*/ 111988 w 4814635"/>
              <a:gd name="connsiteY53" fmla="*/ 2288177 h 4127863"/>
              <a:gd name="connsiteX54" fmla="*/ 68445 w 4814635"/>
              <a:gd name="connsiteY54" fmla="*/ 2342606 h 4127863"/>
              <a:gd name="connsiteX55" fmla="*/ 35788 w 4814635"/>
              <a:gd name="connsiteY55" fmla="*/ 2440577 h 4127863"/>
              <a:gd name="connsiteX56" fmla="*/ 24902 w 4814635"/>
              <a:gd name="connsiteY56" fmla="*/ 2473234 h 4127863"/>
              <a:gd name="connsiteX57" fmla="*/ 14016 w 4814635"/>
              <a:gd name="connsiteY57" fmla="*/ 2505891 h 4127863"/>
              <a:gd name="connsiteX58" fmla="*/ 14016 w 4814635"/>
              <a:gd name="connsiteY58" fmla="*/ 2810691 h 4127863"/>
              <a:gd name="connsiteX59" fmla="*/ 35788 w 4814635"/>
              <a:gd name="connsiteY59" fmla="*/ 2876006 h 4127863"/>
              <a:gd name="connsiteX60" fmla="*/ 46673 w 4814635"/>
              <a:gd name="connsiteY60" fmla="*/ 2930434 h 4127863"/>
              <a:gd name="connsiteX61" fmla="*/ 68445 w 4814635"/>
              <a:gd name="connsiteY61" fmla="*/ 2995749 h 4127863"/>
              <a:gd name="connsiteX62" fmla="*/ 79331 w 4814635"/>
              <a:gd name="connsiteY62" fmla="*/ 3039291 h 4127863"/>
              <a:gd name="connsiteX63" fmla="*/ 90216 w 4814635"/>
              <a:gd name="connsiteY63" fmla="*/ 3126377 h 4127863"/>
              <a:gd name="connsiteX64" fmla="*/ 101102 w 4814635"/>
              <a:gd name="connsiteY64" fmla="*/ 3159034 h 4127863"/>
              <a:gd name="connsiteX65" fmla="*/ 111988 w 4814635"/>
              <a:gd name="connsiteY65" fmla="*/ 3202577 h 4127863"/>
              <a:gd name="connsiteX66" fmla="*/ 144645 w 4814635"/>
              <a:gd name="connsiteY66" fmla="*/ 3322320 h 4127863"/>
              <a:gd name="connsiteX67" fmla="*/ 155531 w 4814635"/>
              <a:gd name="connsiteY67" fmla="*/ 3354977 h 4127863"/>
              <a:gd name="connsiteX68" fmla="*/ 166416 w 4814635"/>
              <a:gd name="connsiteY68" fmla="*/ 3387634 h 4127863"/>
              <a:gd name="connsiteX69" fmla="*/ 209959 w 4814635"/>
              <a:gd name="connsiteY69" fmla="*/ 3463834 h 4127863"/>
              <a:gd name="connsiteX70" fmla="*/ 231731 w 4814635"/>
              <a:gd name="connsiteY70" fmla="*/ 3496491 h 4127863"/>
              <a:gd name="connsiteX71" fmla="*/ 275273 w 4814635"/>
              <a:gd name="connsiteY71" fmla="*/ 3594463 h 4127863"/>
              <a:gd name="connsiteX72" fmla="*/ 297045 w 4814635"/>
              <a:gd name="connsiteY72" fmla="*/ 3616234 h 4127863"/>
              <a:gd name="connsiteX73" fmla="*/ 373245 w 4814635"/>
              <a:gd name="connsiteY73" fmla="*/ 3703320 h 4127863"/>
              <a:gd name="connsiteX74" fmla="*/ 405902 w 4814635"/>
              <a:gd name="connsiteY74" fmla="*/ 3735977 h 4127863"/>
              <a:gd name="connsiteX75" fmla="*/ 427673 w 4814635"/>
              <a:gd name="connsiteY75" fmla="*/ 3757749 h 4127863"/>
              <a:gd name="connsiteX76" fmla="*/ 460331 w 4814635"/>
              <a:gd name="connsiteY76" fmla="*/ 3768634 h 4127863"/>
              <a:gd name="connsiteX77" fmla="*/ 547416 w 4814635"/>
              <a:gd name="connsiteY77" fmla="*/ 3844834 h 4127863"/>
              <a:gd name="connsiteX78" fmla="*/ 601845 w 4814635"/>
              <a:gd name="connsiteY78" fmla="*/ 3888377 h 4127863"/>
              <a:gd name="connsiteX79" fmla="*/ 688931 w 4814635"/>
              <a:gd name="connsiteY79" fmla="*/ 3931920 h 4127863"/>
              <a:gd name="connsiteX80" fmla="*/ 732473 w 4814635"/>
              <a:gd name="connsiteY80" fmla="*/ 3953691 h 4127863"/>
              <a:gd name="connsiteX81" fmla="*/ 797788 w 4814635"/>
              <a:gd name="connsiteY81" fmla="*/ 3975463 h 4127863"/>
              <a:gd name="connsiteX82" fmla="*/ 830445 w 4814635"/>
              <a:gd name="connsiteY82" fmla="*/ 3986349 h 4127863"/>
              <a:gd name="connsiteX83" fmla="*/ 863102 w 4814635"/>
              <a:gd name="connsiteY83" fmla="*/ 4008120 h 4127863"/>
              <a:gd name="connsiteX84" fmla="*/ 971959 w 4814635"/>
              <a:gd name="connsiteY84" fmla="*/ 4040777 h 4127863"/>
              <a:gd name="connsiteX85" fmla="*/ 1004616 w 4814635"/>
              <a:gd name="connsiteY85" fmla="*/ 4062549 h 4127863"/>
              <a:gd name="connsiteX86" fmla="*/ 1157016 w 4814635"/>
              <a:gd name="connsiteY86" fmla="*/ 4106091 h 4127863"/>
              <a:gd name="connsiteX87" fmla="*/ 1309416 w 4814635"/>
              <a:gd name="connsiteY87" fmla="*/ 4127863 h 4127863"/>
              <a:gd name="connsiteX88" fmla="*/ 1581559 w 4814635"/>
              <a:gd name="connsiteY88" fmla="*/ 4116977 h 4127863"/>
              <a:gd name="connsiteX89" fmla="*/ 1646873 w 4814635"/>
              <a:gd name="connsiteY89" fmla="*/ 4084320 h 4127863"/>
              <a:gd name="connsiteX90" fmla="*/ 1668645 w 4814635"/>
              <a:gd name="connsiteY90" fmla="*/ 4062549 h 4127863"/>
              <a:gd name="connsiteX91" fmla="*/ 1701302 w 4814635"/>
              <a:gd name="connsiteY91" fmla="*/ 4051663 h 4127863"/>
              <a:gd name="connsiteX92" fmla="*/ 1744845 w 4814635"/>
              <a:gd name="connsiteY92" fmla="*/ 3975463 h 4127863"/>
              <a:gd name="connsiteX93" fmla="*/ 1755731 w 4814635"/>
              <a:gd name="connsiteY93" fmla="*/ 3942806 h 4127863"/>
              <a:gd name="connsiteX94" fmla="*/ 1766616 w 4814635"/>
              <a:gd name="connsiteY94" fmla="*/ 3899263 h 4127863"/>
              <a:gd name="connsiteX95" fmla="*/ 1788388 w 4814635"/>
              <a:gd name="connsiteY95" fmla="*/ 3866606 h 4127863"/>
              <a:gd name="connsiteX96" fmla="*/ 1810159 w 4814635"/>
              <a:gd name="connsiteY96" fmla="*/ 3779520 h 4127863"/>
              <a:gd name="connsiteX97" fmla="*/ 1831931 w 4814635"/>
              <a:gd name="connsiteY97" fmla="*/ 3648891 h 4127863"/>
              <a:gd name="connsiteX98" fmla="*/ 1777502 w 4814635"/>
              <a:gd name="connsiteY98" fmla="*/ 3387634 h 4127863"/>
              <a:gd name="connsiteX99" fmla="*/ 1744845 w 4814635"/>
              <a:gd name="connsiteY99" fmla="*/ 3376749 h 4127863"/>
              <a:gd name="connsiteX100" fmla="*/ 1723073 w 4814635"/>
              <a:gd name="connsiteY100" fmla="*/ 3354977 h 4127863"/>
              <a:gd name="connsiteX101" fmla="*/ 1559788 w 4814635"/>
              <a:gd name="connsiteY101" fmla="*/ 3333206 h 4127863"/>
              <a:gd name="connsiteX102" fmla="*/ 1527131 w 4814635"/>
              <a:gd name="connsiteY102" fmla="*/ 3322320 h 4127863"/>
              <a:gd name="connsiteX103" fmla="*/ 1483588 w 4814635"/>
              <a:gd name="connsiteY103" fmla="*/ 3311434 h 4127863"/>
              <a:gd name="connsiteX104" fmla="*/ 1418273 w 4814635"/>
              <a:gd name="connsiteY104" fmla="*/ 3289663 h 4127863"/>
              <a:gd name="connsiteX105" fmla="*/ 1363845 w 4814635"/>
              <a:gd name="connsiteY105" fmla="*/ 3246120 h 4127863"/>
              <a:gd name="connsiteX106" fmla="*/ 1287645 w 4814635"/>
              <a:gd name="connsiteY106" fmla="*/ 3202577 h 4127863"/>
              <a:gd name="connsiteX107" fmla="*/ 1211445 w 4814635"/>
              <a:gd name="connsiteY107" fmla="*/ 3137263 h 4127863"/>
              <a:gd name="connsiteX108" fmla="*/ 1189673 w 4814635"/>
              <a:gd name="connsiteY108" fmla="*/ 3104606 h 4127863"/>
              <a:gd name="connsiteX109" fmla="*/ 1167902 w 4814635"/>
              <a:gd name="connsiteY109" fmla="*/ 3082834 h 4127863"/>
              <a:gd name="connsiteX110" fmla="*/ 1135245 w 4814635"/>
              <a:gd name="connsiteY110" fmla="*/ 2973977 h 4127863"/>
              <a:gd name="connsiteX111" fmla="*/ 1124359 w 4814635"/>
              <a:gd name="connsiteY111" fmla="*/ 2941320 h 4127863"/>
              <a:gd name="connsiteX112" fmla="*/ 1146131 w 4814635"/>
              <a:gd name="connsiteY112" fmla="*/ 2723606 h 4127863"/>
              <a:gd name="connsiteX113" fmla="*/ 1157016 w 4814635"/>
              <a:gd name="connsiteY113" fmla="*/ 2690949 h 4127863"/>
              <a:gd name="connsiteX114" fmla="*/ 1178788 w 4814635"/>
              <a:gd name="connsiteY114" fmla="*/ 2658291 h 4127863"/>
              <a:gd name="connsiteX115" fmla="*/ 1233216 w 4814635"/>
              <a:gd name="connsiteY115" fmla="*/ 2549434 h 4127863"/>
              <a:gd name="connsiteX116" fmla="*/ 1233216 w 4814635"/>
              <a:gd name="connsiteY116" fmla="*/ 2549434 h 4127863"/>
              <a:gd name="connsiteX117" fmla="*/ 1244102 w 4814635"/>
              <a:gd name="connsiteY117" fmla="*/ 2516777 h 4127863"/>
              <a:gd name="connsiteX118" fmla="*/ 1276759 w 4814635"/>
              <a:gd name="connsiteY118" fmla="*/ 2495006 h 4127863"/>
              <a:gd name="connsiteX119" fmla="*/ 1298531 w 4814635"/>
              <a:gd name="connsiteY119" fmla="*/ 2473234 h 4127863"/>
              <a:gd name="connsiteX120" fmla="*/ 1320302 w 4814635"/>
              <a:gd name="connsiteY120" fmla="*/ 2440577 h 4127863"/>
              <a:gd name="connsiteX121" fmla="*/ 1363845 w 4814635"/>
              <a:gd name="connsiteY121" fmla="*/ 2418806 h 4127863"/>
              <a:gd name="connsiteX122" fmla="*/ 1396502 w 4814635"/>
              <a:gd name="connsiteY122" fmla="*/ 2397034 h 4127863"/>
              <a:gd name="connsiteX123" fmla="*/ 1461816 w 4814635"/>
              <a:gd name="connsiteY123" fmla="*/ 2375263 h 4127863"/>
              <a:gd name="connsiteX124" fmla="*/ 1548902 w 4814635"/>
              <a:gd name="connsiteY124" fmla="*/ 2353491 h 4127863"/>
              <a:gd name="connsiteX125" fmla="*/ 1625102 w 4814635"/>
              <a:gd name="connsiteY125" fmla="*/ 2342606 h 4127863"/>
              <a:gd name="connsiteX126" fmla="*/ 2691902 w 4814635"/>
              <a:gd name="connsiteY126" fmla="*/ 2331720 h 4127863"/>
              <a:gd name="connsiteX127" fmla="*/ 2746331 w 4814635"/>
              <a:gd name="connsiteY127" fmla="*/ 2320834 h 4127863"/>
              <a:gd name="connsiteX128" fmla="*/ 2811645 w 4814635"/>
              <a:gd name="connsiteY128" fmla="*/ 2309949 h 4127863"/>
              <a:gd name="connsiteX129" fmla="*/ 2855188 w 4814635"/>
              <a:gd name="connsiteY129" fmla="*/ 2299063 h 4127863"/>
              <a:gd name="connsiteX130" fmla="*/ 2909616 w 4814635"/>
              <a:gd name="connsiteY130" fmla="*/ 2288177 h 4127863"/>
              <a:gd name="connsiteX131" fmla="*/ 2942273 w 4814635"/>
              <a:gd name="connsiteY131" fmla="*/ 2277291 h 4127863"/>
              <a:gd name="connsiteX132" fmla="*/ 3018473 w 4814635"/>
              <a:gd name="connsiteY132" fmla="*/ 2266406 h 4127863"/>
              <a:gd name="connsiteX133" fmla="*/ 3072902 w 4814635"/>
              <a:gd name="connsiteY133" fmla="*/ 2255520 h 4127863"/>
              <a:gd name="connsiteX134" fmla="*/ 3170873 w 4814635"/>
              <a:gd name="connsiteY134" fmla="*/ 2244634 h 4127863"/>
              <a:gd name="connsiteX135" fmla="*/ 3236188 w 4814635"/>
              <a:gd name="connsiteY135" fmla="*/ 2233749 h 4127863"/>
              <a:gd name="connsiteX136" fmla="*/ 3312388 w 4814635"/>
              <a:gd name="connsiteY136" fmla="*/ 2222863 h 4127863"/>
              <a:gd name="connsiteX137" fmla="*/ 3410359 w 4814635"/>
              <a:gd name="connsiteY137" fmla="*/ 2201091 h 4127863"/>
              <a:gd name="connsiteX138" fmla="*/ 3443016 w 4814635"/>
              <a:gd name="connsiteY138" fmla="*/ 2190206 h 4127863"/>
              <a:gd name="connsiteX139" fmla="*/ 3486559 w 4814635"/>
              <a:gd name="connsiteY139" fmla="*/ 2179320 h 4127863"/>
              <a:gd name="connsiteX140" fmla="*/ 3551873 w 4814635"/>
              <a:gd name="connsiteY140" fmla="*/ 2157549 h 4127863"/>
              <a:gd name="connsiteX141" fmla="*/ 3628073 w 4814635"/>
              <a:gd name="connsiteY141" fmla="*/ 2146663 h 4127863"/>
              <a:gd name="connsiteX142" fmla="*/ 3715159 w 4814635"/>
              <a:gd name="connsiteY142" fmla="*/ 2124891 h 4127863"/>
              <a:gd name="connsiteX143" fmla="*/ 3758702 w 4814635"/>
              <a:gd name="connsiteY143" fmla="*/ 2114006 h 4127863"/>
              <a:gd name="connsiteX144" fmla="*/ 3791359 w 4814635"/>
              <a:gd name="connsiteY144" fmla="*/ 2092234 h 4127863"/>
              <a:gd name="connsiteX145" fmla="*/ 3932873 w 4814635"/>
              <a:gd name="connsiteY145" fmla="*/ 2059577 h 4127863"/>
              <a:gd name="connsiteX146" fmla="*/ 4019959 w 4814635"/>
              <a:gd name="connsiteY146" fmla="*/ 2026920 h 4127863"/>
              <a:gd name="connsiteX147" fmla="*/ 4063502 w 4814635"/>
              <a:gd name="connsiteY147" fmla="*/ 2005149 h 4127863"/>
              <a:gd name="connsiteX148" fmla="*/ 4096159 w 4814635"/>
              <a:gd name="connsiteY148" fmla="*/ 1994263 h 4127863"/>
              <a:gd name="connsiteX149" fmla="*/ 4139702 w 4814635"/>
              <a:gd name="connsiteY149" fmla="*/ 1961606 h 4127863"/>
              <a:gd name="connsiteX150" fmla="*/ 4172359 w 4814635"/>
              <a:gd name="connsiteY150" fmla="*/ 1950720 h 4127863"/>
              <a:gd name="connsiteX151" fmla="*/ 4194131 w 4814635"/>
              <a:gd name="connsiteY151" fmla="*/ 1928949 h 4127863"/>
              <a:gd name="connsiteX152" fmla="*/ 4237673 w 4814635"/>
              <a:gd name="connsiteY152" fmla="*/ 1907177 h 4127863"/>
              <a:gd name="connsiteX153" fmla="*/ 4259445 w 4814635"/>
              <a:gd name="connsiteY153" fmla="*/ 1885406 h 4127863"/>
              <a:gd name="connsiteX154" fmla="*/ 4292102 w 4814635"/>
              <a:gd name="connsiteY154" fmla="*/ 1863634 h 4127863"/>
              <a:gd name="connsiteX155" fmla="*/ 4335645 w 4814635"/>
              <a:gd name="connsiteY155" fmla="*/ 1798320 h 4127863"/>
              <a:gd name="connsiteX156" fmla="*/ 4379188 w 4814635"/>
              <a:gd name="connsiteY156" fmla="*/ 1733006 h 4127863"/>
              <a:gd name="connsiteX157" fmla="*/ 4411845 w 4814635"/>
              <a:gd name="connsiteY157" fmla="*/ 1678577 h 4127863"/>
              <a:gd name="connsiteX158" fmla="*/ 4422731 w 4814635"/>
              <a:gd name="connsiteY158" fmla="*/ 1645920 h 4127863"/>
              <a:gd name="connsiteX159" fmla="*/ 4444502 w 4814635"/>
              <a:gd name="connsiteY159" fmla="*/ 1613263 h 4127863"/>
              <a:gd name="connsiteX160" fmla="*/ 4466273 w 4814635"/>
              <a:gd name="connsiteY160" fmla="*/ 1569720 h 4127863"/>
              <a:gd name="connsiteX161" fmla="*/ 4488045 w 4814635"/>
              <a:gd name="connsiteY161" fmla="*/ 1537063 h 4127863"/>
              <a:gd name="connsiteX162" fmla="*/ 4498931 w 4814635"/>
              <a:gd name="connsiteY162" fmla="*/ 1504406 h 4127863"/>
              <a:gd name="connsiteX163" fmla="*/ 4542473 w 4814635"/>
              <a:gd name="connsiteY163" fmla="*/ 1449977 h 4127863"/>
              <a:gd name="connsiteX164" fmla="*/ 4564245 w 4814635"/>
              <a:gd name="connsiteY164" fmla="*/ 1384663 h 4127863"/>
              <a:gd name="connsiteX165" fmla="*/ 4618673 w 4814635"/>
              <a:gd name="connsiteY165" fmla="*/ 1297577 h 4127863"/>
              <a:gd name="connsiteX166" fmla="*/ 4662216 w 4814635"/>
              <a:gd name="connsiteY166" fmla="*/ 1199606 h 4127863"/>
              <a:gd name="connsiteX167" fmla="*/ 4705759 w 4814635"/>
              <a:gd name="connsiteY167" fmla="*/ 1079863 h 4127863"/>
              <a:gd name="connsiteX168" fmla="*/ 4727531 w 4814635"/>
              <a:gd name="connsiteY168" fmla="*/ 992777 h 4127863"/>
              <a:gd name="connsiteX169" fmla="*/ 4760188 w 4814635"/>
              <a:gd name="connsiteY169" fmla="*/ 905691 h 4127863"/>
              <a:gd name="connsiteX170" fmla="*/ 4771073 w 4814635"/>
              <a:gd name="connsiteY170" fmla="*/ 829491 h 4127863"/>
              <a:gd name="connsiteX171" fmla="*/ 4792845 w 4814635"/>
              <a:gd name="connsiteY171" fmla="*/ 785949 h 4127863"/>
              <a:gd name="connsiteX172" fmla="*/ 4803731 w 4814635"/>
              <a:gd name="connsiteY172" fmla="*/ 698863 h 4127863"/>
              <a:gd name="connsiteX173" fmla="*/ 4777877 w 4814635"/>
              <a:gd name="connsiteY173" fmla="*/ 702945 h 4127863"/>
              <a:gd name="connsiteX174" fmla="*/ 4814616 w 4814635"/>
              <a:gd name="connsiteY174" fmla="*/ 633549 h 4127863"/>
              <a:gd name="connsiteX175" fmla="*/ 4784000 w 4814635"/>
              <a:gd name="connsiteY175" fmla="*/ 541020 h 4127863"/>
              <a:gd name="connsiteX176" fmla="*/ 4725489 w 4814635"/>
              <a:gd name="connsiteY176" fmla="*/ 357324 h 4127863"/>
              <a:gd name="connsiteX177" fmla="*/ 4716645 w 4814635"/>
              <a:gd name="connsiteY177" fmla="*/ 111034 h 4127863"/>
              <a:gd name="connsiteX178" fmla="*/ 4618673 w 4814635"/>
              <a:gd name="connsiteY178" fmla="*/ 67491 h 4127863"/>
              <a:gd name="connsiteX179" fmla="*/ 4586016 w 4814635"/>
              <a:gd name="connsiteY179" fmla="*/ 56606 h 4127863"/>
              <a:gd name="connsiteX180" fmla="*/ 4553359 w 4814635"/>
              <a:gd name="connsiteY180" fmla="*/ 45720 h 4127863"/>
              <a:gd name="connsiteX181" fmla="*/ 4498931 w 4814635"/>
              <a:gd name="connsiteY181" fmla="*/ 34834 h 4127863"/>
              <a:gd name="connsiteX182" fmla="*/ 4433616 w 4814635"/>
              <a:gd name="connsiteY182" fmla="*/ 13063 h 4127863"/>
              <a:gd name="connsiteX183" fmla="*/ 4400959 w 4814635"/>
              <a:gd name="connsiteY183" fmla="*/ 2177 h 4127863"/>
              <a:gd name="connsiteX184" fmla="*/ 4307751 w 4814635"/>
              <a:gd name="connsiteY184" fmla="*/ 4218 h 4127863"/>
              <a:gd name="connsiteX185" fmla="*/ 4168957 w 4814635"/>
              <a:gd name="connsiteY185" fmla="*/ 8981 h 4127863"/>
              <a:gd name="connsiteX0" fmla="*/ 4346531 w 4804288"/>
              <a:gd name="connsiteY0" fmla="*/ 4899 h 4127863"/>
              <a:gd name="connsiteX1" fmla="*/ 4292102 w 4804288"/>
              <a:gd name="connsiteY1" fmla="*/ 2177 h 4127863"/>
              <a:gd name="connsiteX2" fmla="*/ 3747816 w 4804288"/>
              <a:gd name="connsiteY2" fmla="*/ 2177 h 4127863"/>
              <a:gd name="connsiteX3" fmla="*/ 3682502 w 4804288"/>
              <a:gd name="connsiteY3" fmla="*/ 23949 h 4127863"/>
              <a:gd name="connsiteX4" fmla="*/ 3638959 w 4804288"/>
              <a:gd name="connsiteY4" fmla="*/ 34834 h 4127863"/>
              <a:gd name="connsiteX5" fmla="*/ 3573645 w 4804288"/>
              <a:gd name="connsiteY5" fmla="*/ 56606 h 4127863"/>
              <a:gd name="connsiteX6" fmla="*/ 3486559 w 4804288"/>
              <a:gd name="connsiteY6" fmla="*/ 165463 h 4127863"/>
              <a:gd name="connsiteX7" fmla="*/ 3475673 w 4804288"/>
              <a:gd name="connsiteY7" fmla="*/ 198120 h 4127863"/>
              <a:gd name="connsiteX8" fmla="*/ 3453902 w 4804288"/>
              <a:gd name="connsiteY8" fmla="*/ 274320 h 4127863"/>
              <a:gd name="connsiteX9" fmla="*/ 3443016 w 4804288"/>
              <a:gd name="connsiteY9" fmla="*/ 611777 h 4127863"/>
              <a:gd name="connsiteX10" fmla="*/ 3432131 w 4804288"/>
              <a:gd name="connsiteY10" fmla="*/ 1188720 h 4127863"/>
              <a:gd name="connsiteX11" fmla="*/ 3421245 w 4804288"/>
              <a:gd name="connsiteY11" fmla="*/ 1254034 h 4127863"/>
              <a:gd name="connsiteX12" fmla="*/ 3388588 w 4804288"/>
              <a:gd name="connsiteY12" fmla="*/ 1373777 h 4127863"/>
              <a:gd name="connsiteX13" fmla="*/ 3377702 w 4804288"/>
              <a:gd name="connsiteY13" fmla="*/ 1406434 h 4127863"/>
              <a:gd name="connsiteX14" fmla="*/ 3355931 w 4804288"/>
              <a:gd name="connsiteY14" fmla="*/ 1428206 h 4127863"/>
              <a:gd name="connsiteX15" fmla="*/ 3345045 w 4804288"/>
              <a:gd name="connsiteY15" fmla="*/ 1460863 h 4127863"/>
              <a:gd name="connsiteX16" fmla="*/ 3312388 w 4804288"/>
              <a:gd name="connsiteY16" fmla="*/ 1471749 h 4127863"/>
              <a:gd name="connsiteX17" fmla="*/ 3290616 w 4804288"/>
              <a:gd name="connsiteY17" fmla="*/ 1493520 h 4127863"/>
              <a:gd name="connsiteX18" fmla="*/ 3214416 w 4804288"/>
              <a:gd name="connsiteY18" fmla="*/ 1526177 h 4127863"/>
              <a:gd name="connsiteX19" fmla="*/ 3094673 w 4804288"/>
              <a:gd name="connsiteY19" fmla="*/ 1558834 h 4127863"/>
              <a:gd name="connsiteX20" fmla="*/ 3062016 w 4804288"/>
              <a:gd name="connsiteY20" fmla="*/ 1569720 h 4127863"/>
              <a:gd name="connsiteX21" fmla="*/ 2942273 w 4804288"/>
              <a:gd name="connsiteY21" fmla="*/ 1591491 h 4127863"/>
              <a:gd name="connsiteX22" fmla="*/ 2256473 w 4804288"/>
              <a:gd name="connsiteY22" fmla="*/ 1602377 h 4127863"/>
              <a:gd name="connsiteX23" fmla="*/ 2136731 w 4804288"/>
              <a:gd name="connsiteY23" fmla="*/ 1624149 h 4127863"/>
              <a:gd name="connsiteX24" fmla="*/ 2071416 w 4804288"/>
              <a:gd name="connsiteY24" fmla="*/ 1645920 h 4127863"/>
              <a:gd name="connsiteX25" fmla="*/ 1914254 w 4804288"/>
              <a:gd name="connsiteY25" fmla="*/ 1659527 h 4127863"/>
              <a:gd name="connsiteX26" fmla="*/ 1534615 w 4804288"/>
              <a:gd name="connsiteY26" fmla="*/ 1641158 h 4127863"/>
              <a:gd name="connsiteX27" fmla="*/ 1511482 w 4804288"/>
              <a:gd name="connsiteY27" fmla="*/ 1643878 h 4127863"/>
              <a:gd name="connsiteX28" fmla="*/ 1463177 w 4804288"/>
              <a:gd name="connsiteY28" fmla="*/ 1641158 h 4127863"/>
              <a:gd name="connsiteX29" fmla="*/ 1450931 w 4804288"/>
              <a:gd name="connsiteY29" fmla="*/ 1656806 h 4127863"/>
              <a:gd name="connsiteX30" fmla="*/ 1363845 w 4804288"/>
              <a:gd name="connsiteY30" fmla="*/ 1645920 h 4127863"/>
              <a:gd name="connsiteX31" fmla="*/ 1287645 w 4804288"/>
              <a:gd name="connsiteY31" fmla="*/ 1635034 h 4127863"/>
              <a:gd name="connsiteX32" fmla="*/ 1102588 w 4804288"/>
              <a:gd name="connsiteY32" fmla="*/ 1645920 h 4127863"/>
              <a:gd name="connsiteX33" fmla="*/ 1048159 w 4804288"/>
              <a:gd name="connsiteY33" fmla="*/ 1689463 h 4127863"/>
              <a:gd name="connsiteX34" fmla="*/ 1015502 w 4804288"/>
              <a:gd name="connsiteY34" fmla="*/ 1711234 h 4127863"/>
              <a:gd name="connsiteX35" fmla="*/ 950188 w 4804288"/>
              <a:gd name="connsiteY35" fmla="*/ 1776549 h 4127863"/>
              <a:gd name="connsiteX36" fmla="*/ 917531 w 4804288"/>
              <a:gd name="connsiteY36" fmla="*/ 1809206 h 4127863"/>
              <a:gd name="connsiteX37" fmla="*/ 884873 w 4804288"/>
              <a:gd name="connsiteY37" fmla="*/ 1830977 h 4127863"/>
              <a:gd name="connsiteX38" fmla="*/ 830445 w 4804288"/>
              <a:gd name="connsiteY38" fmla="*/ 1863634 h 4127863"/>
              <a:gd name="connsiteX39" fmla="*/ 776016 w 4804288"/>
              <a:gd name="connsiteY39" fmla="*/ 1896291 h 4127863"/>
              <a:gd name="connsiteX40" fmla="*/ 754245 w 4804288"/>
              <a:gd name="connsiteY40" fmla="*/ 1918063 h 4127863"/>
              <a:gd name="connsiteX41" fmla="*/ 656273 w 4804288"/>
              <a:gd name="connsiteY41" fmla="*/ 1972491 h 4127863"/>
              <a:gd name="connsiteX42" fmla="*/ 569188 w 4804288"/>
              <a:gd name="connsiteY42" fmla="*/ 2016034 h 4127863"/>
              <a:gd name="connsiteX43" fmla="*/ 536531 w 4804288"/>
              <a:gd name="connsiteY43" fmla="*/ 2026920 h 4127863"/>
              <a:gd name="connsiteX44" fmla="*/ 449445 w 4804288"/>
              <a:gd name="connsiteY44" fmla="*/ 2070463 h 4127863"/>
              <a:gd name="connsiteX45" fmla="*/ 449445 w 4804288"/>
              <a:gd name="connsiteY45" fmla="*/ 2070463 h 4127863"/>
              <a:gd name="connsiteX46" fmla="*/ 384131 w 4804288"/>
              <a:gd name="connsiteY46" fmla="*/ 2103120 h 4127863"/>
              <a:gd name="connsiteX47" fmla="*/ 329702 w 4804288"/>
              <a:gd name="connsiteY47" fmla="*/ 2146663 h 4127863"/>
              <a:gd name="connsiteX48" fmla="*/ 286159 w 4804288"/>
              <a:gd name="connsiteY48" fmla="*/ 2157549 h 4127863"/>
              <a:gd name="connsiteX49" fmla="*/ 220845 w 4804288"/>
              <a:gd name="connsiteY49" fmla="*/ 2201091 h 4127863"/>
              <a:gd name="connsiteX50" fmla="*/ 199073 w 4804288"/>
              <a:gd name="connsiteY50" fmla="*/ 2222863 h 4127863"/>
              <a:gd name="connsiteX51" fmla="*/ 166416 w 4804288"/>
              <a:gd name="connsiteY51" fmla="*/ 2244634 h 4127863"/>
              <a:gd name="connsiteX52" fmla="*/ 144645 w 4804288"/>
              <a:gd name="connsiteY52" fmla="*/ 2266406 h 4127863"/>
              <a:gd name="connsiteX53" fmla="*/ 111988 w 4804288"/>
              <a:gd name="connsiteY53" fmla="*/ 2288177 h 4127863"/>
              <a:gd name="connsiteX54" fmla="*/ 68445 w 4804288"/>
              <a:gd name="connsiteY54" fmla="*/ 2342606 h 4127863"/>
              <a:gd name="connsiteX55" fmla="*/ 35788 w 4804288"/>
              <a:gd name="connsiteY55" fmla="*/ 2440577 h 4127863"/>
              <a:gd name="connsiteX56" fmla="*/ 24902 w 4804288"/>
              <a:gd name="connsiteY56" fmla="*/ 2473234 h 4127863"/>
              <a:gd name="connsiteX57" fmla="*/ 14016 w 4804288"/>
              <a:gd name="connsiteY57" fmla="*/ 2505891 h 4127863"/>
              <a:gd name="connsiteX58" fmla="*/ 14016 w 4804288"/>
              <a:gd name="connsiteY58" fmla="*/ 2810691 h 4127863"/>
              <a:gd name="connsiteX59" fmla="*/ 35788 w 4804288"/>
              <a:gd name="connsiteY59" fmla="*/ 2876006 h 4127863"/>
              <a:gd name="connsiteX60" fmla="*/ 46673 w 4804288"/>
              <a:gd name="connsiteY60" fmla="*/ 2930434 h 4127863"/>
              <a:gd name="connsiteX61" fmla="*/ 68445 w 4804288"/>
              <a:gd name="connsiteY61" fmla="*/ 2995749 h 4127863"/>
              <a:gd name="connsiteX62" fmla="*/ 79331 w 4804288"/>
              <a:gd name="connsiteY62" fmla="*/ 3039291 h 4127863"/>
              <a:gd name="connsiteX63" fmla="*/ 90216 w 4804288"/>
              <a:gd name="connsiteY63" fmla="*/ 3126377 h 4127863"/>
              <a:gd name="connsiteX64" fmla="*/ 101102 w 4804288"/>
              <a:gd name="connsiteY64" fmla="*/ 3159034 h 4127863"/>
              <a:gd name="connsiteX65" fmla="*/ 111988 w 4804288"/>
              <a:gd name="connsiteY65" fmla="*/ 3202577 h 4127863"/>
              <a:gd name="connsiteX66" fmla="*/ 144645 w 4804288"/>
              <a:gd name="connsiteY66" fmla="*/ 3322320 h 4127863"/>
              <a:gd name="connsiteX67" fmla="*/ 155531 w 4804288"/>
              <a:gd name="connsiteY67" fmla="*/ 3354977 h 4127863"/>
              <a:gd name="connsiteX68" fmla="*/ 166416 w 4804288"/>
              <a:gd name="connsiteY68" fmla="*/ 3387634 h 4127863"/>
              <a:gd name="connsiteX69" fmla="*/ 209959 w 4804288"/>
              <a:gd name="connsiteY69" fmla="*/ 3463834 h 4127863"/>
              <a:gd name="connsiteX70" fmla="*/ 231731 w 4804288"/>
              <a:gd name="connsiteY70" fmla="*/ 3496491 h 4127863"/>
              <a:gd name="connsiteX71" fmla="*/ 275273 w 4804288"/>
              <a:gd name="connsiteY71" fmla="*/ 3594463 h 4127863"/>
              <a:gd name="connsiteX72" fmla="*/ 297045 w 4804288"/>
              <a:gd name="connsiteY72" fmla="*/ 3616234 h 4127863"/>
              <a:gd name="connsiteX73" fmla="*/ 373245 w 4804288"/>
              <a:gd name="connsiteY73" fmla="*/ 3703320 h 4127863"/>
              <a:gd name="connsiteX74" fmla="*/ 405902 w 4804288"/>
              <a:gd name="connsiteY74" fmla="*/ 3735977 h 4127863"/>
              <a:gd name="connsiteX75" fmla="*/ 427673 w 4804288"/>
              <a:gd name="connsiteY75" fmla="*/ 3757749 h 4127863"/>
              <a:gd name="connsiteX76" fmla="*/ 460331 w 4804288"/>
              <a:gd name="connsiteY76" fmla="*/ 3768634 h 4127863"/>
              <a:gd name="connsiteX77" fmla="*/ 547416 w 4804288"/>
              <a:gd name="connsiteY77" fmla="*/ 3844834 h 4127863"/>
              <a:gd name="connsiteX78" fmla="*/ 601845 w 4804288"/>
              <a:gd name="connsiteY78" fmla="*/ 3888377 h 4127863"/>
              <a:gd name="connsiteX79" fmla="*/ 688931 w 4804288"/>
              <a:gd name="connsiteY79" fmla="*/ 3931920 h 4127863"/>
              <a:gd name="connsiteX80" fmla="*/ 732473 w 4804288"/>
              <a:gd name="connsiteY80" fmla="*/ 3953691 h 4127863"/>
              <a:gd name="connsiteX81" fmla="*/ 797788 w 4804288"/>
              <a:gd name="connsiteY81" fmla="*/ 3975463 h 4127863"/>
              <a:gd name="connsiteX82" fmla="*/ 830445 w 4804288"/>
              <a:gd name="connsiteY82" fmla="*/ 3986349 h 4127863"/>
              <a:gd name="connsiteX83" fmla="*/ 863102 w 4804288"/>
              <a:gd name="connsiteY83" fmla="*/ 4008120 h 4127863"/>
              <a:gd name="connsiteX84" fmla="*/ 971959 w 4804288"/>
              <a:gd name="connsiteY84" fmla="*/ 4040777 h 4127863"/>
              <a:gd name="connsiteX85" fmla="*/ 1004616 w 4804288"/>
              <a:gd name="connsiteY85" fmla="*/ 4062549 h 4127863"/>
              <a:gd name="connsiteX86" fmla="*/ 1157016 w 4804288"/>
              <a:gd name="connsiteY86" fmla="*/ 4106091 h 4127863"/>
              <a:gd name="connsiteX87" fmla="*/ 1309416 w 4804288"/>
              <a:gd name="connsiteY87" fmla="*/ 4127863 h 4127863"/>
              <a:gd name="connsiteX88" fmla="*/ 1581559 w 4804288"/>
              <a:gd name="connsiteY88" fmla="*/ 4116977 h 4127863"/>
              <a:gd name="connsiteX89" fmla="*/ 1646873 w 4804288"/>
              <a:gd name="connsiteY89" fmla="*/ 4084320 h 4127863"/>
              <a:gd name="connsiteX90" fmla="*/ 1668645 w 4804288"/>
              <a:gd name="connsiteY90" fmla="*/ 4062549 h 4127863"/>
              <a:gd name="connsiteX91" fmla="*/ 1701302 w 4804288"/>
              <a:gd name="connsiteY91" fmla="*/ 4051663 h 4127863"/>
              <a:gd name="connsiteX92" fmla="*/ 1744845 w 4804288"/>
              <a:gd name="connsiteY92" fmla="*/ 3975463 h 4127863"/>
              <a:gd name="connsiteX93" fmla="*/ 1755731 w 4804288"/>
              <a:gd name="connsiteY93" fmla="*/ 3942806 h 4127863"/>
              <a:gd name="connsiteX94" fmla="*/ 1766616 w 4804288"/>
              <a:gd name="connsiteY94" fmla="*/ 3899263 h 4127863"/>
              <a:gd name="connsiteX95" fmla="*/ 1788388 w 4804288"/>
              <a:gd name="connsiteY95" fmla="*/ 3866606 h 4127863"/>
              <a:gd name="connsiteX96" fmla="*/ 1810159 w 4804288"/>
              <a:gd name="connsiteY96" fmla="*/ 3779520 h 4127863"/>
              <a:gd name="connsiteX97" fmla="*/ 1831931 w 4804288"/>
              <a:gd name="connsiteY97" fmla="*/ 3648891 h 4127863"/>
              <a:gd name="connsiteX98" fmla="*/ 1777502 w 4804288"/>
              <a:gd name="connsiteY98" fmla="*/ 3387634 h 4127863"/>
              <a:gd name="connsiteX99" fmla="*/ 1744845 w 4804288"/>
              <a:gd name="connsiteY99" fmla="*/ 3376749 h 4127863"/>
              <a:gd name="connsiteX100" fmla="*/ 1723073 w 4804288"/>
              <a:gd name="connsiteY100" fmla="*/ 3354977 h 4127863"/>
              <a:gd name="connsiteX101" fmla="*/ 1559788 w 4804288"/>
              <a:gd name="connsiteY101" fmla="*/ 3333206 h 4127863"/>
              <a:gd name="connsiteX102" fmla="*/ 1527131 w 4804288"/>
              <a:gd name="connsiteY102" fmla="*/ 3322320 h 4127863"/>
              <a:gd name="connsiteX103" fmla="*/ 1483588 w 4804288"/>
              <a:gd name="connsiteY103" fmla="*/ 3311434 h 4127863"/>
              <a:gd name="connsiteX104" fmla="*/ 1418273 w 4804288"/>
              <a:gd name="connsiteY104" fmla="*/ 3289663 h 4127863"/>
              <a:gd name="connsiteX105" fmla="*/ 1363845 w 4804288"/>
              <a:gd name="connsiteY105" fmla="*/ 3246120 h 4127863"/>
              <a:gd name="connsiteX106" fmla="*/ 1287645 w 4804288"/>
              <a:gd name="connsiteY106" fmla="*/ 3202577 h 4127863"/>
              <a:gd name="connsiteX107" fmla="*/ 1211445 w 4804288"/>
              <a:gd name="connsiteY107" fmla="*/ 3137263 h 4127863"/>
              <a:gd name="connsiteX108" fmla="*/ 1189673 w 4804288"/>
              <a:gd name="connsiteY108" fmla="*/ 3104606 h 4127863"/>
              <a:gd name="connsiteX109" fmla="*/ 1167902 w 4804288"/>
              <a:gd name="connsiteY109" fmla="*/ 3082834 h 4127863"/>
              <a:gd name="connsiteX110" fmla="*/ 1135245 w 4804288"/>
              <a:gd name="connsiteY110" fmla="*/ 2973977 h 4127863"/>
              <a:gd name="connsiteX111" fmla="*/ 1124359 w 4804288"/>
              <a:gd name="connsiteY111" fmla="*/ 2941320 h 4127863"/>
              <a:gd name="connsiteX112" fmla="*/ 1146131 w 4804288"/>
              <a:gd name="connsiteY112" fmla="*/ 2723606 h 4127863"/>
              <a:gd name="connsiteX113" fmla="*/ 1157016 w 4804288"/>
              <a:gd name="connsiteY113" fmla="*/ 2690949 h 4127863"/>
              <a:gd name="connsiteX114" fmla="*/ 1178788 w 4804288"/>
              <a:gd name="connsiteY114" fmla="*/ 2658291 h 4127863"/>
              <a:gd name="connsiteX115" fmla="*/ 1233216 w 4804288"/>
              <a:gd name="connsiteY115" fmla="*/ 2549434 h 4127863"/>
              <a:gd name="connsiteX116" fmla="*/ 1233216 w 4804288"/>
              <a:gd name="connsiteY116" fmla="*/ 2549434 h 4127863"/>
              <a:gd name="connsiteX117" fmla="*/ 1244102 w 4804288"/>
              <a:gd name="connsiteY117" fmla="*/ 2516777 h 4127863"/>
              <a:gd name="connsiteX118" fmla="*/ 1276759 w 4804288"/>
              <a:gd name="connsiteY118" fmla="*/ 2495006 h 4127863"/>
              <a:gd name="connsiteX119" fmla="*/ 1298531 w 4804288"/>
              <a:gd name="connsiteY119" fmla="*/ 2473234 h 4127863"/>
              <a:gd name="connsiteX120" fmla="*/ 1320302 w 4804288"/>
              <a:gd name="connsiteY120" fmla="*/ 2440577 h 4127863"/>
              <a:gd name="connsiteX121" fmla="*/ 1363845 w 4804288"/>
              <a:gd name="connsiteY121" fmla="*/ 2418806 h 4127863"/>
              <a:gd name="connsiteX122" fmla="*/ 1396502 w 4804288"/>
              <a:gd name="connsiteY122" fmla="*/ 2397034 h 4127863"/>
              <a:gd name="connsiteX123" fmla="*/ 1461816 w 4804288"/>
              <a:gd name="connsiteY123" fmla="*/ 2375263 h 4127863"/>
              <a:gd name="connsiteX124" fmla="*/ 1548902 w 4804288"/>
              <a:gd name="connsiteY124" fmla="*/ 2353491 h 4127863"/>
              <a:gd name="connsiteX125" fmla="*/ 1625102 w 4804288"/>
              <a:gd name="connsiteY125" fmla="*/ 2342606 h 4127863"/>
              <a:gd name="connsiteX126" fmla="*/ 2691902 w 4804288"/>
              <a:gd name="connsiteY126" fmla="*/ 2331720 h 4127863"/>
              <a:gd name="connsiteX127" fmla="*/ 2746331 w 4804288"/>
              <a:gd name="connsiteY127" fmla="*/ 2320834 h 4127863"/>
              <a:gd name="connsiteX128" fmla="*/ 2811645 w 4804288"/>
              <a:gd name="connsiteY128" fmla="*/ 2309949 h 4127863"/>
              <a:gd name="connsiteX129" fmla="*/ 2855188 w 4804288"/>
              <a:gd name="connsiteY129" fmla="*/ 2299063 h 4127863"/>
              <a:gd name="connsiteX130" fmla="*/ 2909616 w 4804288"/>
              <a:gd name="connsiteY130" fmla="*/ 2288177 h 4127863"/>
              <a:gd name="connsiteX131" fmla="*/ 2942273 w 4804288"/>
              <a:gd name="connsiteY131" fmla="*/ 2277291 h 4127863"/>
              <a:gd name="connsiteX132" fmla="*/ 3018473 w 4804288"/>
              <a:gd name="connsiteY132" fmla="*/ 2266406 h 4127863"/>
              <a:gd name="connsiteX133" fmla="*/ 3072902 w 4804288"/>
              <a:gd name="connsiteY133" fmla="*/ 2255520 h 4127863"/>
              <a:gd name="connsiteX134" fmla="*/ 3170873 w 4804288"/>
              <a:gd name="connsiteY134" fmla="*/ 2244634 h 4127863"/>
              <a:gd name="connsiteX135" fmla="*/ 3236188 w 4804288"/>
              <a:gd name="connsiteY135" fmla="*/ 2233749 h 4127863"/>
              <a:gd name="connsiteX136" fmla="*/ 3312388 w 4804288"/>
              <a:gd name="connsiteY136" fmla="*/ 2222863 h 4127863"/>
              <a:gd name="connsiteX137" fmla="*/ 3410359 w 4804288"/>
              <a:gd name="connsiteY137" fmla="*/ 2201091 h 4127863"/>
              <a:gd name="connsiteX138" fmla="*/ 3443016 w 4804288"/>
              <a:gd name="connsiteY138" fmla="*/ 2190206 h 4127863"/>
              <a:gd name="connsiteX139" fmla="*/ 3486559 w 4804288"/>
              <a:gd name="connsiteY139" fmla="*/ 2179320 h 4127863"/>
              <a:gd name="connsiteX140" fmla="*/ 3551873 w 4804288"/>
              <a:gd name="connsiteY140" fmla="*/ 2157549 h 4127863"/>
              <a:gd name="connsiteX141" fmla="*/ 3628073 w 4804288"/>
              <a:gd name="connsiteY141" fmla="*/ 2146663 h 4127863"/>
              <a:gd name="connsiteX142" fmla="*/ 3715159 w 4804288"/>
              <a:gd name="connsiteY142" fmla="*/ 2124891 h 4127863"/>
              <a:gd name="connsiteX143" fmla="*/ 3758702 w 4804288"/>
              <a:gd name="connsiteY143" fmla="*/ 2114006 h 4127863"/>
              <a:gd name="connsiteX144" fmla="*/ 3791359 w 4804288"/>
              <a:gd name="connsiteY144" fmla="*/ 2092234 h 4127863"/>
              <a:gd name="connsiteX145" fmla="*/ 3932873 w 4804288"/>
              <a:gd name="connsiteY145" fmla="*/ 2059577 h 4127863"/>
              <a:gd name="connsiteX146" fmla="*/ 4019959 w 4804288"/>
              <a:gd name="connsiteY146" fmla="*/ 2026920 h 4127863"/>
              <a:gd name="connsiteX147" fmla="*/ 4063502 w 4804288"/>
              <a:gd name="connsiteY147" fmla="*/ 2005149 h 4127863"/>
              <a:gd name="connsiteX148" fmla="*/ 4096159 w 4804288"/>
              <a:gd name="connsiteY148" fmla="*/ 1994263 h 4127863"/>
              <a:gd name="connsiteX149" fmla="*/ 4139702 w 4804288"/>
              <a:gd name="connsiteY149" fmla="*/ 1961606 h 4127863"/>
              <a:gd name="connsiteX150" fmla="*/ 4172359 w 4804288"/>
              <a:gd name="connsiteY150" fmla="*/ 1950720 h 4127863"/>
              <a:gd name="connsiteX151" fmla="*/ 4194131 w 4804288"/>
              <a:gd name="connsiteY151" fmla="*/ 1928949 h 4127863"/>
              <a:gd name="connsiteX152" fmla="*/ 4237673 w 4804288"/>
              <a:gd name="connsiteY152" fmla="*/ 1907177 h 4127863"/>
              <a:gd name="connsiteX153" fmla="*/ 4259445 w 4804288"/>
              <a:gd name="connsiteY153" fmla="*/ 1885406 h 4127863"/>
              <a:gd name="connsiteX154" fmla="*/ 4292102 w 4804288"/>
              <a:gd name="connsiteY154" fmla="*/ 1863634 h 4127863"/>
              <a:gd name="connsiteX155" fmla="*/ 4335645 w 4804288"/>
              <a:gd name="connsiteY155" fmla="*/ 1798320 h 4127863"/>
              <a:gd name="connsiteX156" fmla="*/ 4379188 w 4804288"/>
              <a:gd name="connsiteY156" fmla="*/ 1733006 h 4127863"/>
              <a:gd name="connsiteX157" fmla="*/ 4411845 w 4804288"/>
              <a:gd name="connsiteY157" fmla="*/ 1678577 h 4127863"/>
              <a:gd name="connsiteX158" fmla="*/ 4422731 w 4804288"/>
              <a:gd name="connsiteY158" fmla="*/ 1645920 h 4127863"/>
              <a:gd name="connsiteX159" fmla="*/ 4444502 w 4804288"/>
              <a:gd name="connsiteY159" fmla="*/ 1613263 h 4127863"/>
              <a:gd name="connsiteX160" fmla="*/ 4466273 w 4804288"/>
              <a:gd name="connsiteY160" fmla="*/ 1569720 h 4127863"/>
              <a:gd name="connsiteX161" fmla="*/ 4488045 w 4804288"/>
              <a:gd name="connsiteY161" fmla="*/ 1537063 h 4127863"/>
              <a:gd name="connsiteX162" fmla="*/ 4498931 w 4804288"/>
              <a:gd name="connsiteY162" fmla="*/ 1504406 h 4127863"/>
              <a:gd name="connsiteX163" fmla="*/ 4542473 w 4804288"/>
              <a:gd name="connsiteY163" fmla="*/ 1449977 h 4127863"/>
              <a:gd name="connsiteX164" fmla="*/ 4564245 w 4804288"/>
              <a:gd name="connsiteY164" fmla="*/ 1384663 h 4127863"/>
              <a:gd name="connsiteX165" fmla="*/ 4618673 w 4804288"/>
              <a:gd name="connsiteY165" fmla="*/ 1297577 h 4127863"/>
              <a:gd name="connsiteX166" fmla="*/ 4662216 w 4804288"/>
              <a:gd name="connsiteY166" fmla="*/ 1199606 h 4127863"/>
              <a:gd name="connsiteX167" fmla="*/ 4705759 w 4804288"/>
              <a:gd name="connsiteY167" fmla="*/ 1079863 h 4127863"/>
              <a:gd name="connsiteX168" fmla="*/ 4727531 w 4804288"/>
              <a:gd name="connsiteY168" fmla="*/ 992777 h 4127863"/>
              <a:gd name="connsiteX169" fmla="*/ 4760188 w 4804288"/>
              <a:gd name="connsiteY169" fmla="*/ 905691 h 4127863"/>
              <a:gd name="connsiteX170" fmla="*/ 4771073 w 4804288"/>
              <a:gd name="connsiteY170" fmla="*/ 829491 h 4127863"/>
              <a:gd name="connsiteX171" fmla="*/ 4792845 w 4804288"/>
              <a:gd name="connsiteY171" fmla="*/ 785949 h 4127863"/>
              <a:gd name="connsiteX172" fmla="*/ 4803731 w 4804288"/>
              <a:gd name="connsiteY172" fmla="*/ 698863 h 4127863"/>
              <a:gd name="connsiteX173" fmla="*/ 4777877 w 4804288"/>
              <a:gd name="connsiteY173" fmla="*/ 702945 h 4127863"/>
              <a:gd name="connsiteX174" fmla="*/ 4795566 w 4804288"/>
              <a:gd name="connsiteY174" fmla="*/ 671649 h 4127863"/>
              <a:gd name="connsiteX175" fmla="*/ 4784000 w 4804288"/>
              <a:gd name="connsiteY175" fmla="*/ 541020 h 4127863"/>
              <a:gd name="connsiteX176" fmla="*/ 4725489 w 4804288"/>
              <a:gd name="connsiteY176" fmla="*/ 357324 h 4127863"/>
              <a:gd name="connsiteX177" fmla="*/ 4716645 w 4804288"/>
              <a:gd name="connsiteY177" fmla="*/ 111034 h 4127863"/>
              <a:gd name="connsiteX178" fmla="*/ 4618673 w 4804288"/>
              <a:gd name="connsiteY178" fmla="*/ 67491 h 4127863"/>
              <a:gd name="connsiteX179" fmla="*/ 4586016 w 4804288"/>
              <a:gd name="connsiteY179" fmla="*/ 56606 h 4127863"/>
              <a:gd name="connsiteX180" fmla="*/ 4553359 w 4804288"/>
              <a:gd name="connsiteY180" fmla="*/ 45720 h 4127863"/>
              <a:gd name="connsiteX181" fmla="*/ 4498931 w 4804288"/>
              <a:gd name="connsiteY181" fmla="*/ 34834 h 4127863"/>
              <a:gd name="connsiteX182" fmla="*/ 4433616 w 4804288"/>
              <a:gd name="connsiteY182" fmla="*/ 13063 h 4127863"/>
              <a:gd name="connsiteX183" fmla="*/ 4400959 w 4804288"/>
              <a:gd name="connsiteY183" fmla="*/ 2177 h 4127863"/>
              <a:gd name="connsiteX184" fmla="*/ 4307751 w 4804288"/>
              <a:gd name="connsiteY184" fmla="*/ 4218 h 4127863"/>
              <a:gd name="connsiteX185" fmla="*/ 4168957 w 4804288"/>
              <a:gd name="connsiteY185" fmla="*/ 8981 h 4127863"/>
              <a:gd name="connsiteX0" fmla="*/ 4346531 w 4795934"/>
              <a:gd name="connsiteY0" fmla="*/ 4899 h 4127863"/>
              <a:gd name="connsiteX1" fmla="*/ 4292102 w 4795934"/>
              <a:gd name="connsiteY1" fmla="*/ 2177 h 4127863"/>
              <a:gd name="connsiteX2" fmla="*/ 3747816 w 4795934"/>
              <a:gd name="connsiteY2" fmla="*/ 2177 h 4127863"/>
              <a:gd name="connsiteX3" fmla="*/ 3682502 w 4795934"/>
              <a:gd name="connsiteY3" fmla="*/ 23949 h 4127863"/>
              <a:gd name="connsiteX4" fmla="*/ 3638959 w 4795934"/>
              <a:gd name="connsiteY4" fmla="*/ 34834 h 4127863"/>
              <a:gd name="connsiteX5" fmla="*/ 3573645 w 4795934"/>
              <a:gd name="connsiteY5" fmla="*/ 56606 h 4127863"/>
              <a:gd name="connsiteX6" fmla="*/ 3486559 w 4795934"/>
              <a:gd name="connsiteY6" fmla="*/ 165463 h 4127863"/>
              <a:gd name="connsiteX7" fmla="*/ 3475673 w 4795934"/>
              <a:gd name="connsiteY7" fmla="*/ 198120 h 4127863"/>
              <a:gd name="connsiteX8" fmla="*/ 3453902 w 4795934"/>
              <a:gd name="connsiteY8" fmla="*/ 274320 h 4127863"/>
              <a:gd name="connsiteX9" fmla="*/ 3443016 w 4795934"/>
              <a:gd name="connsiteY9" fmla="*/ 611777 h 4127863"/>
              <a:gd name="connsiteX10" fmla="*/ 3432131 w 4795934"/>
              <a:gd name="connsiteY10" fmla="*/ 1188720 h 4127863"/>
              <a:gd name="connsiteX11" fmla="*/ 3421245 w 4795934"/>
              <a:gd name="connsiteY11" fmla="*/ 1254034 h 4127863"/>
              <a:gd name="connsiteX12" fmla="*/ 3388588 w 4795934"/>
              <a:gd name="connsiteY12" fmla="*/ 1373777 h 4127863"/>
              <a:gd name="connsiteX13" fmla="*/ 3377702 w 4795934"/>
              <a:gd name="connsiteY13" fmla="*/ 1406434 h 4127863"/>
              <a:gd name="connsiteX14" fmla="*/ 3355931 w 4795934"/>
              <a:gd name="connsiteY14" fmla="*/ 1428206 h 4127863"/>
              <a:gd name="connsiteX15" fmla="*/ 3345045 w 4795934"/>
              <a:gd name="connsiteY15" fmla="*/ 1460863 h 4127863"/>
              <a:gd name="connsiteX16" fmla="*/ 3312388 w 4795934"/>
              <a:gd name="connsiteY16" fmla="*/ 1471749 h 4127863"/>
              <a:gd name="connsiteX17" fmla="*/ 3290616 w 4795934"/>
              <a:gd name="connsiteY17" fmla="*/ 1493520 h 4127863"/>
              <a:gd name="connsiteX18" fmla="*/ 3214416 w 4795934"/>
              <a:gd name="connsiteY18" fmla="*/ 1526177 h 4127863"/>
              <a:gd name="connsiteX19" fmla="*/ 3094673 w 4795934"/>
              <a:gd name="connsiteY19" fmla="*/ 1558834 h 4127863"/>
              <a:gd name="connsiteX20" fmla="*/ 3062016 w 4795934"/>
              <a:gd name="connsiteY20" fmla="*/ 1569720 h 4127863"/>
              <a:gd name="connsiteX21" fmla="*/ 2942273 w 4795934"/>
              <a:gd name="connsiteY21" fmla="*/ 1591491 h 4127863"/>
              <a:gd name="connsiteX22" fmla="*/ 2256473 w 4795934"/>
              <a:gd name="connsiteY22" fmla="*/ 1602377 h 4127863"/>
              <a:gd name="connsiteX23" fmla="*/ 2136731 w 4795934"/>
              <a:gd name="connsiteY23" fmla="*/ 1624149 h 4127863"/>
              <a:gd name="connsiteX24" fmla="*/ 2071416 w 4795934"/>
              <a:gd name="connsiteY24" fmla="*/ 1645920 h 4127863"/>
              <a:gd name="connsiteX25" fmla="*/ 1914254 w 4795934"/>
              <a:gd name="connsiteY25" fmla="*/ 1659527 h 4127863"/>
              <a:gd name="connsiteX26" fmla="*/ 1534615 w 4795934"/>
              <a:gd name="connsiteY26" fmla="*/ 1641158 h 4127863"/>
              <a:gd name="connsiteX27" fmla="*/ 1511482 w 4795934"/>
              <a:gd name="connsiteY27" fmla="*/ 1643878 h 4127863"/>
              <a:gd name="connsiteX28" fmla="*/ 1463177 w 4795934"/>
              <a:gd name="connsiteY28" fmla="*/ 1641158 h 4127863"/>
              <a:gd name="connsiteX29" fmla="*/ 1450931 w 4795934"/>
              <a:gd name="connsiteY29" fmla="*/ 1656806 h 4127863"/>
              <a:gd name="connsiteX30" fmla="*/ 1363845 w 4795934"/>
              <a:gd name="connsiteY30" fmla="*/ 1645920 h 4127863"/>
              <a:gd name="connsiteX31" fmla="*/ 1287645 w 4795934"/>
              <a:gd name="connsiteY31" fmla="*/ 1635034 h 4127863"/>
              <a:gd name="connsiteX32" fmla="*/ 1102588 w 4795934"/>
              <a:gd name="connsiteY32" fmla="*/ 1645920 h 4127863"/>
              <a:gd name="connsiteX33" fmla="*/ 1048159 w 4795934"/>
              <a:gd name="connsiteY33" fmla="*/ 1689463 h 4127863"/>
              <a:gd name="connsiteX34" fmla="*/ 1015502 w 4795934"/>
              <a:gd name="connsiteY34" fmla="*/ 1711234 h 4127863"/>
              <a:gd name="connsiteX35" fmla="*/ 950188 w 4795934"/>
              <a:gd name="connsiteY35" fmla="*/ 1776549 h 4127863"/>
              <a:gd name="connsiteX36" fmla="*/ 917531 w 4795934"/>
              <a:gd name="connsiteY36" fmla="*/ 1809206 h 4127863"/>
              <a:gd name="connsiteX37" fmla="*/ 884873 w 4795934"/>
              <a:gd name="connsiteY37" fmla="*/ 1830977 h 4127863"/>
              <a:gd name="connsiteX38" fmla="*/ 830445 w 4795934"/>
              <a:gd name="connsiteY38" fmla="*/ 1863634 h 4127863"/>
              <a:gd name="connsiteX39" fmla="*/ 776016 w 4795934"/>
              <a:gd name="connsiteY39" fmla="*/ 1896291 h 4127863"/>
              <a:gd name="connsiteX40" fmla="*/ 754245 w 4795934"/>
              <a:gd name="connsiteY40" fmla="*/ 1918063 h 4127863"/>
              <a:gd name="connsiteX41" fmla="*/ 656273 w 4795934"/>
              <a:gd name="connsiteY41" fmla="*/ 1972491 h 4127863"/>
              <a:gd name="connsiteX42" fmla="*/ 569188 w 4795934"/>
              <a:gd name="connsiteY42" fmla="*/ 2016034 h 4127863"/>
              <a:gd name="connsiteX43" fmla="*/ 536531 w 4795934"/>
              <a:gd name="connsiteY43" fmla="*/ 2026920 h 4127863"/>
              <a:gd name="connsiteX44" fmla="*/ 449445 w 4795934"/>
              <a:gd name="connsiteY44" fmla="*/ 2070463 h 4127863"/>
              <a:gd name="connsiteX45" fmla="*/ 449445 w 4795934"/>
              <a:gd name="connsiteY45" fmla="*/ 2070463 h 4127863"/>
              <a:gd name="connsiteX46" fmla="*/ 384131 w 4795934"/>
              <a:gd name="connsiteY46" fmla="*/ 2103120 h 4127863"/>
              <a:gd name="connsiteX47" fmla="*/ 329702 w 4795934"/>
              <a:gd name="connsiteY47" fmla="*/ 2146663 h 4127863"/>
              <a:gd name="connsiteX48" fmla="*/ 286159 w 4795934"/>
              <a:gd name="connsiteY48" fmla="*/ 2157549 h 4127863"/>
              <a:gd name="connsiteX49" fmla="*/ 220845 w 4795934"/>
              <a:gd name="connsiteY49" fmla="*/ 2201091 h 4127863"/>
              <a:gd name="connsiteX50" fmla="*/ 199073 w 4795934"/>
              <a:gd name="connsiteY50" fmla="*/ 2222863 h 4127863"/>
              <a:gd name="connsiteX51" fmla="*/ 166416 w 4795934"/>
              <a:gd name="connsiteY51" fmla="*/ 2244634 h 4127863"/>
              <a:gd name="connsiteX52" fmla="*/ 144645 w 4795934"/>
              <a:gd name="connsiteY52" fmla="*/ 2266406 h 4127863"/>
              <a:gd name="connsiteX53" fmla="*/ 111988 w 4795934"/>
              <a:gd name="connsiteY53" fmla="*/ 2288177 h 4127863"/>
              <a:gd name="connsiteX54" fmla="*/ 68445 w 4795934"/>
              <a:gd name="connsiteY54" fmla="*/ 2342606 h 4127863"/>
              <a:gd name="connsiteX55" fmla="*/ 35788 w 4795934"/>
              <a:gd name="connsiteY55" fmla="*/ 2440577 h 4127863"/>
              <a:gd name="connsiteX56" fmla="*/ 24902 w 4795934"/>
              <a:gd name="connsiteY56" fmla="*/ 2473234 h 4127863"/>
              <a:gd name="connsiteX57" fmla="*/ 14016 w 4795934"/>
              <a:gd name="connsiteY57" fmla="*/ 2505891 h 4127863"/>
              <a:gd name="connsiteX58" fmla="*/ 14016 w 4795934"/>
              <a:gd name="connsiteY58" fmla="*/ 2810691 h 4127863"/>
              <a:gd name="connsiteX59" fmla="*/ 35788 w 4795934"/>
              <a:gd name="connsiteY59" fmla="*/ 2876006 h 4127863"/>
              <a:gd name="connsiteX60" fmla="*/ 46673 w 4795934"/>
              <a:gd name="connsiteY60" fmla="*/ 2930434 h 4127863"/>
              <a:gd name="connsiteX61" fmla="*/ 68445 w 4795934"/>
              <a:gd name="connsiteY61" fmla="*/ 2995749 h 4127863"/>
              <a:gd name="connsiteX62" fmla="*/ 79331 w 4795934"/>
              <a:gd name="connsiteY62" fmla="*/ 3039291 h 4127863"/>
              <a:gd name="connsiteX63" fmla="*/ 90216 w 4795934"/>
              <a:gd name="connsiteY63" fmla="*/ 3126377 h 4127863"/>
              <a:gd name="connsiteX64" fmla="*/ 101102 w 4795934"/>
              <a:gd name="connsiteY64" fmla="*/ 3159034 h 4127863"/>
              <a:gd name="connsiteX65" fmla="*/ 111988 w 4795934"/>
              <a:gd name="connsiteY65" fmla="*/ 3202577 h 4127863"/>
              <a:gd name="connsiteX66" fmla="*/ 144645 w 4795934"/>
              <a:gd name="connsiteY66" fmla="*/ 3322320 h 4127863"/>
              <a:gd name="connsiteX67" fmla="*/ 155531 w 4795934"/>
              <a:gd name="connsiteY67" fmla="*/ 3354977 h 4127863"/>
              <a:gd name="connsiteX68" fmla="*/ 166416 w 4795934"/>
              <a:gd name="connsiteY68" fmla="*/ 3387634 h 4127863"/>
              <a:gd name="connsiteX69" fmla="*/ 209959 w 4795934"/>
              <a:gd name="connsiteY69" fmla="*/ 3463834 h 4127863"/>
              <a:gd name="connsiteX70" fmla="*/ 231731 w 4795934"/>
              <a:gd name="connsiteY70" fmla="*/ 3496491 h 4127863"/>
              <a:gd name="connsiteX71" fmla="*/ 275273 w 4795934"/>
              <a:gd name="connsiteY71" fmla="*/ 3594463 h 4127863"/>
              <a:gd name="connsiteX72" fmla="*/ 297045 w 4795934"/>
              <a:gd name="connsiteY72" fmla="*/ 3616234 h 4127863"/>
              <a:gd name="connsiteX73" fmla="*/ 373245 w 4795934"/>
              <a:gd name="connsiteY73" fmla="*/ 3703320 h 4127863"/>
              <a:gd name="connsiteX74" fmla="*/ 405902 w 4795934"/>
              <a:gd name="connsiteY74" fmla="*/ 3735977 h 4127863"/>
              <a:gd name="connsiteX75" fmla="*/ 427673 w 4795934"/>
              <a:gd name="connsiteY75" fmla="*/ 3757749 h 4127863"/>
              <a:gd name="connsiteX76" fmla="*/ 460331 w 4795934"/>
              <a:gd name="connsiteY76" fmla="*/ 3768634 h 4127863"/>
              <a:gd name="connsiteX77" fmla="*/ 547416 w 4795934"/>
              <a:gd name="connsiteY77" fmla="*/ 3844834 h 4127863"/>
              <a:gd name="connsiteX78" fmla="*/ 601845 w 4795934"/>
              <a:gd name="connsiteY78" fmla="*/ 3888377 h 4127863"/>
              <a:gd name="connsiteX79" fmla="*/ 688931 w 4795934"/>
              <a:gd name="connsiteY79" fmla="*/ 3931920 h 4127863"/>
              <a:gd name="connsiteX80" fmla="*/ 732473 w 4795934"/>
              <a:gd name="connsiteY80" fmla="*/ 3953691 h 4127863"/>
              <a:gd name="connsiteX81" fmla="*/ 797788 w 4795934"/>
              <a:gd name="connsiteY81" fmla="*/ 3975463 h 4127863"/>
              <a:gd name="connsiteX82" fmla="*/ 830445 w 4795934"/>
              <a:gd name="connsiteY82" fmla="*/ 3986349 h 4127863"/>
              <a:gd name="connsiteX83" fmla="*/ 863102 w 4795934"/>
              <a:gd name="connsiteY83" fmla="*/ 4008120 h 4127863"/>
              <a:gd name="connsiteX84" fmla="*/ 971959 w 4795934"/>
              <a:gd name="connsiteY84" fmla="*/ 4040777 h 4127863"/>
              <a:gd name="connsiteX85" fmla="*/ 1004616 w 4795934"/>
              <a:gd name="connsiteY85" fmla="*/ 4062549 h 4127863"/>
              <a:gd name="connsiteX86" fmla="*/ 1157016 w 4795934"/>
              <a:gd name="connsiteY86" fmla="*/ 4106091 h 4127863"/>
              <a:gd name="connsiteX87" fmla="*/ 1309416 w 4795934"/>
              <a:gd name="connsiteY87" fmla="*/ 4127863 h 4127863"/>
              <a:gd name="connsiteX88" fmla="*/ 1581559 w 4795934"/>
              <a:gd name="connsiteY88" fmla="*/ 4116977 h 4127863"/>
              <a:gd name="connsiteX89" fmla="*/ 1646873 w 4795934"/>
              <a:gd name="connsiteY89" fmla="*/ 4084320 h 4127863"/>
              <a:gd name="connsiteX90" fmla="*/ 1668645 w 4795934"/>
              <a:gd name="connsiteY90" fmla="*/ 4062549 h 4127863"/>
              <a:gd name="connsiteX91" fmla="*/ 1701302 w 4795934"/>
              <a:gd name="connsiteY91" fmla="*/ 4051663 h 4127863"/>
              <a:gd name="connsiteX92" fmla="*/ 1744845 w 4795934"/>
              <a:gd name="connsiteY92" fmla="*/ 3975463 h 4127863"/>
              <a:gd name="connsiteX93" fmla="*/ 1755731 w 4795934"/>
              <a:gd name="connsiteY93" fmla="*/ 3942806 h 4127863"/>
              <a:gd name="connsiteX94" fmla="*/ 1766616 w 4795934"/>
              <a:gd name="connsiteY94" fmla="*/ 3899263 h 4127863"/>
              <a:gd name="connsiteX95" fmla="*/ 1788388 w 4795934"/>
              <a:gd name="connsiteY95" fmla="*/ 3866606 h 4127863"/>
              <a:gd name="connsiteX96" fmla="*/ 1810159 w 4795934"/>
              <a:gd name="connsiteY96" fmla="*/ 3779520 h 4127863"/>
              <a:gd name="connsiteX97" fmla="*/ 1831931 w 4795934"/>
              <a:gd name="connsiteY97" fmla="*/ 3648891 h 4127863"/>
              <a:gd name="connsiteX98" fmla="*/ 1777502 w 4795934"/>
              <a:gd name="connsiteY98" fmla="*/ 3387634 h 4127863"/>
              <a:gd name="connsiteX99" fmla="*/ 1744845 w 4795934"/>
              <a:gd name="connsiteY99" fmla="*/ 3376749 h 4127863"/>
              <a:gd name="connsiteX100" fmla="*/ 1723073 w 4795934"/>
              <a:gd name="connsiteY100" fmla="*/ 3354977 h 4127863"/>
              <a:gd name="connsiteX101" fmla="*/ 1559788 w 4795934"/>
              <a:gd name="connsiteY101" fmla="*/ 3333206 h 4127863"/>
              <a:gd name="connsiteX102" fmla="*/ 1527131 w 4795934"/>
              <a:gd name="connsiteY102" fmla="*/ 3322320 h 4127863"/>
              <a:gd name="connsiteX103" fmla="*/ 1483588 w 4795934"/>
              <a:gd name="connsiteY103" fmla="*/ 3311434 h 4127863"/>
              <a:gd name="connsiteX104" fmla="*/ 1418273 w 4795934"/>
              <a:gd name="connsiteY104" fmla="*/ 3289663 h 4127863"/>
              <a:gd name="connsiteX105" fmla="*/ 1363845 w 4795934"/>
              <a:gd name="connsiteY105" fmla="*/ 3246120 h 4127863"/>
              <a:gd name="connsiteX106" fmla="*/ 1287645 w 4795934"/>
              <a:gd name="connsiteY106" fmla="*/ 3202577 h 4127863"/>
              <a:gd name="connsiteX107" fmla="*/ 1211445 w 4795934"/>
              <a:gd name="connsiteY107" fmla="*/ 3137263 h 4127863"/>
              <a:gd name="connsiteX108" fmla="*/ 1189673 w 4795934"/>
              <a:gd name="connsiteY108" fmla="*/ 3104606 h 4127863"/>
              <a:gd name="connsiteX109" fmla="*/ 1167902 w 4795934"/>
              <a:gd name="connsiteY109" fmla="*/ 3082834 h 4127863"/>
              <a:gd name="connsiteX110" fmla="*/ 1135245 w 4795934"/>
              <a:gd name="connsiteY110" fmla="*/ 2973977 h 4127863"/>
              <a:gd name="connsiteX111" fmla="*/ 1124359 w 4795934"/>
              <a:gd name="connsiteY111" fmla="*/ 2941320 h 4127863"/>
              <a:gd name="connsiteX112" fmla="*/ 1146131 w 4795934"/>
              <a:gd name="connsiteY112" fmla="*/ 2723606 h 4127863"/>
              <a:gd name="connsiteX113" fmla="*/ 1157016 w 4795934"/>
              <a:gd name="connsiteY113" fmla="*/ 2690949 h 4127863"/>
              <a:gd name="connsiteX114" fmla="*/ 1178788 w 4795934"/>
              <a:gd name="connsiteY114" fmla="*/ 2658291 h 4127863"/>
              <a:gd name="connsiteX115" fmla="*/ 1233216 w 4795934"/>
              <a:gd name="connsiteY115" fmla="*/ 2549434 h 4127863"/>
              <a:gd name="connsiteX116" fmla="*/ 1233216 w 4795934"/>
              <a:gd name="connsiteY116" fmla="*/ 2549434 h 4127863"/>
              <a:gd name="connsiteX117" fmla="*/ 1244102 w 4795934"/>
              <a:gd name="connsiteY117" fmla="*/ 2516777 h 4127863"/>
              <a:gd name="connsiteX118" fmla="*/ 1276759 w 4795934"/>
              <a:gd name="connsiteY118" fmla="*/ 2495006 h 4127863"/>
              <a:gd name="connsiteX119" fmla="*/ 1298531 w 4795934"/>
              <a:gd name="connsiteY119" fmla="*/ 2473234 h 4127863"/>
              <a:gd name="connsiteX120" fmla="*/ 1320302 w 4795934"/>
              <a:gd name="connsiteY120" fmla="*/ 2440577 h 4127863"/>
              <a:gd name="connsiteX121" fmla="*/ 1363845 w 4795934"/>
              <a:gd name="connsiteY121" fmla="*/ 2418806 h 4127863"/>
              <a:gd name="connsiteX122" fmla="*/ 1396502 w 4795934"/>
              <a:gd name="connsiteY122" fmla="*/ 2397034 h 4127863"/>
              <a:gd name="connsiteX123" fmla="*/ 1461816 w 4795934"/>
              <a:gd name="connsiteY123" fmla="*/ 2375263 h 4127863"/>
              <a:gd name="connsiteX124" fmla="*/ 1548902 w 4795934"/>
              <a:gd name="connsiteY124" fmla="*/ 2353491 h 4127863"/>
              <a:gd name="connsiteX125" fmla="*/ 1625102 w 4795934"/>
              <a:gd name="connsiteY125" fmla="*/ 2342606 h 4127863"/>
              <a:gd name="connsiteX126" fmla="*/ 2691902 w 4795934"/>
              <a:gd name="connsiteY126" fmla="*/ 2331720 h 4127863"/>
              <a:gd name="connsiteX127" fmla="*/ 2746331 w 4795934"/>
              <a:gd name="connsiteY127" fmla="*/ 2320834 h 4127863"/>
              <a:gd name="connsiteX128" fmla="*/ 2811645 w 4795934"/>
              <a:gd name="connsiteY128" fmla="*/ 2309949 h 4127863"/>
              <a:gd name="connsiteX129" fmla="*/ 2855188 w 4795934"/>
              <a:gd name="connsiteY129" fmla="*/ 2299063 h 4127863"/>
              <a:gd name="connsiteX130" fmla="*/ 2909616 w 4795934"/>
              <a:gd name="connsiteY130" fmla="*/ 2288177 h 4127863"/>
              <a:gd name="connsiteX131" fmla="*/ 2942273 w 4795934"/>
              <a:gd name="connsiteY131" fmla="*/ 2277291 h 4127863"/>
              <a:gd name="connsiteX132" fmla="*/ 3018473 w 4795934"/>
              <a:gd name="connsiteY132" fmla="*/ 2266406 h 4127863"/>
              <a:gd name="connsiteX133" fmla="*/ 3072902 w 4795934"/>
              <a:gd name="connsiteY133" fmla="*/ 2255520 h 4127863"/>
              <a:gd name="connsiteX134" fmla="*/ 3170873 w 4795934"/>
              <a:gd name="connsiteY134" fmla="*/ 2244634 h 4127863"/>
              <a:gd name="connsiteX135" fmla="*/ 3236188 w 4795934"/>
              <a:gd name="connsiteY135" fmla="*/ 2233749 h 4127863"/>
              <a:gd name="connsiteX136" fmla="*/ 3312388 w 4795934"/>
              <a:gd name="connsiteY136" fmla="*/ 2222863 h 4127863"/>
              <a:gd name="connsiteX137" fmla="*/ 3410359 w 4795934"/>
              <a:gd name="connsiteY137" fmla="*/ 2201091 h 4127863"/>
              <a:gd name="connsiteX138" fmla="*/ 3443016 w 4795934"/>
              <a:gd name="connsiteY138" fmla="*/ 2190206 h 4127863"/>
              <a:gd name="connsiteX139" fmla="*/ 3486559 w 4795934"/>
              <a:gd name="connsiteY139" fmla="*/ 2179320 h 4127863"/>
              <a:gd name="connsiteX140" fmla="*/ 3551873 w 4795934"/>
              <a:gd name="connsiteY140" fmla="*/ 2157549 h 4127863"/>
              <a:gd name="connsiteX141" fmla="*/ 3628073 w 4795934"/>
              <a:gd name="connsiteY141" fmla="*/ 2146663 h 4127863"/>
              <a:gd name="connsiteX142" fmla="*/ 3715159 w 4795934"/>
              <a:gd name="connsiteY142" fmla="*/ 2124891 h 4127863"/>
              <a:gd name="connsiteX143" fmla="*/ 3758702 w 4795934"/>
              <a:gd name="connsiteY143" fmla="*/ 2114006 h 4127863"/>
              <a:gd name="connsiteX144" fmla="*/ 3791359 w 4795934"/>
              <a:gd name="connsiteY144" fmla="*/ 2092234 h 4127863"/>
              <a:gd name="connsiteX145" fmla="*/ 3932873 w 4795934"/>
              <a:gd name="connsiteY145" fmla="*/ 2059577 h 4127863"/>
              <a:gd name="connsiteX146" fmla="*/ 4019959 w 4795934"/>
              <a:gd name="connsiteY146" fmla="*/ 2026920 h 4127863"/>
              <a:gd name="connsiteX147" fmla="*/ 4063502 w 4795934"/>
              <a:gd name="connsiteY147" fmla="*/ 2005149 h 4127863"/>
              <a:gd name="connsiteX148" fmla="*/ 4096159 w 4795934"/>
              <a:gd name="connsiteY148" fmla="*/ 1994263 h 4127863"/>
              <a:gd name="connsiteX149" fmla="*/ 4139702 w 4795934"/>
              <a:gd name="connsiteY149" fmla="*/ 1961606 h 4127863"/>
              <a:gd name="connsiteX150" fmla="*/ 4172359 w 4795934"/>
              <a:gd name="connsiteY150" fmla="*/ 1950720 h 4127863"/>
              <a:gd name="connsiteX151" fmla="*/ 4194131 w 4795934"/>
              <a:gd name="connsiteY151" fmla="*/ 1928949 h 4127863"/>
              <a:gd name="connsiteX152" fmla="*/ 4237673 w 4795934"/>
              <a:gd name="connsiteY152" fmla="*/ 1907177 h 4127863"/>
              <a:gd name="connsiteX153" fmla="*/ 4259445 w 4795934"/>
              <a:gd name="connsiteY153" fmla="*/ 1885406 h 4127863"/>
              <a:gd name="connsiteX154" fmla="*/ 4292102 w 4795934"/>
              <a:gd name="connsiteY154" fmla="*/ 1863634 h 4127863"/>
              <a:gd name="connsiteX155" fmla="*/ 4335645 w 4795934"/>
              <a:gd name="connsiteY155" fmla="*/ 1798320 h 4127863"/>
              <a:gd name="connsiteX156" fmla="*/ 4379188 w 4795934"/>
              <a:gd name="connsiteY156" fmla="*/ 1733006 h 4127863"/>
              <a:gd name="connsiteX157" fmla="*/ 4411845 w 4795934"/>
              <a:gd name="connsiteY157" fmla="*/ 1678577 h 4127863"/>
              <a:gd name="connsiteX158" fmla="*/ 4422731 w 4795934"/>
              <a:gd name="connsiteY158" fmla="*/ 1645920 h 4127863"/>
              <a:gd name="connsiteX159" fmla="*/ 4444502 w 4795934"/>
              <a:gd name="connsiteY159" fmla="*/ 1613263 h 4127863"/>
              <a:gd name="connsiteX160" fmla="*/ 4466273 w 4795934"/>
              <a:gd name="connsiteY160" fmla="*/ 1569720 h 4127863"/>
              <a:gd name="connsiteX161" fmla="*/ 4488045 w 4795934"/>
              <a:gd name="connsiteY161" fmla="*/ 1537063 h 4127863"/>
              <a:gd name="connsiteX162" fmla="*/ 4498931 w 4795934"/>
              <a:gd name="connsiteY162" fmla="*/ 1504406 h 4127863"/>
              <a:gd name="connsiteX163" fmla="*/ 4542473 w 4795934"/>
              <a:gd name="connsiteY163" fmla="*/ 1449977 h 4127863"/>
              <a:gd name="connsiteX164" fmla="*/ 4564245 w 4795934"/>
              <a:gd name="connsiteY164" fmla="*/ 1384663 h 4127863"/>
              <a:gd name="connsiteX165" fmla="*/ 4618673 w 4795934"/>
              <a:gd name="connsiteY165" fmla="*/ 1297577 h 4127863"/>
              <a:gd name="connsiteX166" fmla="*/ 4662216 w 4795934"/>
              <a:gd name="connsiteY166" fmla="*/ 1199606 h 4127863"/>
              <a:gd name="connsiteX167" fmla="*/ 4705759 w 4795934"/>
              <a:gd name="connsiteY167" fmla="*/ 1079863 h 4127863"/>
              <a:gd name="connsiteX168" fmla="*/ 4727531 w 4795934"/>
              <a:gd name="connsiteY168" fmla="*/ 992777 h 4127863"/>
              <a:gd name="connsiteX169" fmla="*/ 4760188 w 4795934"/>
              <a:gd name="connsiteY169" fmla="*/ 905691 h 4127863"/>
              <a:gd name="connsiteX170" fmla="*/ 4771073 w 4795934"/>
              <a:gd name="connsiteY170" fmla="*/ 829491 h 4127863"/>
              <a:gd name="connsiteX171" fmla="*/ 4792845 w 4795934"/>
              <a:gd name="connsiteY171" fmla="*/ 785949 h 4127863"/>
              <a:gd name="connsiteX172" fmla="*/ 4794206 w 4795934"/>
              <a:gd name="connsiteY172" fmla="*/ 732201 h 4127863"/>
              <a:gd name="connsiteX173" fmla="*/ 4777877 w 4795934"/>
              <a:gd name="connsiteY173" fmla="*/ 702945 h 4127863"/>
              <a:gd name="connsiteX174" fmla="*/ 4795566 w 4795934"/>
              <a:gd name="connsiteY174" fmla="*/ 671649 h 4127863"/>
              <a:gd name="connsiteX175" fmla="*/ 4784000 w 4795934"/>
              <a:gd name="connsiteY175" fmla="*/ 541020 h 4127863"/>
              <a:gd name="connsiteX176" fmla="*/ 4725489 w 4795934"/>
              <a:gd name="connsiteY176" fmla="*/ 357324 h 4127863"/>
              <a:gd name="connsiteX177" fmla="*/ 4716645 w 4795934"/>
              <a:gd name="connsiteY177" fmla="*/ 111034 h 4127863"/>
              <a:gd name="connsiteX178" fmla="*/ 4618673 w 4795934"/>
              <a:gd name="connsiteY178" fmla="*/ 67491 h 4127863"/>
              <a:gd name="connsiteX179" fmla="*/ 4586016 w 4795934"/>
              <a:gd name="connsiteY179" fmla="*/ 56606 h 4127863"/>
              <a:gd name="connsiteX180" fmla="*/ 4553359 w 4795934"/>
              <a:gd name="connsiteY180" fmla="*/ 45720 h 4127863"/>
              <a:gd name="connsiteX181" fmla="*/ 4498931 w 4795934"/>
              <a:gd name="connsiteY181" fmla="*/ 34834 h 4127863"/>
              <a:gd name="connsiteX182" fmla="*/ 4433616 w 4795934"/>
              <a:gd name="connsiteY182" fmla="*/ 13063 h 4127863"/>
              <a:gd name="connsiteX183" fmla="*/ 4400959 w 4795934"/>
              <a:gd name="connsiteY183" fmla="*/ 2177 h 4127863"/>
              <a:gd name="connsiteX184" fmla="*/ 4307751 w 4795934"/>
              <a:gd name="connsiteY184" fmla="*/ 4218 h 4127863"/>
              <a:gd name="connsiteX185" fmla="*/ 4168957 w 4795934"/>
              <a:gd name="connsiteY185" fmla="*/ 8981 h 4127863"/>
              <a:gd name="connsiteX0" fmla="*/ 4346531 w 4795934"/>
              <a:gd name="connsiteY0" fmla="*/ 4899 h 4127863"/>
              <a:gd name="connsiteX1" fmla="*/ 4292102 w 4795934"/>
              <a:gd name="connsiteY1" fmla="*/ 2177 h 4127863"/>
              <a:gd name="connsiteX2" fmla="*/ 3747816 w 4795934"/>
              <a:gd name="connsiteY2" fmla="*/ 2177 h 4127863"/>
              <a:gd name="connsiteX3" fmla="*/ 3682502 w 4795934"/>
              <a:gd name="connsiteY3" fmla="*/ 23949 h 4127863"/>
              <a:gd name="connsiteX4" fmla="*/ 3638959 w 4795934"/>
              <a:gd name="connsiteY4" fmla="*/ 34834 h 4127863"/>
              <a:gd name="connsiteX5" fmla="*/ 3573645 w 4795934"/>
              <a:gd name="connsiteY5" fmla="*/ 56606 h 4127863"/>
              <a:gd name="connsiteX6" fmla="*/ 3486559 w 4795934"/>
              <a:gd name="connsiteY6" fmla="*/ 165463 h 4127863"/>
              <a:gd name="connsiteX7" fmla="*/ 3475673 w 4795934"/>
              <a:gd name="connsiteY7" fmla="*/ 198120 h 4127863"/>
              <a:gd name="connsiteX8" fmla="*/ 3453902 w 4795934"/>
              <a:gd name="connsiteY8" fmla="*/ 274320 h 4127863"/>
              <a:gd name="connsiteX9" fmla="*/ 3443016 w 4795934"/>
              <a:gd name="connsiteY9" fmla="*/ 611777 h 4127863"/>
              <a:gd name="connsiteX10" fmla="*/ 3432131 w 4795934"/>
              <a:gd name="connsiteY10" fmla="*/ 1188720 h 4127863"/>
              <a:gd name="connsiteX11" fmla="*/ 3421245 w 4795934"/>
              <a:gd name="connsiteY11" fmla="*/ 1254034 h 4127863"/>
              <a:gd name="connsiteX12" fmla="*/ 3388588 w 4795934"/>
              <a:gd name="connsiteY12" fmla="*/ 1373777 h 4127863"/>
              <a:gd name="connsiteX13" fmla="*/ 3377702 w 4795934"/>
              <a:gd name="connsiteY13" fmla="*/ 1406434 h 4127863"/>
              <a:gd name="connsiteX14" fmla="*/ 3355931 w 4795934"/>
              <a:gd name="connsiteY14" fmla="*/ 1428206 h 4127863"/>
              <a:gd name="connsiteX15" fmla="*/ 3345045 w 4795934"/>
              <a:gd name="connsiteY15" fmla="*/ 1460863 h 4127863"/>
              <a:gd name="connsiteX16" fmla="*/ 3312388 w 4795934"/>
              <a:gd name="connsiteY16" fmla="*/ 1471749 h 4127863"/>
              <a:gd name="connsiteX17" fmla="*/ 3290616 w 4795934"/>
              <a:gd name="connsiteY17" fmla="*/ 1493520 h 4127863"/>
              <a:gd name="connsiteX18" fmla="*/ 3214416 w 4795934"/>
              <a:gd name="connsiteY18" fmla="*/ 1526177 h 4127863"/>
              <a:gd name="connsiteX19" fmla="*/ 3094673 w 4795934"/>
              <a:gd name="connsiteY19" fmla="*/ 1558834 h 4127863"/>
              <a:gd name="connsiteX20" fmla="*/ 3062016 w 4795934"/>
              <a:gd name="connsiteY20" fmla="*/ 1569720 h 4127863"/>
              <a:gd name="connsiteX21" fmla="*/ 2942273 w 4795934"/>
              <a:gd name="connsiteY21" fmla="*/ 1591491 h 4127863"/>
              <a:gd name="connsiteX22" fmla="*/ 2256473 w 4795934"/>
              <a:gd name="connsiteY22" fmla="*/ 1602377 h 4127863"/>
              <a:gd name="connsiteX23" fmla="*/ 2136731 w 4795934"/>
              <a:gd name="connsiteY23" fmla="*/ 1624149 h 4127863"/>
              <a:gd name="connsiteX24" fmla="*/ 2071416 w 4795934"/>
              <a:gd name="connsiteY24" fmla="*/ 1645920 h 4127863"/>
              <a:gd name="connsiteX25" fmla="*/ 1914254 w 4795934"/>
              <a:gd name="connsiteY25" fmla="*/ 1659527 h 4127863"/>
              <a:gd name="connsiteX26" fmla="*/ 1534615 w 4795934"/>
              <a:gd name="connsiteY26" fmla="*/ 1641158 h 4127863"/>
              <a:gd name="connsiteX27" fmla="*/ 1511482 w 4795934"/>
              <a:gd name="connsiteY27" fmla="*/ 1643878 h 4127863"/>
              <a:gd name="connsiteX28" fmla="*/ 1463177 w 4795934"/>
              <a:gd name="connsiteY28" fmla="*/ 1641158 h 4127863"/>
              <a:gd name="connsiteX29" fmla="*/ 1450931 w 4795934"/>
              <a:gd name="connsiteY29" fmla="*/ 1656806 h 4127863"/>
              <a:gd name="connsiteX30" fmla="*/ 1363845 w 4795934"/>
              <a:gd name="connsiteY30" fmla="*/ 1645920 h 4127863"/>
              <a:gd name="connsiteX31" fmla="*/ 1287645 w 4795934"/>
              <a:gd name="connsiteY31" fmla="*/ 1635034 h 4127863"/>
              <a:gd name="connsiteX32" fmla="*/ 1102588 w 4795934"/>
              <a:gd name="connsiteY32" fmla="*/ 1645920 h 4127863"/>
              <a:gd name="connsiteX33" fmla="*/ 1048159 w 4795934"/>
              <a:gd name="connsiteY33" fmla="*/ 1689463 h 4127863"/>
              <a:gd name="connsiteX34" fmla="*/ 1015502 w 4795934"/>
              <a:gd name="connsiteY34" fmla="*/ 1711234 h 4127863"/>
              <a:gd name="connsiteX35" fmla="*/ 950188 w 4795934"/>
              <a:gd name="connsiteY35" fmla="*/ 1776549 h 4127863"/>
              <a:gd name="connsiteX36" fmla="*/ 917531 w 4795934"/>
              <a:gd name="connsiteY36" fmla="*/ 1809206 h 4127863"/>
              <a:gd name="connsiteX37" fmla="*/ 884873 w 4795934"/>
              <a:gd name="connsiteY37" fmla="*/ 1830977 h 4127863"/>
              <a:gd name="connsiteX38" fmla="*/ 830445 w 4795934"/>
              <a:gd name="connsiteY38" fmla="*/ 1863634 h 4127863"/>
              <a:gd name="connsiteX39" fmla="*/ 776016 w 4795934"/>
              <a:gd name="connsiteY39" fmla="*/ 1896291 h 4127863"/>
              <a:gd name="connsiteX40" fmla="*/ 754245 w 4795934"/>
              <a:gd name="connsiteY40" fmla="*/ 1918063 h 4127863"/>
              <a:gd name="connsiteX41" fmla="*/ 656273 w 4795934"/>
              <a:gd name="connsiteY41" fmla="*/ 1972491 h 4127863"/>
              <a:gd name="connsiteX42" fmla="*/ 569188 w 4795934"/>
              <a:gd name="connsiteY42" fmla="*/ 2016034 h 4127863"/>
              <a:gd name="connsiteX43" fmla="*/ 536531 w 4795934"/>
              <a:gd name="connsiteY43" fmla="*/ 2026920 h 4127863"/>
              <a:gd name="connsiteX44" fmla="*/ 449445 w 4795934"/>
              <a:gd name="connsiteY44" fmla="*/ 2070463 h 4127863"/>
              <a:gd name="connsiteX45" fmla="*/ 449445 w 4795934"/>
              <a:gd name="connsiteY45" fmla="*/ 2070463 h 4127863"/>
              <a:gd name="connsiteX46" fmla="*/ 384131 w 4795934"/>
              <a:gd name="connsiteY46" fmla="*/ 2103120 h 4127863"/>
              <a:gd name="connsiteX47" fmla="*/ 329702 w 4795934"/>
              <a:gd name="connsiteY47" fmla="*/ 2146663 h 4127863"/>
              <a:gd name="connsiteX48" fmla="*/ 286159 w 4795934"/>
              <a:gd name="connsiteY48" fmla="*/ 2157549 h 4127863"/>
              <a:gd name="connsiteX49" fmla="*/ 220845 w 4795934"/>
              <a:gd name="connsiteY49" fmla="*/ 2201091 h 4127863"/>
              <a:gd name="connsiteX50" fmla="*/ 199073 w 4795934"/>
              <a:gd name="connsiteY50" fmla="*/ 2222863 h 4127863"/>
              <a:gd name="connsiteX51" fmla="*/ 166416 w 4795934"/>
              <a:gd name="connsiteY51" fmla="*/ 2244634 h 4127863"/>
              <a:gd name="connsiteX52" fmla="*/ 144645 w 4795934"/>
              <a:gd name="connsiteY52" fmla="*/ 2266406 h 4127863"/>
              <a:gd name="connsiteX53" fmla="*/ 111988 w 4795934"/>
              <a:gd name="connsiteY53" fmla="*/ 2288177 h 4127863"/>
              <a:gd name="connsiteX54" fmla="*/ 68445 w 4795934"/>
              <a:gd name="connsiteY54" fmla="*/ 2342606 h 4127863"/>
              <a:gd name="connsiteX55" fmla="*/ 35788 w 4795934"/>
              <a:gd name="connsiteY55" fmla="*/ 2440577 h 4127863"/>
              <a:gd name="connsiteX56" fmla="*/ 24902 w 4795934"/>
              <a:gd name="connsiteY56" fmla="*/ 2473234 h 4127863"/>
              <a:gd name="connsiteX57" fmla="*/ 14016 w 4795934"/>
              <a:gd name="connsiteY57" fmla="*/ 2505891 h 4127863"/>
              <a:gd name="connsiteX58" fmla="*/ 14016 w 4795934"/>
              <a:gd name="connsiteY58" fmla="*/ 2810691 h 4127863"/>
              <a:gd name="connsiteX59" fmla="*/ 35788 w 4795934"/>
              <a:gd name="connsiteY59" fmla="*/ 2876006 h 4127863"/>
              <a:gd name="connsiteX60" fmla="*/ 46673 w 4795934"/>
              <a:gd name="connsiteY60" fmla="*/ 2930434 h 4127863"/>
              <a:gd name="connsiteX61" fmla="*/ 68445 w 4795934"/>
              <a:gd name="connsiteY61" fmla="*/ 2995749 h 4127863"/>
              <a:gd name="connsiteX62" fmla="*/ 79331 w 4795934"/>
              <a:gd name="connsiteY62" fmla="*/ 3039291 h 4127863"/>
              <a:gd name="connsiteX63" fmla="*/ 90216 w 4795934"/>
              <a:gd name="connsiteY63" fmla="*/ 3126377 h 4127863"/>
              <a:gd name="connsiteX64" fmla="*/ 101102 w 4795934"/>
              <a:gd name="connsiteY64" fmla="*/ 3159034 h 4127863"/>
              <a:gd name="connsiteX65" fmla="*/ 111988 w 4795934"/>
              <a:gd name="connsiteY65" fmla="*/ 3202577 h 4127863"/>
              <a:gd name="connsiteX66" fmla="*/ 144645 w 4795934"/>
              <a:gd name="connsiteY66" fmla="*/ 3322320 h 4127863"/>
              <a:gd name="connsiteX67" fmla="*/ 155531 w 4795934"/>
              <a:gd name="connsiteY67" fmla="*/ 3354977 h 4127863"/>
              <a:gd name="connsiteX68" fmla="*/ 166416 w 4795934"/>
              <a:gd name="connsiteY68" fmla="*/ 3387634 h 4127863"/>
              <a:gd name="connsiteX69" fmla="*/ 209959 w 4795934"/>
              <a:gd name="connsiteY69" fmla="*/ 3463834 h 4127863"/>
              <a:gd name="connsiteX70" fmla="*/ 231731 w 4795934"/>
              <a:gd name="connsiteY70" fmla="*/ 3496491 h 4127863"/>
              <a:gd name="connsiteX71" fmla="*/ 275273 w 4795934"/>
              <a:gd name="connsiteY71" fmla="*/ 3594463 h 4127863"/>
              <a:gd name="connsiteX72" fmla="*/ 297045 w 4795934"/>
              <a:gd name="connsiteY72" fmla="*/ 3616234 h 4127863"/>
              <a:gd name="connsiteX73" fmla="*/ 373245 w 4795934"/>
              <a:gd name="connsiteY73" fmla="*/ 3703320 h 4127863"/>
              <a:gd name="connsiteX74" fmla="*/ 405902 w 4795934"/>
              <a:gd name="connsiteY74" fmla="*/ 3735977 h 4127863"/>
              <a:gd name="connsiteX75" fmla="*/ 427673 w 4795934"/>
              <a:gd name="connsiteY75" fmla="*/ 3757749 h 4127863"/>
              <a:gd name="connsiteX76" fmla="*/ 460331 w 4795934"/>
              <a:gd name="connsiteY76" fmla="*/ 3768634 h 4127863"/>
              <a:gd name="connsiteX77" fmla="*/ 547416 w 4795934"/>
              <a:gd name="connsiteY77" fmla="*/ 3844834 h 4127863"/>
              <a:gd name="connsiteX78" fmla="*/ 601845 w 4795934"/>
              <a:gd name="connsiteY78" fmla="*/ 3888377 h 4127863"/>
              <a:gd name="connsiteX79" fmla="*/ 688931 w 4795934"/>
              <a:gd name="connsiteY79" fmla="*/ 3931920 h 4127863"/>
              <a:gd name="connsiteX80" fmla="*/ 732473 w 4795934"/>
              <a:gd name="connsiteY80" fmla="*/ 3953691 h 4127863"/>
              <a:gd name="connsiteX81" fmla="*/ 797788 w 4795934"/>
              <a:gd name="connsiteY81" fmla="*/ 3975463 h 4127863"/>
              <a:gd name="connsiteX82" fmla="*/ 830445 w 4795934"/>
              <a:gd name="connsiteY82" fmla="*/ 3986349 h 4127863"/>
              <a:gd name="connsiteX83" fmla="*/ 863102 w 4795934"/>
              <a:gd name="connsiteY83" fmla="*/ 4008120 h 4127863"/>
              <a:gd name="connsiteX84" fmla="*/ 971959 w 4795934"/>
              <a:gd name="connsiteY84" fmla="*/ 4040777 h 4127863"/>
              <a:gd name="connsiteX85" fmla="*/ 1004616 w 4795934"/>
              <a:gd name="connsiteY85" fmla="*/ 4062549 h 4127863"/>
              <a:gd name="connsiteX86" fmla="*/ 1157016 w 4795934"/>
              <a:gd name="connsiteY86" fmla="*/ 4106091 h 4127863"/>
              <a:gd name="connsiteX87" fmla="*/ 1309416 w 4795934"/>
              <a:gd name="connsiteY87" fmla="*/ 4127863 h 4127863"/>
              <a:gd name="connsiteX88" fmla="*/ 1581559 w 4795934"/>
              <a:gd name="connsiteY88" fmla="*/ 4116977 h 4127863"/>
              <a:gd name="connsiteX89" fmla="*/ 1646873 w 4795934"/>
              <a:gd name="connsiteY89" fmla="*/ 4084320 h 4127863"/>
              <a:gd name="connsiteX90" fmla="*/ 1668645 w 4795934"/>
              <a:gd name="connsiteY90" fmla="*/ 4062549 h 4127863"/>
              <a:gd name="connsiteX91" fmla="*/ 1701302 w 4795934"/>
              <a:gd name="connsiteY91" fmla="*/ 4051663 h 4127863"/>
              <a:gd name="connsiteX92" fmla="*/ 1744845 w 4795934"/>
              <a:gd name="connsiteY92" fmla="*/ 3975463 h 4127863"/>
              <a:gd name="connsiteX93" fmla="*/ 1755731 w 4795934"/>
              <a:gd name="connsiteY93" fmla="*/ 3942806 h 4127863"/>
              <a:gd name="connsiteX94" fmla="*/ 1766616 w 4795934"/>
              <a:gd name="connsiteY94" fmla="*/ 3899263 h 4127863"/>
              <a:gd name="connsiteX95" fmla="*/ 1788388 w 4795934"/>
              <a:gd name="connsiteY95" fmla="*/ 3866606 h 4127863"/>
              <a:gd name="connsiteX96" fmla="*/ 1810159 w 4795934"/>
              <a:gd name="connsiteY96" fmla="*/ 3779520 h 4127863"/>
              <a:gd name="connsiteX97" fmla="*/ 1831931 w 4795934"/>
              <a:gd name="connsiteY97" fmla="*/ 3648891 h 4127863"/>
              <a:gd name="connsiteX98" fmla="*/ 1777502 w 4795934"/>
              <a:gd name="connsiteY98" fmla="*/ 3387634 h 4127863"/>
              <a:gd name="connsiteX99" fmla="*/ 1744845 w 4795934"/>
              <a:gd name="connsiteY99" fmla="*/ 3376749 h 4127863"/>
              <a:gd name="connsiteX100" fmla="*/ 1723073 w 4795934"/>
              <a:gd name="connsiteY100" fmla="*/ 3354977 h 4127863"/>
              <a:gd name="connsiteX101" fmla="*/ 1559788 w 4795934"/>
              <a:gd name="connsiteY101" fmla="*/ 3333206 h 4127863"/>
              <a:gd name="connsiteX102" fmla="*/ 1527131 w 4795934"/>
              <a:gd name="connsiteY102" fmla="*/ 3322320 h 4127863"/>
              <a:gd name="connsiteX103" fmla="*/ 1483588 w 4795934"/>
              <a:gd name="connsiteY103" fmla="*/ 3311434 h 4127863"/>
              <a:gd name="connsiteX104" fmla="*/ 1418273 w 4795934"/>
              <a:gd name="connsiteY104" fmla="*/ 3289663 h 4127863"/>
              <a:gd name="connsiteX105" fmla="*/ 1363845 w 4795934"/>
              <a:gd name="connsiteY105" fmla="*/ 3246120 h 4127863"/>
              <a:gd name="connsiteX106" fmla="*/ 1287645 w 4795934"/>
              <a:gd name="connsiteY106" fmla="*/ 3202577 h 4127863"/>
              <a:gd name="connsiteX107" fmla="*/ 1211445 w 4795934"/>
              <a:gd name="connsiteY107" fmla="*/ 3137263 h 4127863"/>
              <a:gd name="connsiteX108" fmla="*/ 1189673 w 4795934"/>
              <a:gd name="connsiteY108" fmla="*/ 3104606 h 4127863"/>
              <a:gd name="connsiteX109" fmla="*/ 1167902 w 4795934"/>
              <a:gd name="connsiteY109" fmla="*/ 3082834 h 4127863"/>
              <a:gd name="connsiteX110" fmla="*/ 1135245 w 4795934"/>
              <a:gd name="connsiteY110" fmla="*/ 2973977 h 4127863"/>
              <a:gd name="connsiteX111" fmla="*/ 1124359 w 4795934"/>
              <a:gd name="connsiteY111" fmla="*/ 2941320 h 4127863"/>
              <a:gd name="connsiteX112" fmla="*/ 1146131 w 4795934"/>
              <a:gd name="connsiteY112" fmla="*/ 2723606 h 4127863"/>
              <a:gd name="connsiteX113" fmla="*/ 1157016 w 4795934"/>
              <a:gd name="connsiteY113" fmla="*/ 2690949 h 4127863"/>
              <a:gd name="connsiteX114" fmla="*/ 1178788 w 4795934"/>
              <a:gd name="connsiteY114" fmla="*/ 2658291 h 4127863"/>
              <a:gd name="connsiteX115" fmla="*/ 1233216 w 4795934"/>
              <a:gd name="connsiteY115" fmla="*/ 2549434 h 4127863"/>
              <a:gd name="connsiteX116" fmla="*/ 1233216 w 4795934"/>
              <a:gd name="connsiteY116" fmla="*/ 2549434 h 4127863"/>
              <a:gd name="connsiteX117" fmla="*/ 1244102 w 4795934"/>
              <a:gd name="connsiteY117" fmla="*/ 2516777 h 4127863"/>
              <a:gd name="connsiteX118" fmla="*/ 1276759 w 4795934"/>
              <a:gd name="connsiteY118" fmla="*/ 2495006 h 4127863"/>
              <a:gd name="connsiteX119" fmla="*/ 1298531 w 4795934"/>
              <a:gd name="connsiteY119" fmla="*/ 2473234 h 4127863"/>
              <a:gd name="connsiteX120" fmla="*/ 1320302 w 4795934"/>
              <a:gd name="connsiteY120" fmla="*/ 2440577 h 4127863"/>
              <a:gd name="connsiteX121" fmla="*/ 1363845 w 4795934"/>
              <a:gd name="connsiteY121" fmla="*/ 2418806 h 4127863"/>
              <a:gd name="connsiteX122" fmla="*/ 1396502 w 4795934"/>
              <a:gd name="connsiteY122" fmla="*/ 2397034 h 4127863"/>
              <a:gd name="connsiteX123" fmla="*/ 1461816 w 4795934"/>
              <a:gd name="connsiteY123" fmla="*/ 2375263 h 4127863"/>
              <a:gd name="connsiteX124" fmla="*/ 1548902 w 4795934"/>
              <a:gd name="connsiteY124" fmla="*/ 2353491 h 4127863"/>
              <a:gd name="connsiteX125" fmla="*/ 1625102 w 4795934"/>
              <a:gd name="connsiteY125" fmla="*/ 2342606 h 4127863"/>
              <a:gd name="connsiteX126" fmla="*/ 2691902 w 4795934"/>
              <a:gd name="connsiteY126" fmla="*/ 2331720 h 4127863"/>
              <a:gd name="connsiteX127" fmla="*/ 2746331 w 4795934"/>
              <a:gd name="connsiteY127" fmla="*/ 2320834 h 4127863"/>
              <a:gd name="connsiteX128" fmla="*/ 2811645 w 4795934"/>
              <a:gd name="connsiteY128" fmla="*/ 2309949 h 4127863"/>
              <a:gd name="connsiteX129" fmla="*/ 2855188 w 4795934"/>
              <a:gd name="connsiteY129" fmla="*/ 2299063 h 4127863"/>
              <a:gd name="connsiteX130" fmla="*/ 2909616 w 4795934"/>
              <a:gd name="connsiteY130" fmla="*/ 2288177 h 4127863"/>
              <a:gd name="connsiteX131" fmla="*/ 2942273 w 4795934"/>
              <a:gd name="connsiteY131" fmla="*/ 2277291 h 4127863"/>
              <a:gd name="connsiteX132" fmla="*/ 3018473 w 4795934"/>
              <a:gd name="connsiteY132" fmla="*/ 2266406 h 4127863"/>
              <a:gd name="connsiteX133" fmla="*/ 3072902 w 4795934"/>
              <a:gd name="connsiteY133" fmla="*/ 2255520 h 4127863"/>
              <a:gd name="connsiteX134" fmla="*/ 3170873 w 4795934"/>
              <a:gd name="connsiteY134" fmla="*/ 2244634 h 4127863"/>
              <a:gd name="connsiteX135" fmla="*/ 3236188 w 4795934"/>
              <a:gd name="connsiteY135" fmla="*/ 2233749 h 4127863"/>
              <a:gd name="connsiteX136" fmla="*/ 3312388 w 4795934"/>
              <a:gd name="connsiteY136" fmla="*/ 2222863 h 4127863"/>
              <a:gd name="connsiteX137" fmla="*/ 3410359 w 4795934"/>
              <a:gd name="connsiteY137" fmla="*/ 2201091 h 4127863"/>
              <a:gd name="connsiteX138" fmla="*/ 3443016 w 4795934"/>
              <a:gd name="connsiteY138" fmla="*/ 2190206 h 4127863"/>
              <a:gd name="connsiteX139" fmla="*/ 3486559 w 4795934"/>
              <a:gd name="connsiteY139" fmla="*/ 2179320 h 4127863"/>
              <a:gd name="connsiteX140" fmla="*/ 3551873 w 4795934"/>
              <a:gd name="connsiteY140" fmla="*/ 2157549 h 4127863"/>
              <a:gd name="connsiteX141" fmla="*/ 3628073 w 4795934"/>
              <a:gd name="connsiteY141" fmla="*/ 2146663 h 4127863"/>
              <a:gd name="connsiteX142" fmla="*/ 3715159 w 4795934"/>
              <a:gd name="connsiteY142" fmla="*/ 2124891 h 4127863"/>
              <a:gd name="connsiteX143" fmla="*/ 3758702 w 4795934"/>
              <a:gd name="connsiteY143" fmla="*/ 2114006 h 4127863"/>
              <a:gd name="connsiteX144" fmla="*/ 3791359 w 4795934"/>
              <a:gd name="connsiteY144" fmla="*/ 2092234 h 4127863"/>
              <a:gd name="connsiteX145" fmla="*/ 3932873 w 4795934"/>
              <a:gd name="connsiteY145" fmla="*/ 2059577 h 4127863"/>
              <a:gd name="connsiteX146" fmla="*/ 4019959 w 4795934"/>
              <a:gd name="connsiteY146" fmla="*/ 2026920 h 4127863"/>
              <a:gd name="connsiteX147" fmla="*/ 4063502 w 4795934"/>
              <a:gd name="connsiteY147" fmla="*/ 2005149 h 4127863"/>
              <a:gd name="connsiteX148" fmla="*/ 4096159 w 4795934"/>
              <a:gd name="connsiteY148" fmla="*/ 1994263 h 4127863"/>
              <a:gd name="connsiteX149" fmla="*/ 4139702 w 4795934"/>
              <a:gd name="connsiteY149" fmla="*/ 1961606 h 4127863"/>
              <a:gd name="connsiteX150" fmla="*/ 4172359 w 4795934"/>
              <a:gd name="connsiteY150" fmla="*/ 1950720 h 4127863"/>
              <a:gd name="connsiteX151" fmla="*/ 4194131 w 4795934"/>
              <a:gd name="connsiteY151" fmla="*/ 1928949 h 4127863"/>
              <a:gd name="connsiteX152" fmla="*/ 4237673 w 4795934"/>
              <a:gd name="connsiteY152" fmla="*/ 1907177 h 4127863"/>
              <a:gd name="connsiteX153" fmla="*/ 4259445 w 4795934"/>
              <a:gd name="connsiteY153" fmla="*/ 1885406 h 4127863"/>
              <a:gd name="connsiteX154" fmla="*/ 4292102 w 4795934"/>
              <a:gd name="connsiteY154" fmla="*/ 1863634 h 4127863"/>
              <a:gd name="connsiteX155" fmla="*/ 4335645 w 4795934"/>
              <a:gd name="connsiteY155" fmla="*/ 1798320 h 4127863"/>
              <a:gd name="connsiteX156" fmla="*/ 4379188 w 4795934"/>
              <a:gd name="connsiteY156" fmla="*/ 1733006 h 4127863"/>
              <a:gd name="connsiteX157" fmla="*/ 4411845 w 4795934"/>
              <a:gd name="connsiteY157" fmla="*/ 1678577 h 4127863"/>
              <a:gd name="connsiteX158" fmla="*/ 4422731 w 4795934"/>
              <a:gd name="connsiteY158" fmla="*/ 1645920 h 4127863"/>
              <a:gd name="connsiteX159" fmla="*/ 4444502 w 4795934"/>
              <a:gd name="connsiteY159" fmla="*/ 1613263 h 4127863"/>
              <a:gd name="connsiteX160" fmla="*/ 4466273 w 4795934"/>
              <a:gd name="connsiteY160" fmla="*/ 1569720 h 4127863"/>
              <a:gd name="connsiteX161" fmla="*/ 4488045 w 4795934"/>
              <a:gd name="connsiteY161" fmla="*/ 1537063 h 4127863"/>
              <a:gd name="connsiteX162" fmla="*/ 4498931 w 4795934"/>
              <a:gd name="connsiteY162" fmla="*/ 1504406 h 4127863"/>
              <a:gd name="connsiteX163" fmla="*/ 4542473 w 4795934"/>
              <a:gd name="connsiteY163" fmla="*/ 1449977 h 4127863"/>
              <a:gd name="connsiteX164" fmla="*/ 4564245 w 4795934"/>
              <a:gd name="connsiteY164" fmla="*/ 1384663 h 4127863"/>
              <a:gd name="connsiteX165" fmla="*/ 4618673 w 4795934"/>
              <a:gd name="connsiteY165" fmla="*/ 1297577 h 4127863"/>
              <a:gd name="connsiteX166" fmla="*/ 4662216 w 4795934"/>
              <a:gd name="connsiteY166" fmla="*/ 1199606 h 4127863"/>
              <a:gd name="connsiteX167" fmla="*/ 4705759 w 4795934"/>
              <a:gd name="connsiteY167" fmla="*/ 1079863 h 4127863"/>
              <a:gd name="connsiteX168" fmla="*/ 4727531 w 4795934"/>
              <a:gd name="connsiteY168" fmla="*/ 992777 h 4127863"/>
              <a:gd name="connsiteX169" fmla="*/ 4760188 w 4795934"/>
              <a:gd name="connsiteY169" fmla="*/ 905691 h 4127863"/>
              <a:gd name="connsiteX170" fmla="*/ 4771073 w 4795934"/>
              <a:gd name="connsiteY170" fmla="*/ 829491 h 4127863"/>
              <a:gd name="connsiteX171" fmla="*/ 4792845 w 4795934"/>
              <a:gd name="connsiteY171" fmla="*/ 785949 h 4127863"/>
              <a:gd name="connsiteX172" fmla="*/ 4794206 w 4795934"/>
              <a:gd name="connsiteY172" fmla="*/ 732201 h 4127863"/>
              <a:gd name="connsiteX173" fmla="*/ 4777877 w 4795934"/>
              <a:gd name="connsiteY173" fmla="*/ 702945 h 4127863"/>
              <a:gd name="connsiteX174" fmla="*/ 4795566 w 4795934"/>
              <a:gd name="connsiteY174" fmla="*/ 671649 h 4127863"/>
              <a:gd name="connsiteX175" fmla="*/ 4784000 w 4795934"/>
              <a:gd name="connsiteY175" fmla="*/ 541020 h 4127863"/>
              <a:gd name="connsiteX176" fmla="*/ 4754064 w 4795934"/>
              <a:gd name="connsiteY176" fmla="*/ 333512 h 4127863"/>
              <a:gd name="connsiteX177" fmla="*/ 4716645 w 4795934"/>
              <a:gd name="connsiteY177" fmla="*/ 111034 h 4127863"/>
              <a:gd name="connsiteX178" fmla="*/ 4618673 w 4795934"/>
              <a:gd name="connsiteY178" fmla="*/ 67491 h 4127863"/>
              <a:gd name="connsiteX179" fmla="*/ 4586016 w 4795934"/>
              <a:gd name="connsiteY179" fmla="*/ 56606 h 4127863"/>
              <a:gd name="connsiteX180" fmla="*/ 4553359 w 4795934"/>
              <a:gd name="connsiteY180" fmla="*/ 45720 h 4127863"/>
              <a:gd name="connsiteX181" fmla="*/ 4498931 w 4795934"/>
              <a:gd name="connsiteY181" fmla="*/ 34834 h 4127863"/>
              <a:gd name="connsiteX182" fmla="*/ 4433616 w 4795934"/>
              <a:gd name="connsiteY182" fmla="*/ 13063 h 4127863"/>
              <a:gd name="connsiteX183" fmla="*/ 4400959 w 4795934"/>
              <a:gd name="connsiteY183" fmla="*/ 2177 h 4127863"/>
              <a:gd name="connsiteX184" fmla="*/ 4307751 w 4795934"/>
              <a:gd name="connsiteY184" fmla="*/ 4218 h 4127863"/>
              <a:gd name="connsiteX185" fmla="*/ 4168957 w 4795934"/>
              <a:gd name="connsiteY185" fmla="*/ 8981 h 4127863"/>
              <a:gd name="connsiteX0" fmla="*/ 4346531 w 4795934"/>
              <a:gd name="connsiteY0" fmla="*/ 4899 h 4127863"/>
              <a:gd name="connsiteX1" fmla="*/ 4292102 w 4795934"/>
              <a:gd name="connsiteY1" fmla="*/ 2177 h 4127863"/>
              <a:gd name="connsiteX2" fmla="*/ 3747816 w 4795934"/>
              <a:gd name="connsiteY2" fmla="*/ 2177 h 4127863"/>
              <a:gd name="connsiteX3" fmla="*/ 3682502 w 4795934"/>
              <a:gd name="connsiteY3" fmla="*/ 23949 h 4127863"/>
              <a:gd name="connsiteX4" fmla="*/ 3638959 w 4795934"/>
              <a:gd name="connsiteY4" fmla="*/ 34834 h 4127863"/>
              <a:gd name="connsiteX5" fmla="*/ 3573645 w 4795934"/>
              <a:gd name="connsiteY5" fmla="*/ 56606 h 4127863"/>
              <a:gd name="connsiteX6" fmla="*/ 3486559 w 4795934"/>
              <a:gd name="connsiteY6" fmla="*/ 165463 h 4127863"/>
              <a:gd name="connsiteX7" fmla="*/ 3475673 w 4795934"/>
              <a:gd name="connsiteY7" fmla="*/ 198120 h 4127863"/>
              <a:gd name="connsiteX8" fmla="*/ 3453902 w 4795934"/>
              <a:gd name="connsiteY8" fmla="*/ 274320 h 4127863"/>
              <a:gd name="connsiteX9" fmla="*/ 3443016 w 4795934"/>
              <a:gd name="connsiteY9" fmla="*/ 611777 h 4127863"/>
              <a:gd name="connsiteX10" fmla="*/ 3432131 w 4795934"/>
              <a:gd name="connsiteY10" fmla="*/ 1188720 h 4127863"/>
              <a:gd name="connsiteX11" fmla="*/ 3421245 w 4795934"/>
              <a:gd name="connsiteY11" fmla="*/ 1254034 h 4127863"/>
              <a:gd name="connsiteX12" fmla="*/ 3388588 w 4795934"/>
              <a:gd name="connsiteY12" fmla="*/ 1373777 h 4127863"/>
              <a:gd name="connsiteX13" fmla="*/ 3377702 w 4795934"/>
              <a:gd name="connsiteY13" fmla="*/ 1406434 h 4127863"/>
              <a:gd name="connsiteX14" fmla="*/ 3355931 w 4795934"/>
              <a:gd name="connsiteY14" fmla="*/ 1428206 h 4127863"/>
              <a:gd name="connsiteX15" fmla="*/ 3345045 w 4795934"/>
              <a:gd name="connsiteY15" fmla="*/ 1460863 h 4127863"/>
              <a:gd name="connsiteX16" fmla="*/ 3312388 w 4795934"/>
              <a:gd name="connsiteY16" fmla="*/ 1471749 h 4127863"/>
              <a:gd name="connsiteX17" fmla="*/ 3290616 w 4795934"/>
              <a:gd name="connsiteY17" fmla="*/ 1493520 h 4127863"/>
              <a:gd name="connsiteX18" fmla="*/ 3214416 w 4795934"/>
              <a:gd name="connsiteY18" fmla="*/ 1526177 h 4127863"/>
              <a:gd name="connsiteX19" fmla="*/ 3094673 w 4795934"/>
              <a:gd name="connsiteY19" fmla="*/ 1558834 h 4127863"/>
              <a:gd name="connsiteX20" fmla="*/ 3062016 w 4795934"/>
              <a:gd name="connsiteY20" fmla="*/ 1569720 h 4127863"/>
              <a:gd name="connsiteX21" fmla="*/ 2942273 w 4795934"/>
              <a:gd name="connsiteY21" fmla="*/ 1591491 h 4127863"/>
              <a:gd name="connsiteX22" fmla="*/ 2256473 w 4795934"/>
              <a:gd name="connsiteY22" fmla="*/ 1602377 h 4127863"/>
              <a:gd name="connsiteX23" fmla="*/ 2136731 w 4795934"/>
              <a:gd name="connsiteY23" fmla="*/ 1624149 h 4127863"/>
              <a:gd name="connsiteX24" fmla="*/ 2071416 w 4795934"/>
              <a:gd name="connsiteY24" fmla="*/ 1645920 h 4127863"/>
              <a:gd name="connsiteX25" fmla="*/ 1914254 w 4795934"/>
              <a:gd name="connsiteY25" fmla="*/ 1659527 h 4127863"/>
              <a:gd name="connsiteX26" fmla="*/ 1534615 w 4795934"/>
              <a:gd name="connsiteY26" fmla="*/ 1641158 h 4127863"/>
              <a:gd name="connsiteX27" fmla="*/ 1511482 w 4795934"/>
              <a:gd name="connsiteY27" fmla="*/ 1643878 h 4127863"/>
              <a:gd name="connsiteX28" fmla="*/ 1463177 w 4795934"/>
              <a:gd name="connsiteY28" fmla="*/ 1641158 h 4127863"/>
              <a:gd name="connsiteX29" fmla="*/ 1450931 w 4795934"/>
              <a:gd name="connsiteY29" fmla="*/ 1656806 h 4127863"/>
              <a:gd name="connsiteX30" fmla="*/ 1363845 w 4795934"/>
              <a:gd name="connsiteY30" fmla="*/ 1645920 h 4127863"/>
              <a:gd name="connsiteX31" fmla="*/ 1287645 w 4795934"/>
              <a:gd name="connsiteY31" fmla="*/ 1635034 h 4127863"/>
              <a:gd name="connsiteX32" fmla="*/ 1102588 w 4795934"/>
              <a:gd name="connsiteY32" fmla="*/ 1645920 h 4127863"/>
              <a:gd name="connsiteX33" fmla="*/ 1048159 w 4795934"/>
              <a:gd name="connsiteY33" fmla="*/ 1689463 h 4127863"/>
              <a:gd name="connsiteX34" fmla="*/ 1015502 w 4795934"/>
              <a:gd name="connsiteY34" fmla="*/ 1711234 h 4127863"/>
              <a:gd name="connsiteX35" fmla="*/ 950188 w 4795934"/>
              <a:gd name="connsiteY35" fmla="*/ 1776549 h 4127863"/>
              <a:gd name="connsiteX36" fmla="*/ 917531 w 4795934"/>
              <a:gd name="connsiteY36" fmla="*/ 1809206 h 4127863"/>
              <a:gd name="connsiteX37" fmla="*/ 884873 w 4795934"/>
              <a:gd name="connsiteY37" fmla="*/ 1830977 h 4127863"/>
              <a:gd name="connsiteX38" fmla="*/ 830445 w 4795934"/>
              <a:gd name="connsiteY38" fmla="*/ 1863634 h 4127863"/>
              <a:gd name="connsiteX39" fmla="*/ 776016 w 4795934"/>
              <a:gd name="connsiteY39" fmla="*/ 1896291 h 4127863"/>
              <a:gd name="connsiteX40" fmla="*/ 754245 w 4795934"/>
              <a:gd name="connsiteY40" fmla="*/ 1918063 h 4127863"/>
              <a:gd name="connsiteX41" fmla="*/ 656273 w 4795934"/>
              <a:gd name="connsiteY41" fmla="*/ 1972491 h 4127863"/>
              <a:gd name="connsiteX42" fmla="*/ 569188 w 4795934"/>
              <a:gd name="connsiteY42" fmla="*/ 2016034 h 4127863"/>
              <a:gd name="connsiteX43" fmla="*/ 536531 w 4795934"/>
              <a:gd name="connsiteY43" fmla="*/ 2026920 h 4127863"/>
              <a:gd name="connsiteX44" fmla="*/ 449445 w 4795934"/>
              <a:gd name="connsiteY44" fmla="*/ 2070463 h 4127863"/>
              <a:gd name="connsiteX45" fmla="*/ 449445 w 4795934"/>
              <a:gd name="connsiteY45" fmla="*/ 2070463 h 4127863"/>
              <a:gd name="connsiteX46" fmla="*/ 384131 w 4795934"/>
              <a:gd name="connsiteY46" fmla="*/ 2103120 h 4127863"/>
              <a:gd name="connsiteX47" fmla="*/ 329702 w 4795934"/>
              <a:gd name="connsiteY47" fmla="*/ 2146663 h 4127863"/>
              <a:gd name="connsiteX48" fmla="*/ 286159 w 4795934"/>
              <a:gd name="connsiteY48" fmla="*/ 2157549 h 4127863"/>
              <a:gd name="connsiteX49" fmla="*/ 220845 w 4795934"/>
              <a:gd name="connsiteY49" fmla="*/ 2201091 h 4127863"/>
              <a:gd name="connsiteX50" fmla="*/ 199073 w 4795934"/>
              <a:gd name="connsiteY50" fmla="*/ 2222863 h 4127863"/>
              <a:gd name="connsiteX51" fmla="*/ 166416 w 4795934"/>
              <a:gd name="connsiteY51" fmla="*/ 2244634 h 4127863"/>
              <a:gd name="connsiteX52" fmla="*/ 144645 w 4795934"/>
              <a:gd name="connsiteY52" fmla="*/ 2266406 h 4127863"/>
              <a:gd name="connsiteX53" fmla="*/ 111988 w 4795934"/>
              <a:gd name="connsiteY53" fmla="*/ 2288177 h 4127863"/>
              <a:gd name="connsiteX54" fmla="*/ 68445 w 4795934"/>
              <a:gd name="connsiteY54" fmla="*/ 2342606 h 4127863"/>
              <a:gd name="connsiteX55" fmla="*/ 35788 w 4795934"/>
              <a:gd name="connsiteY55" fmla="*/ 2440577 h 4127863"/>
              <a:gd name="connsiteX56" fmla="*/ 24902 w 4795934"/>
              <a:gd name="connsiteY56" fmla="*/ 2473234 h 4127863"/>
              <a:gd name="connsiteX57" fmla="*/ 14016 w 4795934"/>
              <a:gd name="connsiteY57" fmla="*/ 2505891 h 4127863"/>
              <a:gd name="connsiteX58" fmla="*/ 14016 w 4795934"/>
              <a:gd name="connsiteY58" fmla="*/ 2810691 h 4127863"/>
              <a:gd name="connsiteX59" fmla="*/ 35788 w 4795934"/>
              <a:gd name="connsiteY59" fmla="*/ 2876006 h 4127863"/>
              <a:gd name="connsiteX60" fmla="*/ 46673 w 4795934"/>
              <a:gd name="connsiteY60" fmla="*/ 2930434 h 4127863"/>
              <a:gd name="connsiteX61" fmla="*/ 68445 w 4795934"/>
              <a:gd name="connsiteY61" fmla="*/ 2995749 h 4127863"/>
              <a:gd name="connsiteX62" fmla="*/ 79331 w 4795934"/>
              <a:gd name="connsiteY62" fmla="*/ 3039291 h 4127863"/>
              <a:gd name="connsiteX63" fmla="*/ 90216 w 4795934"/>
              <a:gd name="connsiteY63" fmla="*/ 3126377 h 4127863"/>
              <a:gd name="connsiteX64" fmla="*/ 101102 w 4795934"/>
              <a:gd name="connsiteY64" fmla="*/ 3159034 h 4127863"/>
              <a:gd name="connsiteX65" fmla="*/ 111988 w 4795934"/>
              <a:gd name="connsiteY65" fmla="*/ 3202577 h 4127863"/>
              <a:gd name="connsiteX66" fmla="*/ 144645 w 4795934"/>
              <a:gd name="connsiteY66" fmla="*/ 3322320 h 4127863"/>
              <a:gd name="connsiteX67" fmla="*/ 155531 w 4795934"/>
              <a:gd name="connsiteY67" fmla="*/ 3354977 h 4127863"/>
              <a:gd name="connsiteX68" fmla="*/ 166416 w 4795934"/>
              <a:gd name="connsiteY68" fmla="*/ 3387634 h 4127863"/>
              <a:gd name="connsiteX69" fmla="*/ 209959 w 4795934"/>
              <a:gd name="connsiteY69" fmla="*/ 3463834 h 4127863"/>
              <a:gd name="connsiteX70" fmla="*/ 231731 w 4795934"/>
              <a:gd name="connsiteY70" fmla="*/ 3496491 h 4127863"/>
              <a:gd name="connsiteX71" fmla="*/ 275273 w 4795934"/>
              <a:gd name="connsiteY71" fmla="*/ 3594463 h 4127863"/>
              <a:gd name="connsiteX72" fmla="*/ 297045 w 4795934"/>
              <a:gd name="connsiteY72" fmla="*/ 3616234 h 4127863"/>
              <a:gd name="connsiteX73" fmla="*/ 373245 w 4795934"/>
              <a:gd name="connsiteY73" fmla="*/ 3703320 h 4127863"/>
              <a:gd name="connsiteX74" fmla="*/ 405902 w 4795934"/>
              <a:gd name="connsiteY74" fmla="*/ 3735977 h 4127863"/>
              <a:gd name="connsiteX75" fmla="*/ 427673 w 4795934"/>
              <a:gd name="connsiteY75" fmla="*/ 3757749 h 4127863"/>
              <a:gd name="connsiteX76" fmla="*/ 460331 w 4795934"/>
              <a:gd name="connsiteY76" fmla="*/ 3768634 h 4127863"/>
              <a:gd name="connsiteX77" fmla="*/ 547416 w 4795934"/>
              <a:gd name="connsiteY77" fmla="*/ 3844834 h 4127863"/>
              <a:gd name="connsiteX78" fmla="*/ 601845 w 4795934"/>
              <a:gd name="connsiteY78" fmla="*/ 3888377 h 4127863"/>
              <a:gd name="connsiteX79" fmla="*/ 688931 w 4795934"/>
              <a:gd name="connsiteY79" fmla="*/ 3931920 h 4127863"/>
              <a:gd name="connsiteX80" fmla="*/ 732473 w 4795934"/>
              <a:gd name="connsiteY80" fmla="*/ 3953691 h 4127863"/>
              <a:gd name="connsiteX81" fmla="*/ 797788 w 4795934"/>
              <a:gd name="connsiteY81" fmla="*/ 3975463 h 4127863"/>
              <a:gd name="connsiteX82" fmla="*/ 830445 w 4795934"/>
              <a:gd name="connsiteY82" fmla="*/ 3986349 h 4127863"/>
              <a:gd name="connsiteX83" fmla="*/ 863102 w 4795934"/>
              <a:gd name="connsiteY83" fmla="*/ 4008120 h 4127863"/>
              <a:gd name="connsiteX84" fmla="*/ 971959 w 4795934"/>
              <a:gd name="connsiteY84" fmla="*/ 4040777 h 4127863"/>
              <a:gd name="connsiteX85" fmla="*/ 1004616 w 4795934"/>
              <a:gd name="connsiteY85" fmla="*/ 4062549 h 4127863"/>
              <a:gd name="connsiteX86" fmla="*/ 1157016 w 4795934"/>
              <a:gd name="connsiteY86" fmla="*/ 4106091 h 4127863"/>
              <a:gd name="connsiteX87" fmla="*/ 1309416 w 4795934"/>
              <a:gd name="connsiteY87" fmla="*/ 4127863 h 4127863"/>
              <a:gd name="connsiteX88" fmla="*/ 1581559 w 4795934"/>
              <a:gd name="connsiteY88" fmla="*/ 4116977 h 4127863"/>
              <a:gd name="connsiteX89" fmla="*/ 1646873 w 4795934"/>
              <a:gd name="connsiteY89" fmla="*/ 4084320 h 4127863"/>
              <a:gd name="connsiteX90" fmla="*/ 1668645 w 4795934"/>
              <a:gd name="connsiteY90" fmla="*/ 4062549 h 4127863"/>
              <a:gd name="connsiteX91" fmla="*/ 1701302 w 4795934"/>
              <a:gd name="connsiteY91" fmla="*/ 4051663 h 4127863"/>
              <a:gd name="connsiteX92" fmla="*/ 1744845 w 4795934"/>
              <a:gd name="connsiteY92" fmla="*/ 3975463 h 4127863"/>
              <a:gd name="connsiteX93" fmla="*/ 1755731 w 4795934"/>
              <a:gd name="connsiteY93" fmla="*/ 3942806 h 4127863"/>
              <a:gd name="connsiteX94" fmla="*/ 1766616 w 4795934"/>
              <a:gd name="connsiteY94" fmla="*/ 3899263 h 4127863"/>
              <a:gd name="connsiteX95" fmla="*/ 1788388 w 4795934"/>
              <a:gd name="connsiteY95" fmla="*/ 3866606 h 4127863"/>
              <a:gd name="connsiteX96" fmla="*/ 1810159 w 4795934"/>
              <a:gd name="connsiteY96" fmla="*/ 3779520 h 4127863"/>
              <a:gd name="connsiteX97" fmla="*/ 1831931 w 4795934"/>
              <a:gd name="connsiteY97" fmla="*/ 3648891 h 4127863"/>
              <a:gd name="connsiteX98" fmla="*/ 1777502 w 4795934"/>
              <a:gd name="connsiteY98" fmla="*/ 3387634 h 4127863"/>
              <a:gd name="connsiteX99" fmla="*/ 1744845 w 4795934"/>
              <a:gd name="connsiteY99" fmla="*/ 3376749 h 4127863"/>
              <a:gd name="connsiteX100" fmla="*/ 1723073 w 4795934"/>
              <a:gd name="connsiteY100" fmla="*/ 3354977 h 4127863"/>
              <a:gd name="connsiteX101" fmla="*/ 1559788 w 4795934"/>
              <a:gd name="connsiteY101" fmla="*/ 3333206 h 4127863"/>
              <a:gd name="connsiteX102" fmla="*/ 1527131 w 4795934"/>
              <a:gd name="connsiteY102" fmla="*/ 3322320 h 4127863"/>
              <a:gd name="connsiteX103" fmla="*/ 1483588 w 4795934"/>
              <a:gd name="connsiteY103" fmla="*/ 3311434 h 4127863"/>
              <a:gd name="connsiteX104" fmla="*/ 1418273 w 4795934"/>
              <a:gd name="connsiteY104" fmla="*/ 3289663 h 4127863"/>
              <a:gd name="connsiteX105" fmla="*/ 1363845 w 4795934"/>
              <a:gd name="connsiteY105" fmla="*/ 3246120 h 4127863"/>
              <a:gd name="connsiteX106" fmla="*/ 1287645 w 4795934"/>
              <a:gd name="connsiteY106" fmla="*/ 3202577 h 4127863"/>
              <a:gd name="connsiteX107" fmla="*/ 1211445 w 4795934"/>
              <a:gd name="connsiteY107" fmla="*/ 3137263 h 4127863"/>
              <a:gd name="connsiteX108" fmla="*/ 1189673 w 4795934"/>
              <a:gd name="connsiteY108" fmla="*/ 3104606 h 4127863"/>
              <a:gd name="connsiteX109" fmla="*/ 1167902 w 4795934"/>
              <a:gd name="connsiteY109" fmla="*/ 3082834 h 4127863"/>
              <a:gd name="connsiteX110" fmla="*/ 1135245 w 4795934"/>
              <a:gd name="connsiteY110" fmla="*/ 2973977 h 4127863"/>
              <a:gd name="connsiteX111" fmla="*/ 1124359 w 4795934"/>
              <a:gd name="connsiteY111" fmla="*/ 2941320 h 4127863"/>
              <a:gd name="connsiteX112" fmla="*/ 1146131 w 4795934"/>
              <a:gd name="connsiteY112" fmla="*/ 2723606 h 4127863"/>
              <a:gd name="connsiteX113" fmla="*/ 1157016 w 4795934"/>
              <a:gd name="connsiteY113" fmla="*/ 2690949 h 4127863"/>
              <a:gd name="connsiteX114" fmla="*/ 1178788 w 4795934"/>
              <a:gd name="connsiteY114" fmla="*/ 2658291 h 4127863"/>
              <a:gd name="connsiteX115" fmla="*/ 1233216 w 4795934"/>
              <a:gd name="connsiteY115" fmla="*/ 2549434 h 4127863"/>
              <a:gd name="connsiteX116" fmla="*/ 1233216 w 4795934"/>
              <a:gd name="connsiteY116" fmla="*/ 2549434 h 4127863"/>
              <a:gd name="connsiteX117" fmla="*/ 1244102 w 4795934"/>
              <a:gd name="connsiteY117" fmla="*/ 2516777 h 4127863"/>
              <a:gd name="connsiteX118" fmla="*/ 1276759 w 4795934"/>
              <a:gd name="connsiteY118" fmla="*/ 2495006 h 4127863"/>
              <a:gd name="connsiteX119" fmla="*/ 1298531 w 4795934"/>
              <a:gd name="connsiteY119" fmla="*/ 2473234 h 4127863"/>
              <a:gd name="connsiteX120" fmla="*/ 1320302 w 4795934"/>
              <a:gd name="connsiteY120" fmla="*/ 2440577 h 4127863"/>
              <a:gd name="connsiteX121" fmla="*/ 1363845 w 4795934"/>
              <a:gd name="connsiteY121" fmla="*/ 2418806 h 4127863"/>
              <a:gd name="connsiteX122" fmla="*/ 1396502 w 4795934"/>
              <a:gd name="connsiteY122" fmla="*/ 2397034 h 4127863"/>
              <a:gd name="connsiteX123" fmla="*/ 1461816 w 4795934"/>
              <a:gd name="connsiteY123" fmla="*/ 2375263 h 4127863"/>
              <a:gd name="connsiteX124" fmla="*/ 1548902 w 4795934"/>
              <a:gd name="connsiteY124" fmla="*/ 2353491 h 4127863"/>
              <a:gd name="connsiteX125" fmla="*/ 1625102 w 4795934"/>
              <a:gd name="connsiteY125" fmla="*/ 2342606 h 4127863"/>
              <a:gd name="connsiteX126" fmla="*/ 2691902 w 4795934"/>
              <a:gd name="connsiteY126" fmla="*/ 2331720 h 4127863"/>
              <a:gd name="connsiteX127" fmla="*/ 2746331 w 4795934"/>
              <a:gd name="connsiteY127" fmla="*/ 2320834 h 4127863"/>
              <a:gd name="connsiteX128" fmla="*/ 2811645 w 4795934"/>
              <a:gd name="connsiteY128" fmla="*/ 2309949 h 4127863"/>
              <a:gd name="connsiteX129" fmla="*/ 2855188 w 4795934"/>
              <a:gd name="connsiteY129" fmla="*/ 2299063 h 4127863"/>
              <a:gd name="connsiteX130" fmla="*/ 2909616 w 4795934"/>
              <a:gd name="connsiteY130" fmla="*/ 2288177 h 4127863"/>
              <a:gd name="connsiteX131" fmla="*/ 2942273 w 4795934"/>
              <a:gd name="connsiteY131" fmla="*/ 2277291 h 4127863"/>
              <a:gd name="connsiteX132" fmla="*/ 3018473 w 4795934"/>
              <a:gd name="connsiteY132" fmla="*/ 2266406 h 4127863"/>
              <a:gd name="connsiteX133" fmla="*/ 3072902 w 4795934"/>
              <a:gd name="connsiteY133" fmla="*/ 2255520 h 4127863"/>
              <a:gd name="connsiteX134" fmla="*/ 3170873 w 4795934"/>
              <a:gd name="connsiteY134" fmla="*/ 2244634 h 4127863"/>
              <a:gd name="connsiteX135" fmla="*/ 3236188 w 4795934"/>
              <a:gd name="connsiteY135" fmla="*/ 2233749 h 4127863"/>
              <a:gd name="connsiteX136" fmla="*/ 3312388 w 4795934"/>
              <a:gd name="connsiteY136" fmla="*/ 2222863 h 4127863"/>
              <a:gd name="connsiteX137" fmla="*/ 3410359 w 4795934"/>
              <a:gd name="connsiteY137" fmla="*/ 2201091 h 4127863"/>
              <a:gd name="connsiteX138" fmla="*/ 3443016 w 4795934"/>
              <a:gd name="connsiteY138" fmla="*/ 2190206 h 4127863"/>
              <a:gd name="connsiteX139" fmla="*/ 3486559 w 4795934"/>
              <a:gd name="connsiteY139" fmla="*/ 2179320 h 4127863"/>
              <a:gd name="connsiteX140" fmla="*/ 3551873 w 4795934"/>
              <a:gd name="connsiteY140" fmla="*/ 2157549 h 4127863"/>
              <a:gd name="connsiteX141" fmla="*/ 3628073 w 4795934"/>
              <a:gd name="connsiteY141" fmla="*/ 2146663 h 4127863"/>
              <a:gd name="connsiteX142" fmla="*/ 3715159 w 4795934"/>
              <a:gd name="connsiteY142" fmla="*/ 2124891 h 4127863"/>
              <a:gd name="connsiteX143" fmla="*/ 3758702 w 4795934"/>
              <a:gd name="connsiteY143" fmla="*/ 2114006 h 4127863"/>
              <a:gd name="connsiteX144" fmla="*/ 3791359 w 4795934"/>
              <a:gd name="connsiteY144" fmla="*/ 2092234 h 4127863"/>
              <a:gd name="connsiteX145" fmla="*/ 3932873 w 4795934"/>
              <a:gd name="connsiteY145" fmla="*/ 2059577 h 4127863"/>
              <a:gd name="connsiteX146" fmla="*/ 4019959 w 4795934"/>
              <a:gd name="connsiteY146" fmla="*/ 2026920 h 4127863"/>
              <a:gd name="connsiteX147" fmla="*/ 4063502 w 4795934"/>
              <a:gd name="connsiteY147" fmla="*/ 2005149 h 4127863"/>
              <a:gd name="connsiteX148" fmla="*/ 4096159 w 4795934"/>
              <a:gd name="connsiteY148" fmla="*/ 1994263 h 4127863"/>
              <a:gd name="connsiteX149" fmla="*/ 4139702 w 4795934"/>
              <a:gd name="connsiteY149" fmla="*/ 1961606 h 4127863"/>
              <a:gd name="connsiteX150" fmla="*/ 4172359 w 4795934"/>
              <a:gd name="connsiteY150" fmla="*/ 1950720 h 4127863"/>
              <a:gd name="connsiteX151" fmla="*/ 4194131 w 4795934"/>
              <a:gd name="connsiteY151" fmla="*/ 1928949 h 4127863"/>
              <a:gd name="connsiteX152" fmla="*/ 4237673 w 4795934"/>
              <a:gd name="connsiteY152" fmla="*/ 1907177 h 4127863"/>
              <a:gd name="connsiteX153" fmla="*/ 4259445 w 4795934"/>
              <a:gd name="connsiteY153" fmla="*/ 1885406 h 4127863"/>
              <a:gd name="connsiteX154" fmla="*/ 4292102 w 4795934"/>
              <a:gd name="connsiteY154" fmla="*/ 1863634 h 4127863"/>
              <a:gd name="connsiteX155" fmla="*/ 4335645 w 4795934"/>
              <a:gd name="connsiteY155" fmla="*/ 1798320 h 4127863"/>
              <a:gd name="connsiteX156" fmla="*/ 4379188 w 4795934"/>
              <a:gd name="connsiteY156" fmla="*/ 1733006 h 4127863"/>
              <a:gd name="connsiteX157" fmla="*/ 4411845 w 4795934"/>
              <a:gd name="connsiteY157" fmla="*/ 1678577 h 4127863"/>
              <a:gd name="connsiteX158" fmla="*/ 4422731 w 4795934"/>
              <a:gd name="connsiteY158" fmla="*/ 1645920 h 4127863"/>
              <a:gd name="connsiteX159" fmla="*/ 4444502 w 4795934"/>
              <a:gd name="connsiteY159" fmla="*/ 1613263 h 4127863"/>
              <a:gd name="connsiteX160" fmla="*/ 4466273 w 4795934"/>
              <a:gd name="connsiteY160" fmla="*/ 1569720 h 4127863"/>
              <a:gd name="connsiteX161" fmla="*/ 4488045 w 4795934"/>
              <a:gd name="connsiteY161" fmla="*/ 1537063 h 4127863"/>
              <a:gd name="connsiteX162" fmla="*/ 4498931 w 4795934"/>
              <a:gd name="connsiteY162" fmla="*/ 1504406 h 4127863"/>
              <a:gd name="connsiteX163" fmla="*/ 4542473 w 4795934"/>
              <a:gd name="connsiteY163" fmla="*/ 1449977 h 4127863"/>
              <a:gd name="connsiteX164" fmla="*/ 4564245 w 4795934"/>
              <a:gd name="connsiteY164" fmla="*/ 1384663 h 4127863"/>
              <a:gd name="connsiteX165" fmla="*/ 4618673 w 4795934"/>
              <a:gd name="connsiteY165" fmla="*/ 1297577 h 4127863"/>
              <a:gd name="connsiteX166" fmla="*/ 4662216 w 4795934"/>
              <a:gd name="connsiteY166" fmla="*/ 1199606 h 4127863"/>
              <a:gd name="connsiteX167" fmla="*/ 4705759 w 4795934"/>
              <a:gd name="connsiteY167" fmla="*/ 1079863 h 4127863"/>
              <a:gd name="connsiteX168" fmla="*/ 4727531 w 4795934"/>
              <a:gd name="connsiteY168" fmla="*/ 992777 h 4127863"/>
              <a:gd name="connsiteX169" fmla="*/ 4760188 w 4795934"/>
              <a:gd name="connsiteY169" fmla="*/ 905691 h 4127863"/>
              <a:gd name="connsiteX170" fmla="*/ 4771073 w 4795934"/>
              <a:gd name="connsiteY170" fmla="*/ 829491 h 4127863"/>
              <a:gd name="connsiteX171" fmla="*/ 4792845 w 4795934"/>
              <a:gd name="connsiteY171" fmla="*/ 785949 h 4127863"/>
              <a:gd name="connsiteX172" fmla="*/ 4794206 w 4795934"/>
              <a:gd name="connsiteY172" fmla="*/ 732201 h 4127863"/>
              <a:gd name="connsiteX173" fmla="*/ 4777877 w 4795934"/>
              <a:gd name="connsiteY173" fmla="*/ 702945 h 4127863"/>
              <a:gd name="connsiteX174" fmla="*/ 4795566 w 4795934"/>
              <a:gd name="connsiteY174" fmla="*/ 671649 h 4127863"/>
              <a:gd name="connsiteX175" fmla="*/ 4784000 w 4795934"/>
              <a:gd name="connsiteY175" fmla="*/ 541020 h 4127863"/>
              <a:gd name="connsiteX176" fmla="*/ 4754064 w 4795934"/>
              <a:gd name="connsiteY176" fmla="*/ 333512 h 4127863"/>
              <a:gd name="connsiteX177" fmla="*/ 4697595 w 4795934"/>
              <a:gd name="connsiteY177" fmla="*/ 120559 h 4127863"/>
              <a:gd name="connsiteX178" fmla="*/ 4618673 w 4795934"/>
              <a:gd name="connsiteY178" fmla="*/ 67491 h 4127863"/>
              <a:gd name="connsiteX179" fmla="*/ 4586016 w 4795934"/>
              <a:gd name="connsiteY179" fmla="*/ 56606 h 4127863"/>
              <a:gd name="connsiteX180" fmla="*/ 4553359 w 4795934"/>
              <a:gd name="connsiteY180" fmla="*/ 45720 h 4127863"/>
              <a:gd name="connsiteX181" fmla="*/ 4498931 w 4795934"/>
              <a:gd name="connsiteY181" fmla="*/ 34834 h 4127863"/>
              <a:gd name="connsiteX182" fmla="*/ 4433616 w 4795934"/>
              <a:gd name="connsiteY182" fmla="*/ 13063 h 4127863"/>
              <a:gd name="connsiteX183" fmla="*/ 4400959 w 4795934"/>
              <a:gd name="connsiteY183" fmla="*/ 2177 h 4127863"/>
              <a:gd name="connsiteX184" fmla="*/ 4307751 w 4795934"/>
              <a:gd name="connsiteY184" fmla="*/ 4218 h 4127863"/>
              <a:gd name="connsiteX185" fmla="*/ 4168957 w 4795934"/>
              <a:gd name="connsiteY185" fmla="*/ 8981 h 4127863"/>
              <a:gd name="connsiteX0" fmla="*/ 4346531 w 4795934"/>
              <a:gd name="connsiteY0" fmla="*/ 4899 h 4127863"/>
              <a:gd name="connsiteX1" fmla="*/ 4292102 w 4795934"/>
              <a:gd name="connsiteY1" fmla="*/ 2177 h 4127863"/>
              <a:gd name="connsiteX2" fmla="*/ 3747816 w 4795934"/>
              <a:gd name="connsiteY2" fmla="*/ 2177 h 4127863"/>
              <a:gd name="connsiteX3" fmla="*/ 3682502 w 4795934"/>
              <a:gd name="connsiteY3" fmla="*/ 23949 h 4127863"/>
              <a:gd name="connsiteX4" fmla="*/ 3638959 w 4795934"/>
              <a:gd name="connsiteY4" fmla="*/ 34834 h 4127863"/>
              <a:gd name="connsiteX5" fmla="*/ 3573645 w 4795934"/>
              <a:gd name="connsiteY5" fmla="*/ 56606 h 4127863"/>
              <a:gd name="connsiteX6" fmla="*/ 3486559 w 4795934"/>
              <a:gd name="connsiteY6" fmla="*/ 165463 h 4127863"/>
              <a:gd name="connsiteX7" fmla="*/ 3475673 w 4795934"/>
              <a:gd name="connsiteY7" fmla="*/ 198120 h 4127863"/>
              <a:gd name="connsiteX8" fmla="*/ 3453902 w 4795934"/>
              <a:gd name="connsiteY8" fmla="*/ 274320 h 4127863"/>
              <a:gd name="connsiteX9" fmla="*/ 3443016 w 4795934"/>
              <a:gd name="connsiteY9" fmla="*/ 611777 h 4127863"/>
              <a:gd name="connsiteX10" fmla="*/ 3432131 w 4795934"/>
              <a:gd name="connsiteY10" fmla="*/ 1188720 h 4127863"/>
              <a:gd name="connsiteX11" fmla="*/ 3421245 w 4795934"/>
              <a:gd name="connsiteY11" fmla="*/ 1254034 h 4127863"/>
              <a:gd name="connsiteX12" fmla="*/ 3388588 w 4795934"/>
              <a:gd name="connsiteY12" fmla="*/ 1373777 h 4127863"/>
              <a:gd name="connsiteX13" fmla="*/ 3377702 w 4795934"/>
              <a:gd name="connsiteY13" fmla="*/ 1406434 h 4127863"/>
              <a:gd name="connsiteX14" fmla="*/ 3355931 w 4795934"/>
              <a:gd name="connsiteY14" fmla="*/ 1428206 h 4127863"/>
              <a:gd name="connsiteX15" fmla="*/ 3345045 w 4795934"/>
              <a:gd name="connsiteY15" fmla="*/ 1460863 h 4127863"/>
              <a:gd name="connsiteX16" fmla="*/ 3312388 w 4795934"/>
              <a:gd name="connsiteY16" fmla="*/ 1471749 h 4127863"/>
              <a:gd name="connsiteX17" fmla="*/ 3290616 w 4795934"/>
              <a:gd name="connsiteY17" fmla="*/ 1493520 h 4127863"/>
              <a:gd name="connsiteX18" fmla="*/ 3214416 w 4795934"/>
              <a:gd name="connsiteY18" fmla="*/ 1526177 h 4127863"/>
              <a:gd name="connsiteX19" fmla="*/ 3094673 w 4795934"/>
              <a:gd name="connsiteY19" fmla="*/ 1558834 h 4127863"/>
              <a:gd name="connsiteX20" fmla="*/ 3062016 w 4795934"/>
              <a:gd name="connsiteY20" fmla="*/ 1569720 h 4127863"/>
              <a:gd name="connsiteX21" fmla="*/ 2942273 w 4795934"/>
              <a:gd name="connsiteY21" fmla="*/ 1591491 h 4127863"/>
              <a:gd name="connsiteX22" fmla="*/ 2256473 w 4795934"/>
              <a:gd name="connsiteY22" fmla="*/ 1602377 h 4127863"/>
              <a:gd name="connsiteX23" fmla="*/ 2136731 w 4795934"/>
              <a:gd name="connsiteY23" fmla="*/ 1624149 h 4127863"/>
              <a:gd name="connsiteX24" fmla="*/ 2071416 w 4795934"/>
              <a:gd name="connsiteY24" fmla="*/ 1645920 h 4127863"/>
              <a:gd name="connsiteX25" fmla="*/ 1914254 w 4795934"/>
              <a:gd name="connsiteY25" fmla="*/ 1659527 h 4127863"/>
              <a:gd name="connsiteX26" fmla="*/ 1534615 w 4795934"/>
              <a:gd name="connsiteY26" fmla="*/ 1641158 h 4127863"/>
              <a:gd name="connsiteX27" fmla="*/ 1511482 w 4795934"/>
              <a:gd name="connsiteY27" fmla="*/ 1643878 h 4127863"/>
              <a:gd name="connsiteX28" fmla="*/ 1463177 w 4795934"/>
              <a:gd name="connsiteY28" fmla="*/ 1641158 h 4127863"/>
              <a:gd name="connsiteX29" fmla="*/ 1450931 w 4795934"/>
              <a:gd name="connsiteY29" fmla="*/ 1656806 h 4127863"/>
              <a:gd name="connsiteX30" fmla="*/ 1363845 w 4795934"/>
              <a:gd name="connsiteY30" fmla="*/ 1645920 h 4127863"/>
              <a:gd name="connsiteX31" fmla="*/ 1287645 w 4795934"/>
              <a:gd name="connsiteY31" fmla="*/ 1635034 h 4127863"/>
              <a:gd name="connsiteX32" fmla="*/ 1102588 w 4795934"/>
              <a:gd name="connsiteY32" fmla="*/ 1645920 h 4127863"/>
              <a:gd name="connsiteX33" fmla="*/ 1048159 w 4795934"/>
              <a:gd name="connsiteY33" fmla="*/ 1689463 h 4127863"/>
              <a:gd name="connsiteX34" fmla="*/ 1015502 w 4795934"/>
              <a:gd name="connsiteY34" fmla="*/ 1711234 h 4127863"/>
              <a:gd name="connsiteX35" fmla="*/ 950188 w 4795934"/>
              <a:gd name="connsiteY35" fmla="*/ 1776549 h 4127863"/>
              <a:gd name="connsiteX36" fmla="*/ 917531 w 4795934"/>
              <a:gd name="connsiteY36" fmla="*/ 1809206 h 4127863"/>
              <a:gd name="connsiteX37" fmla="*/ 884873 w 4795934"/>
              <a:gd name="connsiteY37" fmla="*/ 1830977 h 4127863"/>
              <a:gd name="connsiteX38" fmla="*/ 830445 w 4795934"/>
              <a:gd name="connsiteY38" fmla="*/ 1863634 h 4127863"/>
              <a:gd name="connsiteX39" fmla="*/ 776016 w 4795934"/>
              <a:gd name="connsiteY39" fmla="*/ 1896291 h 4127863"/>
              <a:gd name="connsiteX40" fmla="*/ 754245 w 4795934"/>
              <a:gd name="connsiteY40" fmla="*/ 1918063 h 4127863"/>
              <a:gd name="connsiteX41" fmla="*/ 656273 w 4795934"/>
              <a:gd name="connsiteY41" fmla="*/ 1972491 h 4127863"/>
              <a:gd name="connsiteX42" fmla="*/ 569188 w 4795934"/>
              <a:gd name="connsiteY42" fmla="*/ 2016034 h 4127863"/>
              <a:gd name="connsiteX43" fmla="*/ 536531 w 4795934"/>
              <a:gd name="connsiteY43" fmla="*/ 2026920 h 4127863"/>
              <a:gd name="connsiteX44" fmla="*/ 449445 w 4795934"/>
              <a:gd name="connsiteY44" fmla="*/ 2070463 h 4127863"/>
              <a:gd name="connsiteX45" fmla="*/ 449445 w 4795934"/>
              <a:gd name="connsiteY45" fmla="*/ 2070463 h 4127863"/>
              <a:gd name="connsiteX46" fmla="*/ 384131 w 4795934"/>
              <a:gd name="connsiteY46" fmla="*/ 2103120 h 4127863"/>
              <a:gd name="connsiteX47" fmla="*/ 329702 w 4795934"/>
              <a:gd name="connsiteY47" fmla="*/ 2146663 h 4127863"/>
              <a:gd name="connsiteX48" fmla="*/ 286159 w 4795934"/>
              <a:gd name="connsiteY48" fmla="*/ 2157549 h 4127863"/>
              <a:gd name="connsiteX49" fmla="*/ 220845 w 4795934"/>
              <a:gd name="connsiteY49" fmla="*/ 2201091 h 4127863"/>
              <a:gd name="connsiteX50" fmla="*/ 199073 w 4795934"/>
              <a:gd name="connsiteY50" fmla="*/ 2222863 h 4127863"/>
              <a:gd name="connsiteX51" fmla="*/ 166416 w 4795934"/>
              <a:gd name="connsiteY51" fmla="*/ 2244634 h 4127863"/>
              <a:gd name="connsiteX52" fmla="*/ 144645 w 4795934"/>
              <a:gd name="connsiteY52" fmla="*/ 2266406 h 4127863"/>
              <a:gd name="connsiteX53" fmla="*/ 111988 w 4795934"/>
              <a:gd name="connsiteY53" fmla="*/ 2288177 h 4127863"/>
              <a:gd name="connsiteX54" fmla="*/ 68445 w 4795934"/>
              <a:gd name="connsiteY54" fmla="*/ 2342606 h 4127863"/>
              <a:gd name="connsiteX55" fmla="*/ 35788 w 4795934"/>
              <a:gd name="connsiteY55" fmla="*/ 2440577 h 4127863"/>
              <a:gd name="connsiteX56" fmla="*/ 24902 w 4795934"/>
              <a:gd name="connsiteY56" fmla="*/ 2473234 h 4127863"/>
              <a:gd name="connsiteX57" fmla="*/ 14016 w 4795934"/>
              <a:gd name="connsiteY57" fmla="*/ 2505891 h 4127863"/>
              <a:gd name="connsiteX58" fmla="*/ 14016 w 4795934"/>
              <a:gd name="connsiteY58" fmla="*/ 2810691 h 4127863"/>
              <a:gd name="connsiteX59" fmla="*/ 35788 w 4795934"/>
              <a:gd name="connsiteY59" fmla="*/ 2876006 h 4127863"/>
              <a:gd name="connsiteX60" fmla="*/ 46673 w 4795934"/>
              <a:gd name="connsiteY60" fmla="*/ 2930434 h 4127863"/>
              <a:gd name="connsiteX61" fmla="*/ 68445 w 4795934"/>
              <a:gd name="connsiteY61" fmla="*/ 2995749 h 4127863"/>
              <a:gd name="connsiteX62" fmla="*/ 79331 w 4795934"/>
              <a:gd name="connsiteY62" fmla="*/ 3039291 h 4127863"/>
              <a:gd name="connsiteX63" fmla="*/ 90216 w 4795934"/>
              <a:gd name="connsiteY63" fmla="*/ 3126377 h 4127863"/>
              <a:gd name="connsiteX64" fmla="*/ 101102 w 4795934"/>
              <a:gd name="connsiteY64" fmla="*/ 3159034 h 4127863"/>
              <a:gd name="connsiteX65" fmla="*/ 111988 w 4795934"/>
              <a:gd name="connsiteY65" fmla="*/ 3202577 h 4127863"/>
              <a:gd name="connsiteX66" fmla="*/ 144645 w 4795934"/>
              <a:gd name="connsiteY66" fmla="*/ 3322320 h 4127863"/>
              <a:gd name="connsiteX67" fmla="*/ 155531 w 4795934"/>
              <a:gd name="connsiteY67" fmla="*/ 3354977 h 4127863"/>
              <a:gd name="connsiteX68" fmla="*/ 166416 w 4795934"/>
              <a:gd name="connsiteY68" fmla="*/ 3387634 h 4127863"/>
              <a:gd name="connsiteX69" fmla="*/ 209959 w 4795934"/>
              <a:gd name="connsiteY69" fmla="*/ 3463834 h 4127863"/>
              <a:gd name="connsiteX70" fmla="*/ 231731 w 4795934"/>
              <a:gd name="connsiteY70" fmla="*/ 3496491 h 4127863"/>
              <a:gd name="connsiteX71" fmla="*/ 275273 w 4795934"/>
              <a:gd name="connsiteY71" fmla="*/ 3594463 h 4127863"/>
              <a:gd name="connsiteX72" fmla="*/ 297045 w 4795934"/>
              <a:gd name="connsiteY72" fmla="*/ 3616234 h 4127863"/>
              <a:gd name="connsiteX73" fmla="*/ 373245 w 4795934"/>
              <a:gd name="connsiteY73" fmla="*/ 3703320 h 4127863"/>
              <a:gd name="connsiteX74" fmla="*/ 405902 w 4795934"/>
              <a:gd name="connsiteY74" fmla="*/ 3735977 h 4127863"/>
              <a:gd name="connsiteX75" fmla="*/ 427673 w 4795934"/>
              <a:gd name="connsiteY75" fmla="*/ 3757749 h 4127863"/>
              <a:gd name="connsiteX76" fmla="*/ 460331 w 4795934"/>
              <a:gd name="connsiteY76" fmla="*/ 3768634 h 4127863"/>
              <a:gd name="connsiteX77" fmla="*/ 547416 w 4795934"/>
              <a:gd name="connsiteY77" fmla="*/ 3844834 h 4127863"/>
              <a:gd name="connsiteX78" fmla="*/ 601845 w 4795934"/>
              <a:gd name="connsiteY78" fmla="*/ 3888377 h 4127863"/>
              <a:gd name="connsiteX79" fmla="*/ 688931 w 4795934"/>
              <a:gd name="connsiteY79" fmla="*/ 3931920 h 4127863"/>
              <a:gd name="connsiteX80" fmla="*/ 732473 w 4795934"/>
              <a:gd name="connsiteY80" fmla="*/ 3953691 h 4127863"/>
              <a:gd name="connsiteX81" fmla="*/ 797788 w 4795934"/>
              <a:gd name="connsiteY81" fmla="*/ 3975463 h 4127863"/>
              <a:gd name="connsiteX82" fmla="*/ 830445 w 4795934"/>
              <a:gd name="connsiteY82" fmla="*/ 3986349 h 4127863"/>
              <a:gd name="connsiteX83" fmla="*/ 863102 w 4795934"/>
              <a:gd name="connsiteY83" fmla="*/ 4008120 h 4127863"/>
              <a:gd name="connsiteX84" fmla="*/ 971959 w 4795934"/>
              <a:gd name="connsiteY84" fmla="*/ 4040777 h 4127863"/>
              <a:gd name="connsiteX85" fmla="*/ 1004616 w 4795934"/>
              <a:gd name="connsiteY85" fmla="*/ 4062549 h 4127863"/>
              <a:gd name="connsiteX86" fmla="*/ 1157016 w 4795934"/>
              <a:gd name="connsiteY86" fmla="*/ 4106091 h 4127863"/>
              <a:gd name="connsiteX87" fmla="*/ 1309416 w 4795934"/>
              <a:gd name="connsiteY87" fmla="*/ 4127863 h 4127863"/>
              <a:gd name="connsiteX88" fmla="*/ 1581559 w 4795934"/>
              <a:gd name="connsiteY88" fmla="*/ 4116977 h 4127863"/>
              <a:gd name="connsiteX89" fmla="*/ 1646873 w 4795934"/>
              <a:gd name="connsiteY89" fmla="*/ 4084320 h 4127863"/>
              <a:gd name="connsiteX90" fmla="*/ 1668645 w 4795934"/>
              <a:gd name="connsiteY90" fmla="*/ 4062549 h 4127863"/>
              <a:gd name="connsiteX91" fmla="*/ 1701302 w 4795934"/>
              <a:gd name="connsiteY91" fmla="*/ 4051663 h 4127863"/>
              <a:gd name="connsiteX92" fmla="*/ 1744845 w 4795934"/>
              <a:gd name="connsiteY92" fmla="*/ 3975463 h 4127863"/>
              <a:gd name="connsiteX93" fmla="*/ 1755731 w 4795934"/>
              <a:gd name="connsiteY93" fmla="*/ 3942806 h 4127863"/>
              <a:gd name="connsiteX94" fmla="*/ 1766616 w 4795934"/>
              <a:gd name="connsiteY94" fmla="*/ 3899263 h 4127863"/>
              <a:gd name="connsiteX95" fmla="*/ 1788388 w 4795934"/>
              <a:gd name="connsiteY95" fmla="*/ 3866606 h 4127863"/>
              <a:gd name="connsiteX96" fmla="*/ 1810159 w 4795934"/>
              <a:gd name="connsiteY96" fmla="*/ 3779520 h 4127863"/>
              <a:gd name="connsiteX97" fmla="*/ 1831931 w 4795934"/>
              <a:gd name="connsiteY97" fmla="*/ 3648891 h 4127863"/>
              <a:gd name="connsiteX98" fmla="*/ 1777502 w 4795934"/>
              <a:gd name="connsiteY98" fmla="*/ 3387634 h 4127863"/>
              <a:gd name="connsiteX99" fmla="*/ 1744845 w 4795934"/>
              <a:gd name="connsiteY99" fmla="*/ 3376749 h 4127863"/>
              <a:gd name="connsiteX100" fmla="*/ 1723073 w 4795934"/>
              <a:gd name="connsiteY100" fmla="*/ 3354977 h 4127863"/>
              <a:gd name="connsiteX101" fmla="*/ 1559788 w 4795934"/>
              <a:gd name="connsiteY101" fmla="*/ 3333206 h 4127863"/>
              <a:gd name="connsiteX102" fmla="*/ 1527131 w 4795934"/>
              <a:gd name="connsiteY102" fmla="*/ 3322320 h 4127863"/>
              <a:gd name="connsiteX103" fmla="*/ 1483588 w 4795934"/>
              <a:gd name="connsiteY103" fmla="*/ 3311434 h 4127863"/>
              <a:gd name="connsiteX104" fmla="*/ 1418273 w 4795934"/>
              <a:gd name="connsiteY104" fmla="*/ 3289663 h 4127863"/>
              <a:gd name="connsiteX105" fmla="*/ 1363845 w 4795934"/>
              <a:gd name="connsiteY105" fmla="*/ 3246120 h 4127863"/>
              <a:gd name="connsiteX106" fmla="*/ 1287645 w 4795934"/>
              <a:gd name="connsiteY106" fmla="*/ 3202577 h 4127863"/>
              <a:gd name="connsiteX107" fmla="*/ 1211445 w 4795934"/>
              <a:gd name="connsiteY107" fmla="*/ 3137263 h 4127863"/>
              <a:gd name="connsiteX108" fmla="*/ 1189673 w 4795934"/>
              <a:gd name="connsiteY108" fmla="*/ 3104606 h 4127863"/>
              <a:gd name="connsiteX109" fmla="*/ 1167902 w 4795934"/>
              <a:gd name="connsiteY109" fmla="*/ 3082834 h 4127863"/>
              <a:gd name="connsiteX110" fmla="*/ 1135245 w 4795934"/>
              <a:gd name="connsiteY110" fmla="*/ 2973977 h 4127863"/>
              <a:gd name="connsiteX111" fmla="*/ 1124359 w 4795934"/>
              <a:gd name="connsiteY111" fmla="*/ 2941320 h 4127863"/>
              <a:gd name="connsiteX112" fmla="*/ 1146131 w 4795934"/>
              <a:gd name="connsiteY112" fmla="*/ 2723606 h 4127863"/>
              <a:gd name="connsiteX113" fmla="*/ 1157016 w 4795934"/>
              <a:gd name="connsiteY113" fmla="*/ 2690949 h 4127863"/>
              <a:gd name="connsiteX114" fmla="*/ 1178788 w 4795934"/>
              <a:gd name="connsiteY114" fmla="*/ 2658291 h 4127863"/>
              <a:gd name="connsiteX115" fmla="*/ 1233216 w 4795934"/>
              <a:gd name="connsiteY115" fmla="*/ 2549434 h 4127863"/>
              <a:gd name="connsiteX116" fmla="*/ 1233216 w 4795934"/>
              <a:gd name="connsiteY116" fmla="*/ 2549434 h 4127863"/>
              <a:gd name="connsiteX117" fmla="*/ 1244102 w 4795934"/>
              <a:gd name="connsiteY117" fmla="*/ 2516777 h 4127863"/>
              <a:gd name="connsiteX118" fmla="*/ 1276759 w 4795934"/>
              <a:gd name="connsiteY118" fmla="*/ 2495006 h 4127863"/>
              <a:gd name="connsiteX119" fmla="*/ 1298531 w 4795934"/>
              <a:gd name="connsiteY119" fmla="*/ 2473234 h 4127863"/>
              <a:gd name="connsiteX120" fmla="*/ 1320302 w 4795934"/>
              <a:gd name="connsiteY120" fmla="*/ 2440577 h 4127863"/>
              <a:gd name="connsiteX121" fmla="*/ 1363845 w 4795934"/>
              <a:gd name="connsiteY121" fmla="*/ 2418806 h 4127863"/>
              <a:gd name="connsiteX122" fmla="*/ 1396502 w 4795934"/>
              <a:gd name="connsiteY122" fmla="*/ 2397034 h 4127863"/>
              <a:gd name="connsiteX123" fmla="*/ 1461816 w 4795934"/>
              <a:gd name="connsiteY123" fmla="*/ 2375263 h 4127863"/>
              <a:gd name="connsiteX124" fmla="*/ 1548902 w 4795934"/>
              <a:gd name="connsiteY124" fmla="*/ 2353491 h 4127863"/>
              <a:gd name="connsiteX125" fmla="*/ 1625102 w 4795934"/>
              <a:gd name="connsiteY125" fmla="*/ 2342606 h 4127863"/>
              <a:gd name="connsiteX126" fmla="*/ 2691902 w 4795934"/>
              <a:gd name="connsiteY126" fmla="*/ 2331720 h 4127863"/>
              <a:gd name="connsiteX127" fmla="*/ 2746331 w 4795934"/>
              <a:gd name="connsiteY127" fmla="*/ 2320834 h 4127863"/>
              <a:gd name="connsiteX128" fmla="*/ 2811645 w 4795934"/>
              <a:gd name="connsiteY128" fmla="*/ 2309949 h 4127863"/>
              <a:gd name="connsiteX129" fmla="*/ 2855188 w 4795934"/>
              <a:gd name="connsiteY129" fmla="*/ 2299063 h 4127863"/>
              <a:gd name="connsiteX130" fmla="*/ 2909616 w 4795934"/>
              <a:gd name="connsiteY130" fmla="*/ 2288177 h 4127863"/>
              <a:gd name="connsiteX131" fmla="*/ 2942273 w 4795934"/>
              <a:gd name="connsiteY131" fmla="*/ 2277291 h 4127863"/>
              <a:gd name="connsiteX132" fmla="*/ 3018473 w 4795934"/>
              <a:gd name="connsiteY132" fmla="*/ 2266406 h 4127863"/>
              <a:gd name="connsiteX133" fmla="*/ 3072902 w 4795934"/>
              <a:gd name="connsiteY133" fmla="*/ 2255520 h 4127863"/>
              <a:gd name="connsiteX134" fmla="*/ 3170873 w 4795934"/>
              <a:gd name="connsiteY134" fmla="*/ 2244634 h 4127863"/>
              <a:gd name="connsiteX135" fmla="*/ 3236188 w 4795934"/>
              <a:gd name="connsiteY135" fmla="*/ 2233749 h 4127863"/>
              <a:gd name="connsiteX136" fmla="*/ 3312388 w 4795934"/>
              <a:gd name="connsiteY136" fmla="*/ 2222863 h 4127863"/>
              <a:gd name="connsiteX137" fmla="*/ 3410359 w 4795934"/>
              <a:gd name="connsiteY137" fmla="*/ 2201091 h 4127863"/>
              <a:gd name="connsiteX138" fmla="*/ 3443016 w 4795934"/>
              <a:gd name="connsiteY138" fmla="*/ 2190206 h 4127863"/>
              <a:gd name="connsiteX139" fmla="*/ 3486559 w 4795934"/>
              <a:gd name="connsiteY139" fmla="*/ 2179320 h 4127863"/>
              <a:gd name="connsiteX140" fmla="*/ 3551873 w 4795934"/>
              <a:gd name="connsiteY140" fmla="*/ 2157549 h 4127863"/>
              <a:gd name="connsiteX141" fmla="*/ 3628073 w 4795934"/>
              <a:gd name="connsiteY141" fmla="*/ 2146663 h 4127863"/>
              <a:gd name="connsiteX142" fmla="*/ 3715159 w 4795934"/>
              <a:gd name="connsiteY142" fmla="*/ 2124891 h 4127863"/>
              <a:gd name="connsiteX143" fmla="*/ 3758702 w 4795934"/>
              <a:gd name="connsiteY143" fmla="*/ 2114006 h 4127863"/>
              <a:gd name="connsiteX144" fmla="*/ 3791359 w 4795934"/>
              <a:gd name="connsiteY144" fmla="*/ 2092234 h 4127863"/>
              <a:gd name="connsiteX145" fmla="*/ 3932873 w 4795934"/>
              <a:gd name="connsiteY145" fmla="*/ 2059577 h 4127863"/>
              <a:gd name="connsiteX146" fmla="*/ 4019959 w 4795934"/>
              <a:gd name="connsiteY146" fmla="*/ 2026920 h 4127863"/>
              <a:gd name="connsiteX147" fmla="*/ 4063502 w 4795934"/>
              <a:gd name="connsiteY147" fmla="*/ 2005149 h 4127863"/>
              <a:gd name="connsiteX148" fmla="*/ 4096159 w 4795934"/>
              <a:gd name="connsiteY148" fmla="*/ 1994263 h 4127863"/>
              <a:gd name="connsiteX149" fmla="*/ 4139702 w 4795934"/>
              <a:gd name="connsiteY149" fmla="*/ 1961606 h 4127863"/>
              <a:gd name="connsiteX150" fmla="*/ 4172359 w 4795934"/>
              <a:gd name="connsiteY150" fmla="*/ 1950720 h 4127863"/>
              <a:gd name="connsiteX151" fmla="*/ 4194131 w 4795934"/>
              <a:gd name="connsiteY151" fmla="*/ 1928949 h 4127863"/>
              <a:gd name="connsiteX152" fmla="*/ 4237673 w 4795934"/>
              <a:gd name="connsiteY152" fmla="*/ 1907177 h 4127863"/>
              <a:gd name="connsiteX153" fmla="*/ 4259445 w 4795934"/>
              <a:gd name="connsiteY153" fmla="*/ 1885406 h 4127863"/>
              <a:gd name="connsiteX154" fmla="*/ 4292102 w 4795934"/>
              <a:gd name="connsiteY154" fmla="*/ 1863634 h 4127863"/>
              <a:gd name="connsiteX155" fmla="*/ 4335645 w 4795934"/>
              <a:gd name="connsiteY155" fmla="*/ 1798320 h 4127863"/>
              <a:gd name="connsiteX156" fmla="*/ 4379188 w 4795934"/>
              <a:gd name="connsiteY156" fmla="*/ 1733006 h 4127863"/>
              <a:gd name="connsiteX157" fmla="*/ 4411845 w 4795934"/>
              <a:gd name="connsiteY157" fmla="*/ 1678577 h 4127863"/>
              <a:gd name="connsiteX158" fmla="*/ 4422731 w 4795934"/>
              <a:gd name="connsiteY158" fmla="*/ 1645920 h 4127863"/>
              <a:gd name="connsiteX159" fmla="*/ 4444502 w 4795934"/>
              <a:gd name="connsiteY159" fmla="*/ 1613263 h 4127863"/>
              <a:gd name="connsiteX160" fmla="*/ 4466273 w 4795934"/>
              <a:gd name="connsiteY160" fmla="*/ 1569720 h 4127863"/>
              <a:gd name="connsiteX161" fmla="*/ 4488045 w 4795934"/>
              <a:gd name="connsiteY161" fmla="*/ 1537063 h 4127863"/>
              <a:gd name="connsiteX162" fmla="*/ 4498931 w 4795934"/>
              <a:gd name="connsiteY162" fmla="*/ 1504406 h 4127863"/>
              <a:gd name="connsiteX163" fmla="*/ 4542473 w 4795934"/>
              <a:gd name="connsiteY163" fmla="*/ 1449977 h 4127863"/>
              <a:gd name="connsiteX164" fmla="*/ 4564245 w 4795934"/>
              <a:gd name="connsiteY164" fmla="*/ 1384663 h 4127863"/>
              <a:gd name="connsiteX165" fmla="*/ 4618673 w 4795934"/>
              <a:gd name="connsiteY165" fmla="*/ 1297577 h 4127863"/>
              <a:gd name="connsiteX166" fmla="*/ 4662216 w 4795934"/>
              <a:gd name="connsiteY166" fmla="*/ 1199606 h 4127863"/>
              <a:gd name="connsiteX167" fmla="*/ 4705759 w 4795934"/>
              <a:gd name="connsiteY167" fmla="*/ 1079863 h 4127863"/>
              <a:gd name="connsiteX168" fmla="*/ 4727531 w 4795934"/>
              <a:gd name="connsiteY168" fmla="*/ 992777 h 4127863"/>
              <a:gd name="connsiteX169" fmla="*/ 4760188 w 4795934"/>
              <a:gd name="connsiteY169" fmla="*/ 905691 h 4127863"/>
              <a:gd name="connsiteX170" fmla="*/ 4771073 w 4795934"/>
              <a:gd name="connsiteY170" fmla="*/ 829491 h 4127863"/>
              <a:gd name="connsiteX171" fmla="*/ 4792845 w 4795934"/>
              <a:gd name="connsiteY171" fmla="*/ 785949 h 4127863"/>
              <a:gd name="connsiteX172" fmla="*/ 4794206 w 4795934"/>
              <a:gd name="connsiteY172" fmla="*/ 732201 h 4127863"/>
              <a:gd name="connsiteX173" fmla="*/ 4777877 w 4795934"/>
              <a:gd name="connsiteY173" fmla="*/ 702945 h 4127863"/>
              <a:gd name="connsiteX174" fmla="*/ 4795566 w 4795934"/>
              <a:gd name="connsiteY174" fmla="*/ 671649 h 4127863"/>
              <a:gd name="connsiteX175" fmla="*/ 4784000 w 4795934"/>
              <a:gd name="connsiteY175" fmla="*/ 541020 h 4127863"/>
              <a:gd name="connsiteX176" fmla="*/ 4754064 w 4795934"/>
              <a:gd name="connsiteY176" fmla="*/ 333512 h 4127863"/>
              <a:gd name="connsiteX177" fmla="*/ 4697595 w 4795934"/>
              <a:gd name="connsiteY177" fmla="*/ 149134 h 4127863"/>
              <a:gd name="connsiteX178" fmla="*/ 4618673 w 4795934"/>
              <a:gd name="connsiteY178" fmla="*/ 67491 h 4127863"/>
              <a:gd name="connsiteX179" fmla="*/ 4586016 w 4795934"/>
              <a:gd name="connsiteY179" fmla="*/ 56606 h 4127863"/>
              <a:gd name="connsiteX180" fmla="*/ 4553359 w 4795934"/>
              <a:gd name="connsiteY180" fmla="*/ 45720 h 4127863"/>
              <a:gd name="connsiteX181" fmla="*/ 4498931 w 4795934"/>
              <a:gd name="connsiteY181" fmla="*/ 34834 h 4127863"/>
              <a:gd name="connsiteX182" fmla="*/ 4433616 w 4795934"/>
              <a:gd name="connsiteY182" fmla="*/ 13063 h 4127863"/>
              <a:gd name="connsiteX183" fmla="*/ 4400959 w 4795934"/>
              <a:gd name="connsiteY183" fmla="*/ 2177 h 4127863"/>
              <a:gd name="connsiteX184" fmla="*/ 4307751 w 4795934"/>
              <a:gd name="connsiteY184" fmla="*/ 4218 h 4127863"/>
              <a:gd name="connsiteX185" fmla="*/ 4168957 w 4795934"/>
              <a:gd name="connsiteY185" fmla="*/ 8981 h 4127863"/>
              <a:gd name="connsiteX0" fmla="*/ 4346531 w 4795934"/>
              <a:gd name="connsiteY0" fmla="*/ 4899 h 4127863"/>
              <a:gd name="connsiteX1" fmla="*/ 4292102 w 4795934"/>
              <a:gd name="connsiteY1" fmla="*/ 2177 h 4127863"/>
              <a:gd name="connsiteX2" fmla="*/ 3747816 w 4795934"/>
              <a:gd name="connsiteY2" fmla="*/ 2177 h 4127863"/>
              <a:gd name="connsiteX3" fmla="*/ 3682502 w 4795934"/>
              <a:gd name="connsiteY3" fmla="*/ 23949 h 4127863"/>
              <a:gd name="connsiteX4" fmla="*/ 3638959 w 4795934"/>
              <a:gd name="connsiteY4" fmla="*/ 34834 h 4127863"/>
              <a:gd name="connsiteX5" fmla="*/ 3573645 w 4795934"/>
              <a:gd name="connsiteY5" fmla="*/ 56606 h 4127863"/>
              <a:gd name="connsiteX6" fmla="*/ 3486559 w 4795934"/>
              <a:gd name="connsiteY6" fmla="*/ 165463 h 4127863"/>
              <a:gd name="connsiteX7" fmla="*/ 3475673 w 4795934"/>
              <a:gd name="connsiteY7" fmla="*/ 198120 h 4127863"/>
              <a:gd name="connsiteX8" fmla="*/ 3453902 w 4795934"/>
              <a:gd name="connsiteY8" fmla="*/ 274320 h 4127863"/>
              <a:gd name="connsiteX9" fmla="*/ 3443016 w 4795934"/>
              <a:gd name="connsiteY9" fmla="*/ 611777 h 4127863"/>
              <a:gd name="connsiteX10" fmla="*/ 3432131 w 4795934"/>
              <a:gd name="connsiteY10" fmla="*/ 1188720 h 4127863"/>
              <a:gd name="connsiteX11" fmla="*/ 3421245 w 4795934"/>
              <a:gd name="connsiteY11" fmla="*/ 1254034 h 4127863"/>
              <a:gd name="connsiteX12" fmla="*/ 3388588 w 4795934"/>
              <a:gd name="connsiteY12" fmla="*/ 1373777 h 4127863"/>
              <a:gd name="connsiteX13" fmla="*/ 3377702 w 4795934"/>
              <a:gd name="connsiteY13" fmla="*/ 1406434 h 4127863"/>
              <a:gd name="connsiteX14" fmla="*/ 3355931 w 4795934"/>
              <a:gd name="connsiteY14" fmla="*/ 1428206 h 4127863"/>
              <a:gd name="connsiteX15" fmla="*/ 3345045 w 4795934"/>
              <a:gd name="connsiteY15" fmla="*/ 1460863 h 4127863"/>
              <a:gd name="connsiteX16" fmla="*/ 3312388 w 4795934"/>
              <a:gd name="connsiteY16" fmla="*/ 1471749 h 4127863"/>
              <a:gd name="connsiteX17" fmla="*/ 3290616 w 4795934"/>
              <a:gd name="connsiteY17" fmla="*/ 1493520 h 4127863"/>
              <a:gd name="connsiteX18" fmla="*/ 3214416 w 4795934"/>
              <a:gd name="connsiteY18" fmla="*/ 1526177 h 4127863"/>
              <a:gd name="connsiteX19" fmla="*/ 3094673 w 4795934"/>
              <a:gd name="connsiteY19" fmla="*/ 1558834 h 4127863"/>
              <a:gd name="connsiteX20" fmla="*/ 3062016 w 4795934"/>
              <a:gd name="connsiteY20" fmla="*/ 1569720 h 4127863"/>
              <a:gd name="connsiteX21" fmla="*/ 2942273 w 4795934"/>
              <a:gd name="connsiteY21" fmla="*/ 1591491 h 4127863"/>
              <a:gd name="connsiteX22" fmla="*/ 2256473 w 4795934"/>
              <a:gd name="connsiteY22" fmla="*/ 1602377 h 4127863"/>
              <a:gd name="connsiteX23" fmla="*/ 2136731 w 4795934"/>
              <a:gd name="connsiteY23" fmla="*/ 1624149 h 4127863"/>
              <a:gd name="connsiteX24" fmla="*/ 2071416 w 4795934"/>
              <a:gd name="connsiteY24" fmla="*/ 1645920 h 4127863"/>
              <a:gd name="connsiteX25" fmla="*/ 1914254 w 4795934"/>
              <a:gd name="connsiteY25" fmla="*/ 1659527 h 4127863"/>
              <a:gd name="connsiteX26" fmla="*/ 1534615 w 4795934"/>
              <a:gd name="connsiteY26" fmla="*/ 1641158 h 4127863"/>
              <a:gd name="connsiteX27" fmla="*/ 1511482 w 4795934"/>
              <a:gd name="connsiteY27" fmla="*/ 1643878 h 4127863"/>
              <a:gd name="connsiteX28" fmla="*/ 1463177 w 4795934"/>
              <a:gd name="connsiteY28" fmla="*/ 1641158 h 4127863"/>
              <a:gd name="connsiteX29" fmla="*/ 1450931 w 4795934"/>
              <a:gd name="connsiteY29" fmla="*/ 1656806 h 4127863"/>
              <a:gd name="connsiteX30" fmla="*/ 1363845 w 4795934"/>
              <a:gd name="connsiteY30" fmla="*/ 1645920 h 4127863"/>
              <a:gd name="connsiteX31" fmla="*/ 1287645 w 4795934"/>
              <a:gd name="connsiteY31" fmla="*/ 1635034 h 4127863"/>
              <a:gd name="connsiteX32" fmla="*/ 1102588 w 4795934"/>
              <a:gd name="connsiteY32" fmla="*/ 1645920 h 4127863"/>
              <a:gd name="connsiteX33" fmla="*/ 1048159 w 4795934"/>
              <a:gd name="connsiteY33" fmla="*/ 1689463 h 4127863"/>
              <a:gd name="connsiteX34" fmla="*/ 1015502 w 4795934"/>
              <a:gd name="connsiteY34" fmla="*/ 1711234 h 4127863"/>
              <a:gd name="connsiteX35" fmla="*/ 950188 w 4795934"/>
              <a:gd name="connsiteY35" fmla="*/ 1776549 h 4127863"/>
              <a:gd name="connsiteX36" fmla="*/ 917531 w 4795934"/>
              <a:gd name="connsiteY36" fmla="*/ 1809206 h 4127863"/>
              <a:gd name="connsiteX37" fmla="*/ 884873 w 4795934"/>
              <a:gd name="connsiteY37" fmla="*/ 1830977 h 4127863"/>
              <a:gd name="connsiteX38" fmla="*/ 830445 w 4795934"/>
              <a:gd name="connsiteY38" fmla="*/ 1863634 h 4127863"/>
              <a:gd name="connsiteX39" fmla="*/ 776016 w 4795934"/>
              <a:gd name="connsiteY39" fmla="*/ 1896291 h 4127863"/>
              <a:gd name="connsiteX40" fmla="*/ 754245 w 4795934"/>
              <a:gd name="connsiteY40" fmla="*/ 1918063 h 4127863"/>
              <a:gd name="connsiteX41" fmla="*/ 656273 w 4795934"/>
              <a:gd name="connsiteY41" fmla="*/ 1972491 h 4127863"/>
              <a:gd name="connsiteX42" fmla="*/ 569188 w 4795934"/>
              <a:gd name="connsiteY42" fmla="*/ 2016034 h 4127863"/>
              <a:gd name="connsiteX43" fmla="*/ 536531 w 4795934"/>
              <a:gd name="connsiteY43" fmla="*/ 2026920 h 4127863"/>
              <a:gd name="connsiteX44" fmla="*/ 449445 w 4795934"/>
              <a:gd name="connsiteY44" fmla="*/ 2070463 h 4127863"/>
              <a:gd name="connsiteX45" fmla="*/ 449445 w 4795934"/>
              <a:gd name="connsiteY45" fmla="*/ 2070463 h 4127863"/>
              <a:gd name="connsiteX46" fmla="*/ 384131 w 4795934"/>
              <a:gd name="connsiteY46" fmla="*/ 2103120 h 4127863"/>
              <a:gd name="connsiteX47" fmla="*/ 329702 w 4795934"/>
              <a:gd name="connsiteY47" fmla="*/ 2146663 h 4127863"/>
              <a:gd name="connsiteX48" fmla="*/ 286159 w 4795934"/>
              <a:gd name="connsiteY48" fmla="*/ 2157549 h 4127863"/>
              <a:gd name="connsiteX49" fmla="*/ 220845 w 4795934"/>
              <a:gd name="connsiteY49" fmla="*/ 2201091 h 4127863"/>
              <a:gd name="connsiteX50" fmla="*/ 199073 w 4795934"/>
              <a:gd name="connsiteY50" fmla="*/ 2222863 h 4127863"/>
              <a:gd name="connsiteX51" fmla="*/ 166416 w 4795934"/>
              <a:gd name="connsiteY51" fmla="*/ 2244634 h 4127863"/>
              <a:gd name="connsiteX52" fmla="*/ 144645 w 4795934"/>
              <a:gd name="connsiteY52" fmla="*/ 2266406 h 4127863"/>
              <a:gd name="connsiteX53" fmla="*/ 111988 w 4795934"/>
              <a:gd name="connsiteY53" fmla="*/ 2288177 h 4127863"/>
              <a:gd name="connsiteX54" fmla="*/ 68445 w 4795934"/>
              <a:gd name="connsiteY54" fmla="*/ 2342606 h 4127863"/>
              <a:gd name="connsiteX55" fmla="*/ 35788 w 4795934"/>
              <a:gd name="connsiteY55" fmla="*/ 2440577 h 4127863"/>
              <a:gd name="connsiteX56" fmla="*/ 24902 w 4795934"/>
              <a:gd name="connsiteY56" fmla="*/ 2473234 h 4127863"/>
              <a:gd name="connsiteX57" fmla="*/ 14016 w 4795934"/>
              <a:gd name="connsiteY57" fmla="*/ 2505891 h 4127863"/>
              <a:gd name="connsiteX58" fmla="*/ 14016 w 4795934"/>
              <a:gd name="connsiteY58" fmla="*/ 2810691 h 4127863"/>
              <a:gd name="connsiteX59" fmla="*/ 35788 w 4795934"/>
              <a:gd name="connsiteY59" fmla="*/ 2876006 h 4127863"/>
              <a:gd name="connsiteX60" fmla="*/ 46673 w 4795934"/>
              <a:gd name="connsiteY60" fmla="*/ 2930434 h 4127863"/>
              <a:gd name="connsiteX61" fmla="*/ 68445 w 4795934"/>
              <a:gd name="connsiteY61" fmla="*/ 2995749 h 4127863"/>
              <a:gd name="connsiteX62" fmla="*/ 79331 w 4795934"/>
              <a:gd name="connsiteY62" fmla="*/ 3039291 h 4127863"/>
              <a:gd name="connsiteX63" fmla="*/ 90216 w 4795934"/>
              <a:gd name="connsiteY63" fmla="*/ 3126377 h 4127863"/>
              <a:gd name="connsiteX64" fmla="*/ 101102 w 4795934"/>
              <a:gd name="connsiteY64" fmla="*/ 3159034 h 4127863"/>
              <a:gd name="connsiteX65" fmla="*/ 111988 w 4795934"/>
              <a:gd name="connsiteY65" fmla="*/ 3202577 h 4127863"/>
              <a:gd name="connsiteX66" fmla="*/ 144645 w 4795934"/>
              <a:gd name="connsiteY66" fmla="*/ 3322320 h 4127863"/>
              <a:gd name="connsiteX67" fmla="*/ 155531 w 4795934"/>
              <a:gd name="connsiteY67" fmla="*/ 3354977 h 4127863"/>
              <a:gd name="connsiteX68" fmla="*/ 166416 w 4795934"/>
              <a:gd name="connsiteY68" fmla="*/ 3387634 h 4127863"/>
              <a:gd name="connsiteX69" fmla="*/ 209959 w 4795934"/>
              <a:gd name="connsiteY69" fmla="*/ 3463834 h 4127863"/>
              <a:gd name="connsiteX70" fmla="*/ 231731 w 4795934"/>
              <a:gd name="connsiteY70" fmla="*/ 3496491 h 4127863"/>
              <a:gd name="connsiteX71" fmla="*/ 275273 w 4795934"/>
              <a:gd name="connsiteY71" fmla="*/ 3594463 h 4127863"/>
              <a:gd name="connsiteX72" fmla="*/ 297045 w 4795934"/>
              <a:gd name="connsiteY72" fmla="*/ 3616234 h 4127863"/>
              <a:gd name="connsiteX73" fmla="*/ 373245 w 4795934"/>
              <a:gd name="connsiteY73" fmla="*/ 3703320 h 4127863"/>
              <a:gd name="connsiteX74" fmla="*/ 405902 w 4795934"/>
              <a:gd name="connsiteY74" fmla="*/ 3735977 h 4127863"/>
              <a:gd name="connsiteX75" fmla="*/ 427673 w 4795934"/>
              <a:gd name="connsiteY75" fmla="*/ 3757749 h 4127863"/>
              <a:gd name="connsiteX76" fmla="*/ 460331 w 4795934"/>
              <a:gd name="connsiteY76" fmla="*/ 3768634 h 4127863"/>
              <a:gd name="connsiteX77" fmla="*/ 547416 w 4795934"/>
              <a:gd name="connsiteY77" fmla="*/ 3844834 h 4127863"/>
              <a:gd name="connsiteX78" fmla="*/ 601845 w 4795934"/>
              <a:gd name="connsiteY78" fmla="*/ 3888377 h 4127863"/>
              <a:gd name="connsiteX79" fmla="*/ 688931 w 4795934"/>
              <a:gd name="connsiteY79" fmla="*/ 3931920 h 4127863"/>
              <a:gd name="connsiteX80" fmla="*/ 732473 w 4795934"/>
              <a:gd name="connsiteY80" fmla="*/ 3953691 h 4127863"/>
              <a:gd name="connsiteX81" fmla="*/ 797788 w 4795934"/>
              <a:gd name="connsiteY81" fmla="*/ 3975463 h 4127863"/>
              <a:gd name="connsiteX82" fmla="*/ 830445 w 4795934"/>
              <a:gd name="connsiteY82" fmla="*/ 3986349 h 4127863"/>
              <a:gd name="connsiteX83" fmla="*/ 863102 w 4795934"/>
              <a:gd name="connsiteY83" fmla="*/ 4008120 h 4127863"/>
              <a:gd name="connsiteX84" fmla="*/ 971959 w 4795934"/>
              <a:gd name="connsiteY84" fmla="*/ 4040777 h 4127863"/>
              <a:gd name="connsiteX85" fmla="*/ 1004616 w 4795934"/>
              <a:gd name="connsiteY85" fmla="*/ 4062549 h 4127863"/>
              <a:gd name="connsiteX86" fmla="*/ 1157016 w 4795934"/>
              <a:gd name="connsiteY86" fmla="*/ 4106091 h 4127863"/>
              <a:gd name="connsiteX87" fmla="*/ 1309416 w 4795934"/>
              <a:gd name="connsiteY87" fmla="*/ 4127863 h 4127863"/>
              <a:gd name="connsiteX88" fmla="*/ 1581559 w 4795934"/>
              <a:gd name="connsiteY88" fmla="*/ 4116977 h 4127863"/>
              <a:gd name="connsiteX89" fmla="*/ 1646873 w 4795934"/>
              <a:gd name="connsiteY89" fmla="*/ 4084320 h 4127863"/>
              <a:gd name="connsiteX90" fmla="*/ 1668645 w 4795934"/>
              <a:gd name="connsiteY90" fmla="*/ 4062549 h 4127863"/>
              <a:gd name="connsiteX91" fmla="*/ 1701302 w 4795934"/>
              <a:gd name="connsiteY91" fmla="*/ 4051663 h 4127863"/>
              <a:gd name="connsiteX92" fmla="*/ 1744845 w 4795934"/>
              <a:gd name="connsiteY92" fmla="*/ 3975463 h 4127863"/>
              <a:gd name="connsiteX93" fmla="*/ 1755731 w 4795934"/>
              <a:gd name="connsiteY93" fmla="*/ 3942806 h 4127863"/>
              <a:gd name="connsiteX94" fmla="*/ 1766616 w 4795934"/>
              <a:gd name="connsiteY94" fmla="*/ 3899263 h 4127863"/>
              <a:gd name="connsiteX95" fmla="*/ 1788388 w 4795934"/>
              <a:gd name="connsiteY95" fmla="*/ 3866606 h 4127863"/>
              <a:gd name="connsiteX96" fmla="*/ 1810159 w 4795934"/>
              <a:gd name="connsiteY96" fmla="*/ 3779520 h 4127863"/>
              <a:gd name="connsiteX97" fmla="*/ 1831931 w 4795934"/>
              <a:gd name="connsiteY97" fmla="*/ 3648891 h 4127863"/>
              <a:gd name="connsiteX98" fmla="*/ 1777502 w 4795934"/>
              <a:gd name="connsiteY98" fmla="*/ 3387634 h 4127863"/>
              <a:gd name="connsiteX99" fmla="*/ 1744845 w 4795934"/>
              <a:gd name="connsiteY99" fmla="*/ 3376749 h 4127863"/>
              <a:gd name="connsiteX100" fmla="*/ 1723073 w 4795934"/>
              <a:gd name="connsiteY100" fmla="*/ 3354977 h 4127863"/>
              <a:gd name="connsiteX101" fmla="*/ 1559788 w 4795934"/>
              <a:gd name="connsiteY101" fmla="*/ 3333206 h 4127863"/>
              <a:gd name="connsiteX102" fmla="*/ 1527131 w 4795934"/>
              <a:gd name="connsiteY102" fmla="*/ 3322320 h 4127863"/>
              <a:gd name="connsiteX103" fmla="*/ 1483588 w 4795934"/>
              <a:gd name="connsiteY103" fmla="*/ 3311434 h 4127863"/>
              <a:gd name="connsiteX104" fmla="*/ 1418273 w 4795934"/>
              <a:gd name="connsiteY104" fmla="*/ 3289663 h 4127863"/>
              <a:gd name="connsiteX105" fmla="*/ 1363845 w 4795934"/>
              <a:gd name="connsiteY105" fmla="*/ 3246120 h 4127863"/>
              <a:gd name="connsiteX106" fmla="*/ 1287645 w 4795934"/>
              <a:gd name="connsiteY106" fmla="*/ 3202577 h 4127863"/>
              <a:gd name="connsiteX107" fmla="*/ 1211445 w 4795934"/>
              <a:gd name="connsiteY107" fmla="*/ 3137263 h 4127863"/>
              <a:gd name="connsiteX108" fmla="*/ 1189673 w 4795934"/>
              <a:gd name="connsiteY108" fmla="*/ 3104606 h 4127863"/>
              <a:gd name="connsiteX109" fmla="*/ 1167902 w 4795934"/>
              <a:gd name="connsiteY109" fmla="*/ 3082834 h 4127863"/>
              <a:gd name="connsiteX110" fmla="*/ 1135245 w 4795934"/>
              <a:gd name="connsiteY110" fmla="*/ 2973977 h 4127863"/>
              <a:gd name="connsiteX111" fmla="*/ 1124359 w 4795934"/>
              <a:gd name="connsiteY111" fmla="*/ 2941320 h 4127863"/>
              <a:gd name="connsiteX112" fmla="*/ 1146131 w 4795934"/>
              <a:gd name="connsiteY112" fmla="*/ 2723606 h 4127863"/>
              <a:gd name="connsiteX113" fmla="*/ 1157016 w 4795934"/>
              <a:gd name="connsiteY113" fmla="*/ 2690949 h 4127863"/>
              <a:gd name="connsiteX114" fmla="*/ 1178788 w 4795934"/>
              <a:gd name="connsiteY114" fmla="*/ 2658291 h 4127863"/>
              <a:gd name="connsiteX115" fmla="*/ 1233216 w 4795934"/>
              <a:gd name="connsiteY115" fmla="*/ 2549434 h 4127863"/>
              <a:gd name="connsiteX116" fmla="*/ 1233216 w 4795934"/>
              <a:gd name="connsiteY116" fmla="*/ 2549434 h 4127863"/>
              <a:gd name="connsiteX117" fmla="*/ 1244102 w 4795934"/>
              <a:gd name="connsiteY117" fmla="*/ 2516777 h 4127863"/>
              <a:gd name="connsiteX118" fmla="*/ 1276759 w 4795934"/>
              <a:gd name="connsiteY118" fmla="*/ 2495006 h 4127863"/>
              <a:gd name="connsiteX119" fmla="*/ 1298531 w 4795934"/>
              <a:gd name="connsiteY119" fmla="*/ 2473234 h 4127863"/>
              <a:gd name="connsiteX120" fmla="*/ 1320302 w 4795934"/>
              <a:gd name="connsiteY120" fmla="*/ 2440577 h 4127863"/>
              <a:gd name="connsiteX121" fmla="*/ 1363845 w 4795934"/>
              <a:gd name="connsiteY121" fmla="*/ 2418806 h 4127863"/>
              <a:gd name="connsiteX122" fmla="*/ 1396502 w 4795934"/>
              <a:gd name="connsiteY122" fmla="*/ 2397034 h 4127863"/>
              <a:gd name="connsiteX123" fmla="*/ 1461816 w 4795934"/>
              <a:gd name="connsiteY123" fmla="*/ 2375263 h 4127863"/>
              <a:gd name="connsiteX124" fmla="*/ 1548902 w 4795934"/>
              <a:gd name="connsiteY124" fmla="*/ 2353491 h 4127863"/>
              <a:gd name="connsiteX125" fmla="*/ 1625102 w 4795934"/>
              <a:gd name="connsiteY125" fmla="*/ 2342606 h 4127863"/>
              <a:gd name="connsiteX126" fmla="*/ 2691902 w 4795934"/>
              <a:gd name="connsiteY126" fmla="*/ 2331720 h 4127863"/>
              <a:gd name="connsiteX127" fmla="*/ 2746331 w 4795934"/>
              <a:gd name="connsiteY127" fmla="*/ 2320834 h 4127863"/>
              <a:gd name="connsiteX128" fmla="*/ 2811645 w 4795934"/>
              <a:gd name="connsiteY128" fmla="*/ 2309949 h 4127863"/>
              <a:gd name="connsiteX129" fmla="*/ 2855188 w 4795934"/>
              <a:gd name="connsiteY129" fmla="*/ 2299063 h 4127863"/>
              <a:gd name="connsiteX130" fmla="*/ 2909616 w 4795934"/>
              <a:gd name="connsiteY130" fmla="*/ 2288177 h 4127863"/>
              <a:gd name="connsiteX131" fmla="*/ 2942273 w 4795934"/>
              <a:gd name="connsiteY131" fmla="*/ 2277291 h 4127863"/>
              <a:gd name="connsiteX132" fmla="*/ 3018473 w 4795934"/>
              <a:gd name="connsiteY132" fmla="*/ 2266406 h 4127863"/>
              <a:gd name="connsiteX133" fmla="*/ 3072902 w 4795934"/>
              <a:gd name="connsiteY133" fmla="*/ 2255520 h 4127863"/>
              <a:gd name="connsiteX134" fmla="*/ 3170873 w 4795934"/>
              <a:gd name="connsiteY134" fmla="*/ 2244634 h 4127863"/>
              <a:gd name="connsiteX135" fmla="*/ 3236188 w 4795934"/>
              <a:gd name="connsiteY135" fmla="*/ 2233749 h 4127863"/>
              <a:gd name="connsiteX136" fmla="*/ 3312388 w 4795934"/>
              <a:gd name="connsiteY136" fmla="*/ 2222863 h 4127863"/>
              <a:gd name="connsiteX137" fmla="*/ 3410359 w 4795934"/>
              <a:gd name="connsiteY137" fmla="*/ 2201091 h 4127863"/>
              <a:gd name="connsiteX138" fmla="*/ 3443016 w 4795934"/>
              <a:gd name="connsiteY138" fmla="*/ 2190206 h 4127863"/>
              <a:gd name="connsiteX139" fmla="*/ 3486559 w 4795934"/>
              <a:gd name="connsiteY139" fmla="*/ 2179320 h 4127863"/>
              <a:gd name="connsiteX140" fmla="*/ 3551873 w 4795934"/>
              <a:gd name="connsiteY140" fmla="*/ 2157549 h 4127863"/>
              <a:gd name="connsiteX141" fmla="*/ 3628073 w 4795934"/>
              <a:gd name="connsiteY141" fmla="*/ 2146663 h 4127863"/>
              <a:gd name="connsiteX142" fmla="*/ 3715159 w 4795934"/>
              <a:gd name="connsiteY142" fmla="*/ 2124891 h 4127863"/>
              <a:gd name="connsiteX143" fmla="*/ 3758702 w 4795934"/>
              <a:gd name="connsiteY143" fmla="*/ 2114006 h 4127863"/>
              <a:gd name="connsiteX144" fmla="*/ 3791359 w 4795934"/>
              <a:gd name="connsiteY144" fmla="*/ 2092234 h 4127863"/>
              <a:gd name="connsiteX145" fmla="*/ 3932873 w 4795934"/>
              <a:gd name="connsiteY145" fmla="*/ 2059577 h 4127863"/>
              <a:gd name="connsiteX146" fmla="*/ 4019959 w 4795934"/>
              <a:gd name="connsiteY146" fmla="*/ 2026920 h 4127863"/>
              <a:gd name="connsiteX147" fmla="*/ 4063502 w 4795934"/>
              <a:gd name="connsiteY147" fmla="*/ 2005149 h 4127863"/>
              <a:gd name="connsiteX148" fmla="*/ 4096159 w 4795934"/>
              <a:gd name="connsiteY148" fmla="*/ 1994263 h 4127863"/>
              <a:gd name="connsiteX149" fmla="*/ 4139702 w 4795934"/>
              <a:gd name="connsiteY149" fmla="*/ 1961606 h 4127863"/>
              <a:gd name="connsiteX150" fmla="*/ 4172359 w 4795934"/>
              <a:gd name="connsiteY150" fmla="*/ 1950720 h 4127863"/>
              <a:gd name="connsiteX151" fmla="*/ 4194131 w 4795934"/>
              <a:gd name="connsiteY151" fmla="*/ 1928949 h 4127863"/>
              <a:gd name="connsiteX152" fmla="*/ 4237673 w 4795934"/>
              <a:gd name="connsiteY152" fmla="*/ 1907177 h 4127863"/>
              <a:gd name="connsiteX153" fmla="*/ 4259445 w 4795934"/>
              <a:gd name="connsiteY153" fmla="*/ 1885406 h 4127863"/>
              <a:gd name="connsiteX154" fmla="*/ 4292102 w 4795934"/>
              <a:gd name="connsiteY154" fmla="*/ 1863634 h 4127863"/>
              <a:gd name="connsiteX155" fmla="*/ 4335645 w 4795934"/>
              <a:gd name="connsiteY155" fmla="*/ 1798320 h 4127863"/>
              <a:gd name="connsiteX156" fmla="*/ 4379188 w 4795934"/>
              <a:gd name="connsiteY156" fmla="*/ 1733006 h 4127863"/>
              <a:gd name="connsiteX157" fmla="*/ 4411845 w 4795934"/>
              <a:gd name="connsiteY157" fmla="*/ 1678577 h 4127863"/>
              <a:gd name="connsiteX158" fmla="*/ 4422731 w 4795934"/>
              <a:gd name="connsiteY158" fmla="*/ 1645920 h 4127863"/>
              <a:gd name="connsiteX159" fmla="*/ 4444502 w 4795934"/>
              <a:gd name="connsiteY159" fmla="*/ 1613263 h 4127863"/>
              <a:gd name="connsiteX160" fmla="*/ 4466273 w 4795934"/>
              <a:gd name="connsiteY160" fmla="*/ 1569720 h 4127863"/>
              <a:gd name="connsiteX161" fmla="*/ 4488045 w 4795934"/>
              <a:gd name="connsiteY161" fmla="*/ 1537063 h 4127863"/>
              <a:gd name="connsiteX162" fmla="*/ 4498931 w 4795934"/>
              <a:gd name="connsiteY162" fmla="*/ 1504406 h 4127863"/>
              <a:gd name="connsiteX163" fmla="*/ 4542473 w 4795934"/>
              <a:gd name="connsiteY163" fmla="*/ 1449977 h 4127863"/>
              <a:gd name="connsiteX164" fmla="*/ 4564245 w 4795934"/>
              <a:gd name="connsiteY164" fmla="*/ 1384663 h 4127863"/>
              <a:gd name="connsiteX165" fmla="*/ 4618673 w 4795934"/>
              <a:gd name="connsiteY165" fmla="*/ 1297577 h 4127863"/>
              <a:gd name="connsiteX166" fmla="*/ 4662216 w 4795934"/>
              <a:gd name="connsiteY166" fmla="*/ 1199606 h 4127863"/>
              <a:gd name="connsiteX167" fmla="*/ 4705759 w 4795934"/>
              <a:gd name="connsiteY167" fmla="*/ 1079863 h 4127863"/>
              <a:gd name="connsiteX168" fmla="*/ 4727531 w 4795934"/>
              <a:gd name="connsiteY168" fmla="*/ 992777 h 4127863"/>
              <a:gd name="connsiteX169" fmla="*/ 4760188 w 4795934"/>
              <a:gd name="connsiteY169" fmla="*/ 905691 h 4127863"/>
              <a:gd name="connsiteX170" fmla="*/ 4771073 w 4795934"/>
              <a:gd name="connsiteY170" fmla="*/ 829491 h 4127863"/>
              <a:gd name="connsiteX171" fmla="*/ 4792845 w 4795934"/>
              <a:gd name="connsiteY171" fmla="*/ 785949 h 4127863"/>
              <a:gd name="connsiteX172" fmla="*/ 4794206 w 4795934"/>
              <a:gd name="connsiteY172" fmla="*/ 732201 h 4127863"/>
              <a:gd name="connsiteX173" fmla="*/ 4777877 w 4795934"/>
              <a:gd name="connsiteY173" fmla="*/ 702945 h 4127863"/>
              <a:gd name="connsiteX174" fmla="*/ 4795566 w 4795934"/>
              <a:gd name="connsiteY174" fmla="*/ 671649 h 4127863"/>
              <a:gd name="connsiteX175" fmla="*/ 4784000 w 4795934"/>
              <a:gd name="connsiteY175" fmla="*/ 541020 h 4127863"/>
              <a:gd name="connsiteX176" fmla="*/ 4754064 w 4795934"/>
              <a:gd name="connsiteY176" fmla="*/ 333512 h 4127863"/>
              <a:gd name="connsiteX177" fmla="*/ 4673782 w 4795934"/>
              <a:gd name="connsiteY177" fmla="*/ 287247 h 4127863"/>
              <a:gd name="connsiteX178" fmla="*/ 4618673 w 4795934"/>
              <a:gd name="connsiteY178" fmla="*/ 67491 h 4127863"/>
              <a:gd name="connsiteX179" fmla="*/ 4586016 w 4795934"/>
              <a:gd name="connsiteY179" fmla="*/ 56606 h 4127863"/>
              <a:gd name="connsiteX180" fmla="*/ 4553359 w 4795934"/>
              <a:gd name="connsiteY180" fmla="*/ 45720 h 4127863"/>
              <a:gd name="connsiteX181" fmla="*/ 4498931 w 4795934"/>
              <a:gd name="connsiteY181" fmla="*/ 34834 h 4127863"/>
              <a:gd name="connsiteX182" fmla="*/ 4433616 w 4795934"/>
              <a:gd name="connsiteY182" fmla="*/ 13063 h 4127863"/>
              <a:gd name="connsiteX183" fmla="*/ 4400959 w 4795934"/>
              <a:gd name="connsiteY183" fmla="*/ 2177 h 4127863"/>
              <a:gd name="connsiteX184" fmla="*/ 4307751 w 4795934"/>
              <a:gd name="connsiteY184" fmla="*/ 4218 h 4127863"/>
              <a:gd name="connsiteX185" fmla="*/ 4168957 w 4795934"/>
              <a:gd name="connsiteY185" fmla="*/ 8981 h 4127863"/>
              <a:gd name="connsiteX0" fmla="*/ 4346531 w 4795934"/>
              <a:gd name="connsiteY0" fmla="*/ 4899 h 4127863"/>
              <a:gd name="connsiteX1" fmla="*/ 4292102 w 4795934"/>
              <a:gd name="connsiteY1" fmla="*/ 2177 h 4127863"/>
              <a:gd name="connsiteX2" fmla="*/ 3747816 w 4795934"/>
              <a:gd name="connsiteY2" fmla="*/ 2177 h 4127863"/>
              <a:gd name="connsiteX3" fmla="*/ 3682502 w 4795934"/>
              <a:gd name="connsiteY3" fmla="*/ 23949 h 4127863"/>
              <a:gd name="connsiteX4" fmla="*/ 3638959 w 4795934"/>
              <a:gd name="connsiteY4" fmla="*/ 34834 h 4127863"/>
              <a:gd name="connsiteX5" fmla="*/ 3573645 w 4795934"/>
              <a:gd name="connsiteY5" fmla="*/ 56606 h 4127863"/>
              <a:gd name="connsiteX6" fmla="*/ 3486559 w 4795934"/>
              <a:gd name="connsiteY6" fmla="*/ 165463 h 4127863"/>
              <a:gd name="connsiteX7" fmla="*/ 3475673 w 4795934"/>
              <a:gd name="connsiteY7" fmla="*/ 198120 h 4127863"/>
              <a:gd name="connsiteX8" fmla="*/ 3453902 w 4795934"/>
              <a:gd name="connsiteY8" fmla="*/ 274320 h 4127863"/>
              <a:gd name="connsiteX9" fmla="*/ 3443016 w 4795934"/>
              <a:gd name="connsiteY9" fmla="*/ 611777 h 4127863"/>
              <a:gd name="connsiteX10" fmla="*/ 3432131 w 4795934"/>
              <a:gd name="connsiteY10" fmla="*/ 1188720 h 4127863"/>
              <a:gd name="connsiteX11" fmla="*/ 3421245 w 4795934"/>
              <a:gd name="connsiteY11" fmla="*/ 1254034 h 4127863"/>
              <a:gd name="connsiteX12" fmla="*/ 3388588 w 4795934"/>
              <a:gd name="connsiteY12" fmla="*/ 1373777 h 4127863"/>
              <a:gd name="connsiteX13" fmla="*/ 3377702 w 4795934"/>
              <a:gd name="connsiteY13" fmla="*/ 1406434 h 4127863"/>
              <a:gd name="connsiteX14" fmla="*/ 3355931 w 4795934"/>
              <a:gd name="connsiteY14" fmla="*/ 1428206 h 4127863"/>
              <a:gd name="connsiteX15" fmla="*/ 3345045 w 4795934"/>
              <a:gd name="connsiteY15" fmla="*/ 1460863 h 4127863"/>
              <a:gd name="connsiteX16" fmla="*/ 3312388 w 4795934"/>
              <a:gd name="connsiteY16" fmla="*/ 1471749 h 4127863"/>
              <a:gd name="connsiteX17" fmla="*/ 3290616 w 4795934"/>
              <a:gd name="connsiteY17" fmla="*/ 1493520 h 4127863"/>
              <a:gd name="connsiteX18" fmla="*/ 3214416 w 4795934"/>
              <a:gd name="connsiteY18" fmla="*/ 1526177 h 4127863"/>
              <a:gd name="connsiteX19" fmla="*/ 3094673 w 4795934"/>
              <a:gd name="connsiteY19" fmla="*/ 1558834 h 4127863"/>
              <a:gd name="connsiteX20" fmla="*/ 3062016 w 4795934"/>
              <a:gd name="connsiteY20" fmla="*/ 1569720 h 4127863"/>
              <a:gd name="connsiteX21" fmla="*/ 2942273 w 4795934"/>
              <a:gd name="connsiteY21" fmla="*/ 1591491 h 4127863"/>
              <a:gd name="connsiteX22" fmla="*/ 2256473 w 4795934"/>
              <a:gd name="connsiteY22" fmla="*/ 1602377 h 4127863"/>
              <a:gd name="connsiteX23" fmla="*/ 2136731 w 4795934"/>
              <a:gd name="connsiteY23" fmla="*/ 1624149 h 4127863"/>
              <a:gd name="connsiteX24" fmla="*/ 2071416 w 4795934"/>
              <a:gd name="connsiteY24" fmla="*/ 1645920 h 4127863"/>
              <a:gd name="connsiteX25" fmla="*/ 1914254 w 4795934"/>
              <a:gd name="connsiteY25" fmla="*/ 1659527 h 4127863"/>
              <a:gd name="connsiteX26" fmla="*/ 1534615 w 4795934"/>
              <a:gd name="connsiteY26" fmla="*/ 1641158 h 4127863"/>
              <a:gd name="connsiteX27" fmla="*/ 1511482 w 4795934"/>
              <a:gd name="connsiteY27" fmla="*/ 1643878 h 4127863"/>
              <a:gd name="connsiteX28" fmla="*/ 1463177 w 4795934"/>
              <a:gd name="connsiteY28" fmla="*/ 1641158 h 4127863"/>
              <a:gd name="connsiteX29" fmla="*/ 1450931 w 4795934"/>
              <a:gd name="connsiteY29" fmla="*/ 1656806 h 4127863"/>
              <a:gd name="connsiteX30" fmla="*/ 1363845 w 4795934"/>
              <a:gd name="connsiteY30" fmla="*/ 1645920 h 4127863"/>
              <a:gd name="connsiteX31" fmla="*/ 1287645 w 4795934"/>
              <a:gd name="connsiteY31" fmla="*/ 1635034 h 4127863"/>
              <a:gd name="connsiteX32" fmla="*/ 1102588 w 4795934"/>
              <a:gd name="connsiteY32" fmla="*/ 1645920 h 4127863"/>
              <a:gd name="connsiteX33" fmla="*/ 1048159 w 4795934"/>
              <a:gd name="connsiteY33" fmla="*/ 1689463 h 4127863"/>
              <a:gd name="connsiteX34" fmla="*/ 1015502 w 4795934"/>
              <a:gd name="connsiteY34" fmla="*/ 1711234 h 4127863"/>
              <a:gd name="connsiteX35" fmla="*/ 950188 w 4795934"/>
              <a:gd name="connsiteY35" fmla="*/ 1776549 h 4127863"/>
              <a:gd name="connsiteX36" fmla="*/ 917531 w 4795934"/>
              <a:gd name="connsiteY36" fmla="*/ 1809206 h 4127863"/>
              <a:gd name="connsiteX37" fmla="*/ 884873 w 4795934"/>
              <a:gd name="connsiteY37" fmla="*/ 1830977 h 4127863"/>
              <a:gd name="connsiteX38" fmla="*/ 830445 w 4795934"/>
              <a:gd name="connsiteY38" fmla="*/ 1863634 h 4127863"/>
              <a:gd name="connsiteX39" fmla="*/ 776016 w 4795934"/>
              <a:gd name="connsiteY39" fmla="*/ 1896291 h 4127863"/>
              <a:gd name="connsiteX40" fmla="*/ 754245 w 4795934"/>
              <a:gd name="connsiteY40" fmla="*/ 1918063 h 4127863"/>
              <a:gd name="connsiteX41" fmla="*/ 656273 w 4795934"/>
              <a:gd name="connsiteY41" fmla="*/ 1972491 h 4127863"/>
              <a:gd name="connsiteX42" fmla="*/ 569188 w 4795934"/>
              <a:gd name="connsiteY42" fmla="*/ 2016034 h 4127863"/>
              <a:gd name="connsiteX43" fmla="*/ 536531 w 4795934"/>
              <a:gd name="connsiteY43" fmla="*/ 2026920 h 4127863"/>
              <a:gd name="connsiteX44" fmla="*/ 449445 w 4795934"/>
              <a:gd name="connsiteY44" fmla="*/ 2070463 h 4127863"/>
              <a:gd name="connsiteX45" fmla="*/ 449445 w 4795934"/>
              <a:gd name="connsiteY45" fmla="*/ 2070463 h 4127863"/>
              <a:gd name="connsiteX46" fmla="*/ 384131 w 4795934"/>
              <a:gd name="connsiteY46" fmla="*/ 2103120 h 4127863"/>
              <a:gd name="connsiteX47" fmla="*/ 329702 w 4795934"/>
              <a:gd name="connsiteY47" fmla="*/ 2146663 h 4127863"/>
              <a:gd name="connsiteX48" fmla="*/ 286159 w 4795934"/>
              <a:gd name="connsiteY48" fmla="*/ 2157549 h 4127863"/>
              <a:gd name="connsiteX49" fmla="*/ 220845 w 4795934"/>
              <a:gd name="connsiteY49" fmla="*/ 2201091 h 4127863"/>
              <a:gd name="connsiteX50" fmla="*/ 199073 w 4795934"/>
              <a:gd name="connsiteY50" fmla="*/ 2222863 h 4127863"/>
              <a:gd name="connsiteX51" fmla="*/ 166416 w 4795934"/>
              <a:gd name="connsiteY51" fmla="*/ 2244634 h 4127863"/>
              <a:gd name="connsiteX52" fmla="*/ 144645 w 4795934"/>
              <a:gd name="connsiteY52" fmla="*/ 2266406 h 4127863"/>
              <a:gd name="connsiteX53" fmla="*/ 111988 w 4795934"/>
              <a:gd name="connsiteY53" fmla="*/ 2288177 h 4127863"/>
              <a:gd name="connsiteX54" fmla="*/ 68445 w 4795934"/>
              <a:gd name="connsiteY54" fmla="*/ 2342606 h 4127863"/>
              <a:gd name="connsiteX55" fmla="*/ 35788 w 4795934"/>
              <a:gd name="connsiteY55" fmla="*/ 2440577 h 4127863"/>
              <a:gd name="connsiteX56" fmla="*/ 24902 w 4795934"/>
              <a:gd name="connsiteY56" fmla="*/ 2473234 h 4127863"/>
              <a:gd name="connsiteX57" fmla="*/ 14016 w 4795934"/>
              <a:gd name="connsiteY57" fmla="*/ 2505891 h 4127863"/>
              <a:gd name="connsiteX58" fmla="*/ 14016 w 4795934"/>
              <a:gd name="connsiteY58" fmla="*/ 2810691 h 4127863"/>
              <a:gd name="connsiteX59" fmla="*/ 35788 w 4795934"/>
              <a:gd name="connsiteY59" fmla="*/ 2876006 h 4127863"/>
              <a:gd name="connsiteX60" fmla="*/ 46673 w 4795934"/>
              <a:gd name="connsiteY60" fmla="*/ 2930434 h 4127863"/>
              <a:gd name="connsiteX61" fmla="*/ 68445 w 4795934"/>
              <a:gd name="connsiteY61" fmla="*/ 2995749 h 4127863"/>
              <a:gd name="connsiteX62" fmla="*/ 79331 w 4795934"/>
              <a:gd name="connsiteY62" fmla="*/ 3039291 h 4127863"/>
              <a:gd name="connsiteX63" fmla="*/ 90216 w 4795934"/>
              <a:gd name="connsiteY63" fmla="*/ 3126377 h 4127863"/>
              <a:gd name="connsiteX64" fmla="*/ 101102 w 4795934"/>
              <a:gd name="connsiteY64" fmla="*/ 3159034 h 4127863"/>
              <a:gd name="connsiteX65" fmla="*/ 111988 w 4795934"/>
              <a:gd name="connsiteY65" fmla="*/ 3202577 h 4127863"/>
              <a:gd name="connsiteX66" fmla="*/ 144645 w 4795934"/>
              <a:gd name="connsiteY66" fmla="*/ 3322320 h 4127863"/>
              <a:gd name="connsiteX67" fmla="*/ 155531 w 4795934"/>
              <a:gd name="connsiteY67" fmla="*/ 3354977 h 4127863"/>
              <a:gd name="connsiteX68" fmla="*/ 166416 w 4795934"/>
              <a:gd name="connsiteY68" fmla="*/ 3387634 h 4127863"/>
              <a:gd name="connsiteX69" fmla="*/ 209959 w 4795934"/>
              <a:gd name="connsiteY69" fmla="*/ 3463834 h 4127863"/>
              <a:gd name="connsiteX70" fmla="*/ 231731 w 4795934"/>
              <a:gd name="connsiteY70" fmla="*/ 3496491 h 4127863"/>
              <a:gd name="connsiteX71" fmla="*/ 275273 w 4795934"/>
              <a:gd name="connsiteY71" fmla="*/ 3594463 h 4127863"/>
              <a:gd name="connsiteX72" fmla="*/ 297045 w 4795934"/>
              <a:gd name="connsiteY72" fmla="*/ 3616234 h 4127863"/>
              <a:gd name="connsiteX73" fmla="*/ 373245 w 4795934"/>
              <a:gd name="connsiteY73" fmla="*/ 3703320 h 4127863"/>
              <a:gd name="connsiteX74" fmla="*/ 405902 w 4795934"/>
              <a:gd name="connsiteY74" fmla="*/ 3735977 h 4127863"/>
              <a:gd name="connsiteX75" fmla="*/ 427673 w 4795934"/>
              <a:gd name="connsiteY75" fmla="*/ 3757749 h 4127863"/>
              <a:gd name="connsiteX76" fmla="*/ 460331 w 4795934"/>
              <a:gd name="connsiteY76" fmla="*/ 3768634 h 4127863"/>
              <a:gd name="connsiteX77" fmla="*/ 547416 w 4795934"/>
              <a:gd name="connsiteY77" fmla="*/ 3844834 h 4127863"/>
              <a:gd name="connsiteX78" fmla="*/ 601845 w 4795934"/>
              <a:gd name="connsiteY78" fmla="*/ 3888377 h 4127863"/>
              <a:gd name="connsiteX79" fmla="*/ 688931 w 4795934"/>
              <a:gd name="connsiteY79" fmla="*/ 3931920 h 4127863"/>
              <a:gd name="connsiteX80" fmla="*/ 732473 w 4795934"/>
              <a:gd name="connsiteY80" fmla="*/ 3953691 h 4127863"/>
              <a:gd name="connsiteX81" fmla="*/ 797788 w 4795934"/>
              <a:gd name="connsiteY81" fmla="*/ 3975463 h 4127863"/>
              <a:gd name="connsiteX82" fmla="*/ 830445 w 4795934"/>
              <a:gd name="connsiteY82" fmla="*/ 3986349 h 4127863"/>
              <a:gd name="connsiteX83" fmla="*/ 863102 w 4795934"/>
              <a:gd name="connsiteY83" fmla="*/ 4008120 h 4127863"/>
              <a:gd name="connsiteX84" fmla="*/ 971959 w 4795934"/>
              <a:gd name="connsiteY84" fmla="*/ 4040777 h 4127863"/>
              <a:gd name="connsiteX85" fmla="*/ 1004616 w 4795934"/>
              <a:gd name="connsiteY85" fmla="*/ 4062549 h 4127863"/>
              <a:gd name="connsiteX86" fmla="*/ 1157016 w 4795934"/>
              <a:gd name="connsiteY86" fmla="*/ 4106091 h 4127863"/>
              <a:gd name="connsiteX87" fmla="*/ 1309416 w 4795934"/>
              <a:gd name="connsiteY87" fmla="*/ 4127863 h 4127863"/>
              <a:gd name="connsiteX88" fmla="*/ 1581559 w 4795934"/>
              <a:gd name="connsiteY88" fmla="*/ 4116977 h 4127863"/>
              <a:gd name="connsiteX89" fmla="*/ 1646873 w 4795934"/>
              <a:gd name="connsiteY89" fmla="*/ 4084320 h 4127863"/>
              <a:gd name="connsiteX90" fmla="*/ 1668645 w 4795934"/>
              <a:gd name="connsiteY90" fmla="*/ 4062549 h 4127863"/>
              <a:gd name="connsiteX91" fmla="*/ 1701302 w 4795934"/>
              <a:gd name="connsiteY91" fmla="*/ 4051663 h 4127863"/>
              <a:gd name="connsiteX92" fmla="*/ 1744845 w 4795934"/>
              <a:gd name="connsiteY92" fmla="*/ 3975463 h 4127863"/>
              <a:gd name="connsiteX93" fmla="*/ 1755731 w 4795934"/>
              <a:gd name="connsiteY93" fmla="*/ 3942806 h 4127863"/>
              <a:gd name="connsiteX94" fmla="*/ 1766616 w 4795934"/>
              <a:gd name="connsiteY94" fmla="*/ 3899263 h 4127863"/>
              <a:gd name="connsiteX95" fmla="*/ 1788388 w 4795934"/>
              <a:gd name="connsiteY95" fmla="*/ 3866606 h 4127863"/>
              <a:gd name="connsiteX96" fmla="*/ 1810159 w 4795934"/>
              <a:gd name="connsiteY96" fmla="*/ 3779520 h 4127863"/>
              <a:gd name="connsiteX97" fmla="*/ 1831931 w 4795934"/>
              <a:gd name="connsiteY97" fmla="*/ 3648891 h 4127863"/>
              <a:gd name="connsiteX98" fmla="*/ 1777502 w 4795934"/>
              <a:gd name="connsiteY98" fmla="*/ 3387634 h 4127863"/>
              <a:gd name="connsiteX99" fmla="*/ 1744845 w 4795934"/>
              <a:gd name="connsiteY99" fmla="*/ 3376749 h 4127863"/>
              <a:gd name="connsiteX100" fmla="*/ 1723073 w 4795934"/>
              <a:gd name="connsiteY100" fmla="*/ 3354977 h 4127863"/>
              <a:gd name="connsiteX101" fmla="*/ 1559788 w 4795934"/>
              <a:gd name="connsiteY101" fmla="*/ 3333206 h 4127863"/>
              <a:gd name="connsiteX102" fmla="*/ 1527131 w 4795934"/>
              <a:gd name="connsiteY102" fmla="*/ 3322320 h 4127863"/>
              <a:gd name="connsiteX103" fmla="*/ 1483588 w 4795934"/>
              <a:gd name="connsiteY103" fmla="*/ 3311434 h 4127863"/>
              <a:gd name="connsiteX104" fmla="*/ 1418273 w 4795934"/>
              <a:gd name="connsiteY104" fmla="*/ 3289663 h 4127863"/>
              <a:gd name="connsiteX105" fmla="*/ 1363845 w 4795934"/>
              <a:gd name="connsiteY105" fmla="*/ 3246120 h 4127863"/>
              <a:gd name="connsiteX106" fmla="*/ 1287645 w 4795934"/>
              <a:gd name="connsiteY106" fmla="*/ 3202577 h 4127863"/>
              <a:gd name="connsiteX107" fmla="*/ 1211445 w 4795934"/>
              <a:gd name="connsiteY107" fmla="*/ 3137263 h 4127863"/>
              <a:gd name="connsiteX108" fmla="*/ 1189673 w 4795934"/>
              <a:gd name="connsiteY108" fmla="*/ 3104606 h 4127863"/>
              <a:gd name="connsiteX109" fmla="*/ 1167902 w 4795934"/>
              <a:gd name="connsiteY109" fmla="*/ 3082834 h 4127863"/>
              <a:gd name="connsiteX110" fmla="*/ 1135245 w 4795934"/>
              <a:gd name="connsiteY110" fmla="*/ 2973977 h 4127863"/>
              <a:gd name="connsiteX111" fmla="*/ 1124359 w 4795934"/>
              <a:gd name="connsiteY111" fmla="*/ 2941320 h 4127863"/>
              <a:gd name="connsiteX112" fmla="*/ 1146131 w 4795934"/>
              <a:gd name="connsiteY112" fmla="*/ 2723606 h 4127863"/>
              <a:gd name="connsiteX113" fmla="*/ 1157016 w 4795934"/>
              <a:gd name="connsiteY113" fmla="*/ 2690949 h 4127863"/>
              <a:gd name="connsiteX114" fmla="*/ 1178788 w 4795934"/>
              <a:gd name="connsiteY114" fmla="*/ 2658291 h 4127863"/>
              <a:gd name="connsiteX115" fmla="*/ 1233216 w 4795934"/>
              <a:gd name="connsiteY115" fmla="*/ 2549434 h 4127863"/>
              <a:gd name="connsiteX116" fmla="*/ 1233216 w 4795934"/>
              <a:gd name="connsiteY116" fmla="*/ 2549434 h 4127863"/>
              <a:gd name="connsiteX117" fmla="*/ 1244102 w 4795934"/>
              <a:gd name="connsiteY117" fmla="*/ 2516777 h 4127863"/>
              <a:gd name="connsiteX118" fmla="*/ 1276759 w 4795934"/>
              <a:gd name="connsiteY118" fmla="*/ 2495006 h 4127863"/>
              <a:gd name="connsiteX119" fmla="*/ 1298531 w 4795934"/>
              <a:gd name="connsiteY119" fmla="*/ 2473234 h 4127863"/>
              <a:gd name="connsiteX120" fmla="*/ 1320302 w 4795934"/>
              <a:gd name="connsiteY120" fmla="*/ 2440577 h 4127863"/>
              <a:gd name="connsiteX121" fmla="*/ 1363845 w 4795934"/>
              <a:gd name="connsiteY121" fmla="*/ 2418806 h 4127863"/>
              <a:gd name="connsiteX122" fmla="*/ 1396502 w 4795934"/>
              <a:gd name="connsiteY122" fmla="*/ 2397034 h 4127863"/>
              <a:gd name="connsiteX123" fmla="*/ 1461816 w 4795934"/>
              <a:gd name="connsiteY123" fmla="*/ 2375263 h 4127863"/>
              <a:gd name="connsiteX124" fmla="*/ 1548902 w 4795934"/>
              <a:gd name="connsiteY124" fmla="*/ 2353491 h 4127863"/>
              <a:gd name="connsiteX125" fmla="*/ 1625102 w 4795934"/>
              <a:gd name="connsiteY125" fmla="*/ 2342606 h 4127863"/>
              <a:gd name="connsiteX126" fmla="*/ 2691902 w 4795934"/>
              <a:gd name="connsiteY126" fmla="*/ 2331720 h 4127863"/>
              <a:gd name="connsiteX127" fmla="*/ 2746331 w 4795934"/>
              <a:gd name="connsiteY127" fmla="*/ 2320834 h 4127863"/>
              <a:gd name="connsiteX128" fmla="*/ 2811645 w 4795934"/>
              <a:gd name="connsiteY128" fmla="*/ 2309949 h 4127863"/>
              <a:gd name="connsiteX129" fmla="*/ 2855188 w 4795934"/>
              <a:gd name="connsiteY129" fmla="*/ 2299063 h 4127863"/>
              <a:gd name="connsiteX130" fmla="*/ 2909616 w 4795934"/>
              <a:gd name="connsiteY130" fmla="*/ 2288177 h 4127863"/>
              <a:gd name="connsiteX131" fmla="*/ 2942273 w 4795934"/>
              <a:gd name="connsiteY131" fmla="*/ 2277291 h 4127863"/>
              <a:gd name="connsiteX132" fmla="*/ 3018473 w 4795934"/>
              <a:gd name="connsiteY132" fmla="*/ 2266406 h 4127863"/>
              <a:gd name="connsiteX133" fmla="*/ 3072902 w 4795934"/>
              <a:gd name="connsiteY133" fmla="*/ 2255520 h 4127863"/>
              <a:gd name="connsiteX134" fmla="*/ 3170873 w 4795934"/>
              <a:gd name="connsiteY134" fmla="*/ 2244634 h 4127863"/>
              <a:gd name="connsiteX135" fmla="*/ 3236188 w 4795934"/>
              <a:gd name="connsiteY135" fmla="*/ 2233749 h 4127863"/>
              <a:gd name="connsiteX136" fmla="*/ 3312388 w 4795934"/>
              <a:gd name="connsiteY136" fmla="*/ 2222863 h 4127863"/>
              <a:gd name="connsiteX137" fmla="*/ 3410359 w 4795934"/>
              <a:gd name="connsiteY137" fmla="*/ 2201091 h 4127863"/>
              <a:gd name="connsiteX138" fmla="*/ 3443016 w 4795934"/>
              <a:gd name="connsiteY138" fmla="*/ 2190206 h 4127863"/>
              <a:gd name="connsiteX139" fmla="*/ 3486559 w 4795934"/>
              <a:gd name="connsiteY139" fmla="*/ 2179320 h 4127863"/>
              <a:gd name="connsiteX140" fmla="*/ 3551873 w 4795934"/>
              <a:gd name="connsiteY140" fmla="*/ 2157549 h 4127863"/>
              <a:gd name="connsiteX141" fmla="*/ 3628073 w 4795934"/>
              <a:gd name="connsiteY141" fmla="*/ 2146663 h 4127863"/>
              <a:gd name="connsiteX142" fmla="*/ 3715159 w 4795934"/>
              <a:gd name="connsiteY142" fmla="*/ 2124891 h 4127863"/>
              <a:gd name="connsiteX143" fmla="*/ 3758702 w 4795934"/>
              <a:gd name="connsiteY143" fmla="*/ 2114006 h 4127863"/>
              <a:gd name="connsiteX144" fmla="*/ 3791359 w 4795934"/>
              <a:gd name="connsiteY144" fmla="*/ 2092234 h 4127863"/>
              <a:gd name="connsiteX145" fmla="*/ 3932873 w 4795934"/>
              <a:gd name="connsiteY145" fmla="*/ 2059577 h 4127863"/>
              <a:gd name="connsiteX146" fmla="*/ 4019959 w 4795934"/>
              <a:gd name="connsiteY146" fmla="*/ 2026920 h 4127863"/>
              <a:gd name="connsiteX147" fmla="*/ 4063502 w 4795934"/>
              <a:gd name="connsiteY147" fmla="*/ 2005149 h 4127863"/>
              <a:gd name="connsiteX148" fmla="*/ 4096159 w 4795934"/>
              <a:gd name="connsiteY148" fmla="*/ 1994263 h 4127863"/>
              <a:gd name="connsiteX149" fmla="*/ 4139702 w 4795934"/>
              <a:gd name="connsiteY149" fmla="*/ 1961606 h 4127863"/>
              <a:gd name="connsiteX150" fmla="*/ 4172359 w 4795934"/>
              <a:gd name="connsiteY150" fmla="*/ 1950720 h 4127863"/>
              <a:gd name="connsiteX151" fmla="*/ 4194131 w 4795934"/>
              <a:gd name="connsiteY151" fmla="*/ 1928949 h 4127863"/>
              <a:gd name="connsiteX152" fmla="*/ 4237673 w 4795934"/>
              <a:gd name="connsiteY152" fmla="*/ 1907177 h 4127863"/>
              <a:gd name="connsiteX153" fmla="*/ 4259445 w 4795934"/>
              <a:gd name="connsiteY153" fmla="*/ 1885406 h 4127863"/>
              <a:gd name="connsiteX154" fmla="*/ 4292102 w 4795934"/>
              <a:gd name="connsiteY154" fmla="*/ 1863634 h 4127863"/>
              <a:gd name="connsiteX155" fmla="*/ 4335645 w 4795934"/>
              <a:gd name="connsiteY155" fmla="*/ 1798320 h 4127863"/>
              <a:gd name="connsiteX156" fmla="*/ 4379188 w 4795934"/>
              <a:gd name="connsiteY156" fmla="*/ 1733006 h 4127863"/>
              <a:gd name="connsiteX157" fmla="*/ 4411845 w 4795934"/>
              <a:gd name="connsiteY157" fmla="*/ 1678577 h 4127863"/>
              <a:gd name="connsiteX158" fmla="*/ 4422731 w 4795934"/>
              <a:gd name="connsiteY158" fmla="*/ 1645920 h 4127863"/>
              <a:gd name="connsiteX159" fmla="*/ 4444502 w 4795934"/>
              <a:gd name="connsiteY159" fmla="*/ 1613263 h 4127863"/>
              <a:gd name="connsiteX160" fmla="*/ 4466273 w 4795934"/>
              <a:gd name="connsiteY160" fmla="*/ 1569720 h 4127863"/>
              <a:gd name="connsiteX161" fmla="*/ 4488045 w 4795934"/>
              <a:gd name="connsiteY161" fmla="*/ 1537063 h 4127863"/>
              <a:gd name="connsiteX162" fmla="*/ 4498931 w 4795934"/>
              <a:gd name="connsiteY162" fmla="*/ 1504406 h 4127863"/>
              <a:gd name="connsiteX163" fmla="*/ 4542473 w 4795934"/>
              <a:gd name="connsiteY163" fmla="*/ 1449977 h 4127863"/>
              <a:gd name="connsiteX164" fmla="*/ 4564245 w 4795934"/>
              <a:gd name="connsiteY164" fmla="*/ 1384663 h 4127863"/>
              <a:gd name="connsiteX165" fmla="*/ 4618673 w 4795934"/>
              <a:gd name="connsiteY165" fmla="*/ 1297577 h 4127863"/>
              <a:gd name="connsiteX166" fmla="*/ 4662216 w 4795934"/>
              <a:gd name="connsiteY166" fmla="*/ 1199606 h 4127863"/>
              <a:gd name="connsiteX167" fmla="*/ 4705759 w 4795934"/>
              <a:gd name="connsiteY167" fmla="*/ 1079863 h 4127863"/>
              <a:gd name="connsiteX168" fmla="*/ 4727531 w 4795934"/>
              <a:gd name="connsiteY168" fmla="*/ 992777 h 4127863"/>
              <a:gd name="connsiteX169" fmla="*/ 4760188 w 4795934"/>
              <a:gd name="connsiteY169" fmla="*/ 905691 h 4127863"/>
              <a:gd name="connsiteX170" fmla="*/ 4771073 w 4795934"/>
              <a:gd name="connsiteY170" fmla="*/ 829491 h 4127863"/>
              <a:gd name="connsiteX171" fmla="*/ 4792845 w 4795934"/>
              <a:gd name="connsiteY171" fmla="*/ 785949 h 4127863"/>
              <a:gd name="connsiteX172" fmla="*/ 4794206 w 4795934"/>
              <a:gd name="connsiteY172" fmla="*/ 732201 h 4127863"/>
              <a:gd name="connsiteX173" fmla="*/ 4777877 w 4795934"/>
              <a:gd name="connsiteY173" fmla="*/ 702945 h 4127863"/>
              <a:gd name="connsiteX174" fmla="*/ 4795566 w 4795934"/>
              <a:gd name="connsiteY174" fmla="*/ 671649 h 4127863"/>
              <a:gd name="connsiteX175" fmla="*/ 4784000 w 4795934"/>
              <a:gd name="connsiteY175" fmla="*/ 541020 h 4127863"/>
              <a:gd name="connsiteX176" fmla="*/ 4754064 w 4795934"/>
              <a:gd name="connsiteY176" fmla="*/ 495437 h 4127863"/>
              <a:gd name="connsiteX177" fmla="*/ 4673782 w 4795934"/>
              <a:gd name="connsiteY177" fmla="*/ 287247 h 4127863"/>
              <a:gd name="connsiteX178" fmla="*/ 4618673 w 4795934"/>
              <a:gd name="connsiteY178" fmla="*/ 67491 h 4127863"/>
              <a:gd name="connsiteX179" fmla="*/ 4586016 w 4795934"/>
              <a:gd name="connsiteY179" fmla="*/ 56606 h 4127863"/>
              <a:gd name="connsiteX180" fmla="*/ 4553359 w 4795934"/>
              <a:gd name="connsiteY180" fmla="*/ 45720 h 4127863"/>
              <a:gd name="connsiteX181" fmla="*/ 4498931 w 4795934"/>
              <a:gd name="connsiteY181" fmla="*/ 34834 h 4127863"/>
              <a:gd name="connsiteX182" fmla="*/ 4433616 w 4795934"/>
              <a:gd name="connsiteY182" fmla="*/ 13063 h 4127863"/>
              <a:gd name="connsiteX183" fmla="*/ 4400959 w 4795934"/>
              <a:gd name="connsiteY183" fmla="*/ 2177 h 4127863"/>
              <a:gd name="connsiteX184" fmla="*/ 4307751 w 4795934"/>
              <a:gd name="connsiteY184" fmla="*/ 4218 h 4127863"/>
              <a:gd name="connsiteX185" fmla="*/ 4168957 w 4795934"/>
              <a:gd name="connsiteY185" fmla="*/ 8981 h 4127863"/>
              <a:gd name="connsiteX0" fmla="*/ 4346531 w 4796039"/>
              <a:gd name="connsiteY0" fmla="*/ 4899 h 4127863"/>
              <a:gd name="connsiteX1" fmla="*/ 4292102 w 4796039"/>
              <a:gd name="connsiteY1" fmla="*/ 2177 h 4127863"/>
              <a:gd name="connsiteX2" fmla="*/ 3747816 w 4796039"/>
              <a:gd name="connsiteY2" fmla="*/ 2177 h 4127863"/>
              <a:gd name="connsiteX3" fmla="*/ 3682502 w 4796039"/>
              <a:gd name="connsiteY3" fmla="*/ 23949 h 4127863"/>
              <a:gd name="connsiteX4" fmla="*/ 3638959 w 4796039"/>
              <a:gd name="connsiteY4" fmla="*/ 34834 h 4127863"/>
              <a:gd name="connsiteX5" fmla="*/ 3573645 w 4796039"/>
              <a:gd name="connsiteY5" fmla="*/ 56606 h 4127863"/>
              <a:gd name="connsiteX6" fmla="*/ 3486559 w 4796039"/>
              <a:gd name="connsiteY6" fmla="*/ 165463 h 4127863"/>
              <a:gd name="connsiteX7" fmla="*/ 3475673 w 4796039"/>
              <a:gd name="connsiteY7" fmla="*/ 198120 h 4127863"/>
              <a:gd name="connsiteX8" fmla="*/ 3453902 w 4796039"/>
              <a:gd name="connsiteY8" fmla="*/ 274320 h 4127863"/>
              <a:gd name="connsiteX9" fmla="*/ 3443016 w 4796039"/>
              <a:gd name="connsiteY9" fmla="*/ 611777 h 4127863"/>
              <a:gd name="connsiteX10" fmla="*/ 3432131 w 4796039"/>
              <a:gd name="connsiteY10" fmla="*/ 1188720 h 4127863"/>
              <a:gd name="connsiteX11" fmla="*/ 3421245 w 4796039"/>
              <a:gd name="connsiteY11" fmla="*/ 1254034 h 4127863"/>
              <a:gd name="connsiteX12" fmla="*/ 3388588 w 4796039"/>
              <a:gd name="connsiteY12" fmla="*/ 1373777 h 4127863"/>
              <a:gd name="connsiteX13" fmla="*/ 3377702 w 4796039"/>
              <a:gd name="connsiteY13" fmla="*/ 1406434 h 4127863"/>
              <a:gd name="connsiteX14" fmla="*/ 3355931 w 4796039"/>
              <a:gd name="connsiteY14" fmla="*/ 1428206 h 4127863"/>
              <a:gd name="connsiteX15" fmla="*/ 3345045 w 4796039"/>
              <a:gd name="connsiteY15" fmla="*/ 1460863 h 4127863"/>
              <a:gd name="connsiteX16" fmla="*/ 3312388 w 4796039"/>
              <a:gd name="connsiteY16" fmla="*/ 1471749 h 4127863"/>
              <a:gd name="connsiteX17" fmla="*/ 3290616 w 4796039"/>
              <a:gd name="connsiteY17" fmla="*/ 1493520 h 4127863"/>
              <a:gd name="connsiteX18" fmla="*/ 3214416 w 4796039"/>
              <a:gd name="connsiteY18" fmla="*/ 1526177 h 4127863"/>
              <a:gd name="connsiteX19" fmla="*/ 3094673 w 4796039"/>
              <a:gd name="connsiteY19" fmla="*/ 1558834 h 4127863"/>
              <a:gd name="connsiteX20" fmla="*/ 3062016 w 4796039"/>
              <a:gd name="connsiteY20" fmla="*/ 1569720 h 4127863"/>
              <a:gd name="connsiteX21" fmla="*/ 2942273 w 4796039"/>
              <a:gd name="connsiteY21" fmla="*/ 1591491 h 4127863"/>
              <a:gd name="connsiteX22" fmla="*/ 2256473 w 4796039"/>
              <a:gd name="connsiteY22" fmla="*/ 1602377 h 4127863"/>
              <a:gd name="connsiteX23" fmla="*/ 2136731 w 4796039"/>
              <a:gd name="connsiteY23" fmla="*/ 1624149 h 4127863"/>
              <a:gd name="connsiteX24" fmla="*/ 2071416 w 4796039"/>
              <a:gd name="connsiteY24" fmla="*/ 1645920 h 4127863"/>
              <a:gd name="connsiteX25" fmla="*/ 1914254 w 4796039"/>
              <a:gd name="connsiteY25" fmla="*/ 1659527 h 4127863"/>
              <a:gd name="connsiteX26" fmla="*/ 1534615 w 4796039"/>
              <a:gd name="connsiteY26" fmla="*/ 1641158 h 4127863"/>
              <a:gd name="connsiteX27" fmla="*/ 1511482 w 4796039"/>
              <a:gd name="connsiteY27" fmla="*/ 1643878 h 4127863"/>
              <a:gd name="connsiteX28" fmla="*/ 1463177 w 4796039"/>
              <a:gd name="connsiteY28" fmla="*/ 1641158 h 4127863"/>
              <a:gd name="connsiteX29" fmla="*/ 1450931 w 4796039"/>
              <a:gd name="connsiteY29" fmla="*/ 1656806 h 4127863"/>
              <a:gd name="connsiteX30" fmla="*/ 1363845 w 4796039"/>
              <a:gd name="connsiteY30" fmla="*/ 1645920 h 4127863"/>
              <a:gd name="connsiteX31" fmla="*/ 1287645 w 4796039"/>
              <a:gd name="connsiteY31" fmla="*/ 1635034 h 4127863"/>
              <a:gd name="connsiteX32" fmla="*/ 1102588 w 4796039"/>
              <a:gd name="connsiteY32" fmla="*/ 1645920 h 4127863"/>
              <a:gd name="connsiteX33" fmla="*/ 1048159 w 4796039"/>
              <a:gd name="connsiteY33" fmla="*/ 1689463 h 4127863"/>
              <a:gd name="connsiteX34" fmla="*/ 1015502 w 4796039"/>
              <a:gd name="connsiteY34" fmla="*/ 1711234 h 4127863"/>
              <a:gd name="connsiteX35" fmla="*/ 950188 w 4796039"/>
              <a:gd name="connsiteY35" fmla="*/ 1776549 h 4127863"/>
              <a:gd name="connsiteX36" fmla="*/ 917531 w 4796039"/>
              <a:gd name="connsiteY36" fmla="*/ 1809206 h 4127863"/>
              <a:gd name="connsiteX37" fmla="*/ 884873 w 4796039"/>
              <a:gd name="connsiteY37" fmla="*/ 1830977 h 4127863"/>
              <a:gd name="connsiteX38" fmla="*/ 830445 w 4796039"/>
              <a:gd name="connsiteY38" fmla="*/ 1863634 h 4127863"/>
              <a:gd name="connsiteX39" fmla="*/ 776016 w 4796039"/>
              <a:gd name="connsiteY39" fmla="*/ 1896291 h 4127863"/>
              <a:gd name="connsiteX40" fmla="*/ 754245 w 4796039"/>
              <a:gd name="connsiteY40" fmla="*/ 1918063 h 4127863"/>
              <a:gd name="connsiteX41" fmla="*/ 656273 w 4796039"/>
              <a:gd name="connsiteY41" fmla="*/ 1972491 h 4127863"/>
              <a:gd name="connsiteX42" fmla="*/ 569188 w 4796039"/>
              <a:gd name="connsiteY42" fmla="*/ 2016034 h 4127863"/>
              <a:gd name="connsiteX43" fmla="*/ 536531 w 4796039"/>
              <a:gd name="connsiteY43" fmla="*/ 2026920 h 4127863"/>
              <a:gd name="connsiteX44" fmla="*/ 449445 w 4796039"/>
              <a:gd name="connsiteY44" fmla="*/ 2070463 h 4127863"/>
              <a:gd name="connsiteX45" fmla="*/ 449445 w 4796039"/>
              <a:gd name="connsiteY45" fmla="*/ 2070463 h 4127863"/>
              <a:gd name="connsiteX46" fmla="*/ 384131 w 4796039"/>
              <a:gd name="connsiteY46" fmla="*/ 2103120 h 4127863"/>
              <a:gd name="connsiteX47" fmla="*/ 329702 w 4796039"/>
              <a:gd name="connsiteY47" fmla="*/ 2146663 h 4127863"/>
              <a:gd name="connsiteX48" fmla="*/ 286159 w 4796039"/>
              <a:gd name="connsiteY48" fmla="*/ 2157549 h 4127863"/>
              <a:gd name="connsiteX49" fmla="*/ 220845 w 4796039"/>
              <a:gd name="connsiteY49" fmla="*/ 2201091 h 4127863"/>
              <a:gd name="connsiteX50" fmla="*/ 199073 w 4796039"/>
              <a:gd name="connsiteY50" fmla="*/ 2222863 h 4127863"/>
              <a:gd name="connsiteX51" fmla="*/ 166416 w 4796039"/>
              <a:gd name="connsiteY51" fmla="*/ 2244634 h 4127863"/>
              <a:gd name="connsiteX52" fmla="*/ 144645 w 4796039"/>
              <a:gd name="connsiteY52" fmla="*/ 2266406 h 4127863"/>
              <a:gd name="connsiteX53" fmla="*/ 111988 w 4796039"/>
              <a:gd name="connsiteY53" fmla="*/ 2288177 h 4127863"/>
              <a:gd name="connsiteX54" fmla="*/ 68445 w 4796039"/>
              <a:gd name="connsiteY54" fmla="*/ 2342606 h 4127863"/>
              <a:gd name="connsiteX55" fmla="*/ 35788 w 4796039"/>
              <a:gd name="connsiteY55" fmla="*/ 2440577 h 4127863"/>
              <a:gd name="connsiteX56" fmla="*/ 24902 w 4796039"/>
              <a:gd name="connsiteY56" fmla="*/ 2473234 h 4127863"/>
              <a:gd name="connsiteX57" fmla="*/ 14016 w 4796039"/>
              <a:gd name="connsiteY57" fmla="*/ 2505891 h 4127863"/>
              <a:gd name="connsiteX58" fmla="*/ 14016 w 4796039"/>
              <a:gd name="connsiteY58" fmla="*/ 2810691 h 4127863"/>
              <a:gd name="connsiteX59" fmla="*/ 35788 w 4796039"/>
              <a:gd name="connsiteY59" fmla="*/ 2876006 h 4127863"/>
              <a:gd name="connsiteX60" fmla="*/ 46673 w 4796039"/>
              <a:gd name="connsiteY60" fmla="*/ 2930434 h 4127863"/>
              <a:gd name="connsiteX61" fmla="*/ 68445 w 4796039"/>
              <a:gd name="connsiteY61" fmla="*/ 2995749 h 4127863"/>
              <a:gd name="connsiteX62" fmla="*/ 79331 w 4796039"/>
              <a:gd name="connsiteY62" fmla="*/ 3039291 h 4127863"/>
              <a:gd name="connsiteX63" fmla="*/ 90216 w 4796039"/>
              <a:gd name="connsiteY63" fmla="*/ 3126377 h 4127863"/>
              <a:gd name="connsiteX64" fmla="*/ 101102 w 4796039"/>
              <a:gd name="connsiteY64" fmla="*/ 3159034 h 4127863"/>
              <a:gd name="connsiteX65" fmla="*/ 111988 w 4796039"/>
              <a:gd name="connsiteY65" fmla="*/ 3202577 h 4127863"/>
              <a:gd name="connsiteX66" fmla="*/ 144645 w 4796039"/>
              <a:gd name="connsiteY66" fmla="*/ 3322320 h 4127863"/>
              <a:gd name="connsiteX67" fmla="*/ 155531 w 4796039"/>
              <a:gd name="connsiteY67" fmla="*/ 3354977 h 4127863"/>
              <a:gd name="connsiteX68" fmla="*/ 166416 w 4796039"/>
              <a:gd name="connsiteY68" fmla="*/ 3387634 h 4127863"/>
              <a:gd name="connsiteX69" fmla="*/ 209959 w 4796039"/>
              <a:gd name="connsiteY69" fmla="*/ 3463834 h 4127863"/>
              <a:gd name="connsiteX70" fmla="*/ 231731 w 4796039"/>
              <a:gd name="connsiteY70" fmla="*/ 3496491 h 4127863"/>
              <a:gd name="connsiteX71" fmla="*/ 275273 w 4796039"/>
              <a:gd name="connsiteY71" fmla="*/ 3594463 h 4127863"/>
              <a:gd name="connsiteX72" fmla="*/ 297045 w 4796039"/>
              <a:gd name="connsiteY72" fmla="*/ 3616234 h 4127863"/>
              <a:gd name="connsiteX73" fmla="*/ 373245 w 4796039"/>
              <a:gd name="connsiteY73" fmla="*/ 3703320 h 4127863"/>
              <a:gd name="connsiteX74" fmla="*/ 405902 w 4796039"/>
              <a:gd name="connsiteY74" fmla="*/ 3735977 h 4127863"/>
              <a:gd name="connsiteX75" fmla="*/ 427673 w 4796039"/>
              <a:gd name="connsiteY75" fmla="*/ 3757749 h 4127863"/>
              <a:gd name="connsiteX76" fmla="*/ 460331 w 4796039"/>
              <a:gd name="connsiteY76" fmla="*/ 3768634 h 4127863"/>
              <a:gd name="connsiteX77" fmla="*/ 547416 w 4796039"/>
              <a:gd name="connsiteY77" fmla="*/ 3844834 h 4127863"/>
              <a:gd name="connsiteX78" fmla="*/ 601845 w 4796039"/>
              <a:gd name="connsiteY78" fmla="*/ 3888377 h 4127863"/>
              <a:gd name="connsiteX79" fmla="*/ 688931 w 4796039"/>
              <a:gd name="connsiteY79" fmla="*/ 3931920 h 4127863"/>
              <a:gd name="connsiteX80" fmla="*/ 732473 w 4796039"/>
              <a:gd name="connsiteY80" fmla="*/ 3953691 h 4127863"/>
              <a:gd name="connsiteX81" fmla="*/ 797788 w 4796039"/>
              <a:gd name="connsiteY81" fmla="*/ 3975463 h 4127863"/>
              <a:gd name="connsiteX82" fmla="*/ 830445 w 4796039"/>
              <a:gd name="connsiteY82" fmla="*/ 3986349 h 4127863"/>
              <a:gd name="connsiteX83" fmla="*/ 863102 w 4796039"/>
              <a:gd name="connsiteY83" fmla="*/ 4008120 h 4127863"/>
              <a:gd name="connsiteX84" fmla="*/ 971959 w 4796039"/>
              <a:gd name="connsiteY84" fmla="*/ 4040777 h 4127863"/>
              <a:gd name="connsiteX85" fmla="*/ 1004616 w 4796039"/>
              <a:gd name="connsiteY85" fmla="*/ 4062549 h 4127863"/>
              <a:gd name="connsiteX86" fmla="*/ 1157016 w 4796039"/>
              <a:gd name="connsiteY86" fmla="*/ 4106091 h 4127863"/>
              <a:gd name="connsiteX87" fmla="*/ 1309416 w 4796039"/>
              <a:gd name="connsiteY87" fmla="*/ 4127863 h 4127863"/>
              <a:gd name="connsiteX88" fmla="*/ 1581559 w 4796039"/>
              <a:gd name="connsiteY88" fmla="*/ 4116977 h 4127863"/>
              <a:gd name="connsiteX89" fmla="*/ 1646873 w 4796039"/>
              <a:gd name="connsiteY89" fmla="*/ 4084320 h 4127863"/>
              <a:gd name="connsiteX90" fmla="*/ 1668645 w 4796039"/>
              <a:gd name="connsiteY90" fmla="*/ 4062549 h 4127863"/>
              <a:gd name="connsiteX91" fmla="*/ 1701302 w 4796039"/>
              <a:gd name="connsiteY91" fmla="*/ 4051663 h 4127863"/>
              <a:gd name="connsiteX92" fmla="*/ 1744845 w 4796039"/>
              <a:gd name="connsiteY92" fmla="*/ 3975463 h 4127863"/>
              <a:gd name="connsiteX93" fmla="*/ 1755731 w 4796039"/>
              <a:gd name="connsiteY93" fmla="*/ 3942806 h 4127863"/>
              <a:gd name="connsiteX94" fmla="*/ 1766616 w 4796039"/>
              <a:gd name="connsiteY94" fmla="*/ 3899263 h 4127863"/>
              <a:gd name="connsiteX95" fmla="*/ 1788388 w 4796039"/>
              <a:gd name="connsiteY95" fmla="*/ 3866606 h 4127863"/>
              <a:gd name="connsiteX96" fmla="*/ 1810159 w 4796039"/>
              <a:gd name="connsiteY96" fmla="*/ 3779520 h 4127863"/>
              <a:gd name="connsiteX97" fmla="*/ 1831931 w 4796039"/>
              <a:gd name="connsiteY97" fmla="*/ 3648891 h 4127863"/>
              <a:gd name="connsiteX98" fmla="*/ 1777502 w 4796039"/>
              <a:gd name="connsiteY98" fmla="*/ 3387634 h 4127863"/>
              <a:gd name="connsiteX99" fmla="*/ 1744845 w 4796039"/>
              <a:gd name="connsiteY99" fmla="*/ 3376749 h 4127863"/>
              <a:gd name="connsiteX100" fmla="*/ 1723073 w 4796039"/>
              <a:gd name="connsiteY100" fmla="*/ 3354977 h 4127863"/>
              <a:gd name="connsiteX101" fmla="*/ 1559788 w 4796039"/>
              <a:gd name="connsiteY101" fmla="*/ 3333206 h 4127863"/>
              <a:gd name="connsiteX102" fmla="*/ 1527131 w 4796039"/>
              <a:gd name="connsiteY102" fmla="*/ 3322320 h 4127863"/>
              <a:gd name="connsiteX103" fmla="*/ 1483588 w 4796039"/>
              <a:gd name="connsiteY103" fmla="*/ 3311434 h 4127863"/>
              <a:gd name="connsiteX104" fmla="*/ 1418273 w 4796039"/>
              <a:gd name="connsiteY104" fmla="*/ 3289663 h 4127863"/>
              <a:gd name="connsiteX105" fmla="*/ 1363845 w 4796039"/>
              <a:gd name="connsiteY105" fmla="*/ 3246120 h 4127863"/>
              <a:gd name="connsiteX106" fmla="*/ 1287645 w 4796039"/>
              <a:gd name="connsiteY106" fmla="*/ 3202577 h 4127863"/>
              <a:gd name="connsiteX107" fmla="*/ 1211445 w 4796039"/>
              <a:gd name="connsiteY107" fmla="*/ 3137263 h 4127863"/>
              <a:gd name="connsiteX108" fmla="*/ 1189673 w 4796039"/>
              <a:gd name="connsiteY108" fmla="*/ 3104606 h 4127863"/>
              <a:gd name="connsiteX109" fmla="*/ 1167902 w 4796039"/>
              <a:gd name="connsiteY109" fmla="*/ 3082834 h 4127863"/>
              <a:gd name="connsiteX110" fmla="*/ 1135245 w 4796039"/>
              <a:gd name="connsiteY110" fmla="*/ 2973977 h 4127863"/>
              <a:gd name="connsiteX111" fmla="*/ 1124359 w 4796039"/>
              <a:gd name="connsiteY111" fmla="*/ 2941320 h 4127863"/>
              <a:gd name="connsiteX112" fmla="*/ 1146131 w 4796039"/>
              <a:gd name="connsiteY112" fmla="*/ 2723606 h 4127863"/>
              <a:gd name="connsiteX113" fmla="*/ 1157016 w 4796039"/>
              <a:gd name="connsiteY113" fmla="*/ 2690949 h 4127863"/>
              <a:gd name="connsiteX114" fmla="*/ 1178788 w 4796039"/>
              <a:gd name="connsiteY114" fmla="*/ 2658291 h 4127863"/>
              <a:gd name="connsiteX115" fmla="*/ 1233216 w 4796039"/>
              <a:gd name="connsiteY115" fmla="*/ 2549434 h 4127863"/>
              <a:gd name="connsiteX116" fmla="*/ 1233216 w 4796039"/>
              <a:gd name="connsiteY116" fmla="*/ 2549434 h 4127863"/>
              <a:gd name="connsiteX117" fmla="*/ 1244102 w 4796039"/>
              <a:gd name="connsiteY117" fmla="*/ 2516777 h 4127863"/>
              <a:gd name="connsiteX118" fmla="*/ 1276759 w 4796039"/>
              <a:gd name="connsiteY118" fmla="*/ 2495006 h 4127863"/>
              <a:gd name="connsiteX119" fmla="*/ 1298531 w 4796039"/>
              <a:gd name="connsiteY119" fmla="*/ 2473234 h 4127863"/>
              <a:gd name="connsiteX120" fmla="*/ 1320302 w 4796039"/>
              <a:gd name="connsiteY120" fmla="*/ 2440577 h 4127863"/>
              <a:gd name="connsiteX121" fmla="*/ 1363845 w 4796039"/>
              <a:gd name="connsiteY121" fmla="*/ 2418806 h 4127863"/>
              <a:gd name="connsiteX122" fmla="*/ 1396502 w 4796039"/>
              <a:gd name="connsiteY122" fmla="*/ 2397034 h 4127863"/>
              <a:gd name="connsiteX123" fmla="*/ 1461816 w 4796039"/>
              <a:gd name="connsiteY123" fmla="*/ 2375263 h 4127863"/>
              <a:gd name="connsiteX124" fmla="*/ 1548902 w 4796039"/>
              <a:gd name="connsiteY124" fmla="*/ 2353491 h 4127863"/>
              <a:gd name="connsiteX125" fmla="*/ 1625102 w 4796039"/>
              <a:gd name="connsiteY125" fmla="*/ 2342606 h 4127863"/>
              <a:gd name="connsiteX126" fmla="*/ 2691902 w 4796039"/>
              <a:gd name="connsiteY126" fmla="*/ 2331720 h 4127863"/>
              <a:gd name="connsiteX127" fmla="*/ 2746331 w 4796039"/>
              <a:gd name="connsiteY127" fmla="*/ 2320834 h 4127863"/>
              <a:gd name="connsiteX128" fmla="*/ 2811645 w 4796039"/>
              <a:gd name="connsiteY128" fmla="*/ 2309949 h 4127863"/>
              <a:gd name="connsiteX129" fmla="*/ 2855188 w 4796039"/>
              <a:gd name="connsiteY129" fmla="*/ 2299063 h 4127863"/>
              <a:gd name="connsiteX130" fmla="*/ 2909616 w 4796039"/>
              <a:gd name="connsiteY130" fmla="*/ 2288177 h 4127863"/>
              <a:gd name="connsiteX131" fmla="*/ 2942273 w 4796039"/>
              <a:gd name="connsiteY131" fmla="*/ 2277291 h 4127863"/>
              <a:gd name="connsiteX132" fmla="*/ 3018473 w 4796039"/>
              <a:gd name="connsiteY132" fmla="*/ 2266406 h 4127863"/>
              <a:gd name="connsiteX133" fmla="*/ 3072902 w 4796039"/>
              <a:gd name="connsiteY133" fmla="*/ 2255520 h 4127863"/>
              <a:gd name="connsiteX134" fmla="*/ 3170873 w 4796039"/>
              <a:gd name="connsiteY134" fmla="*/ 2244634 h 4127863"/>
              <a:gd name="connsiteX135" fmla="*/ 3236188 w 4796039"/>
              <a:gd name="connsiteY135" fmla="*/ 2233749 h 4127863"/>
              <a:gd name="connsiteX136" fmla="*/ 3312388 w 4796039"/>
              <a:gd name="connsiteY136" fmla="*/ 2222863 h 4127863"/>
              <a:gd name="connsiteX137" fmla="*/ 3410359 w 4796039"/>
              <a:gd name="connsiteY137" fmla="*/ 2201091 h 4127863"/>
              <a:gd name="connsiteX138" fmla="*/ 3443016 w 4796039"/>
              <a:gd name="connsiteY138" fmla="*/ 2190206 h 4127863"/>
              <a:gd name="connsiteX139" fmla="*/ 3486559 w 4796039"/>
              <a:gd name="connsiteY139" fmla="*/ 2179320 h 4127863"/>
              <a:gd name="connsiteX140" fmla="*/ 3551873 w 4796039"/>
              <a:gd name="connsiteY140" fmla="*/ 2157549 h 4127863"/>
              <a:gd name="connsiteX141" fmla="*/ 3628073 w 4796039"/>
              <a:gd name="connsiteY141" fmla="*/ 2146663 h 4127863"/>
              <a:gd name="connsiteX142" fmla="*/ 3715159 w 4796039"/>
              <a:gd name="connsiteY142" fmla="*/ 2124891 h 4127863"/>
              <a:gd name="connsiteX143" fmla="*/ 3758702 w 4796039"/>
              <a:gd name="connsiteY143" fmla="*/ 2114006 h 4127863"/>
              <a:gd name="connsiteX144" fmla="*/ 3791359 w 4796039"/>
              <a:gd name="connsiteY144" fmla="*/ 2092234 h 4127863"/>
              <a:gd name="connsiteX145" fmla="*/ 3932873 w 4796039"/>
              <a:gd name="connsiteY145" fmla="*/ 2059577 h 4127863"/>
              <a:gd name="connsiteX146" fmla="*/ 4019959 w 4796039"/>
              <a:gd name="connsiteY146" fmla="*/ 2026920 h 4127863"/>
              <a:gd name="connsiteX147" fmla="*/ 4063502 w 4796039"/>
              <a:gd name="connsiteY147" fmla="*/ 2005149 h 4127863"/>
              <a:gd name="connsiteX148" fmla="*/ 4096159 w 4796039"/>
              <a:gd name="connsiteY148" fmla="*/ 1994263 h 4127863"/>
              <a:gd name="connsiteX149" fmla="*/ 4139702 w 4796039"/>
              <a:gd name="connsiteY149" fmla="*/ 1961606 h 4127863"/>
              <a:gd name="connsiteX150" fmla="*/ 4172359 w 4796039"/>
              <a:gd name="connsiteY150" fmla="*/ 1950720 h 4127863"/>
              <a:gd name="connsiteX151" fmla="*/ 4194131 w 4796039"/>
              <a:gd name="connsiteY151" fmla="*/ 1928949 h 4127863"/>
              <a:gd name="connsiteX152" fmla="*/ 4237673 w 4796039"/>
              <a:gd name="connsiteY152" fmla="*/ 1907177 h 4127863"/>
              <a:gd name="connsiteX153" fmla="*/ 4259445 w 4796039"/>
              <a:gd name="connsiteY153" fmla="*/ 1885406 h 4127863"/>
              <a:gd name="connsiteX154" fmla="*/ 4292102 w 4796039"/>
              <a:gd name="connsiteY154" fmla="*/ 1863634 h 4127863"/>
              <a:gd name="connsiteX155" fmla="*/ 4335645 w 4796039"/>
              <a:gd name="connsiteY155" fmla="*/ 1798320 h 4127863"/>
              <a:gd name="connsiteX156" fmla="*/ 4379188 w 4796039"/>
              <a:gd name="connsiteY156" fmla="*/ 1733006 h 4127863"/>
              <a:gd name="connsiteX157" fmla="*/ 4411845 w 4796039"/>
              <a:gd name="connsiteY157" fmla="*/ 1678577 h 4127863"/>
              <a:gd name="connsiteX158" fmla="*/ 4422731 w 4796039"/>
              <a:gd name="connsiteY158" fmla="*/ 1645920 h 4127863"/>
              <a:gd name="connsiteX159" fmla="*/ 4444502 w 4796039"/>
              <a:gd name="connsiteY159" fmla="*/ 1613263 h 4127863"/>
              <a:gd name="connsiteX160" fmla="*/ 4466273 w 4796039"/>
              <a:gd name="connsiteY160" fmla="*/ 1569720 h 4127863"/>
              <a:gd name="connsiteX161" fmla="*/ 4488045 w 4796039"/>
              <a:gd name="connsiteY161" fmla="*/ 1537063 h 4127863"/>
              <a:gd name="connsiteX162" fmla="*/ 4498931 w 4796039"/>
              <a:gd name="connsiteY162" fmla="*/ 1504406 h 4127863"/>
              <a:gd name="connsiteX163" fmla="*/ 4542473 w 4796039"/>
              <a:gd name="connsiteY163" fmla="*/ 1449977 h 4127863"/>
              <a:gd name="connsiteX164" fmla="*/ 4564245 w 4796039"/>
              <a:gd name="connsiteY164" fmla="*/ 1384663 h 4127863"/>
              <a:gd name="connsiteX165" fmla="*/ 4618673 w 4796039"/>
              <a:gd name="connsiteY165" fmla="*/ 1297577 h 4127863"/>
              <a:gd name="connsiteX166" fmla="*/ 4662216 w 4796039"/>
              <a:gd name="connsiteY166" fmla="*/ 1199606 h 4127863"/>
              <a:gd name="connsiteX167" fmla="*/ 4705759 w 4796039"/>
              <a:gd name="connsiteY167" fmla="*/ 1079863 h 4127863"/>
              <a:gd name="connsiteX168" fmla="*/ 4727531 w 4796039"/>
              <a:gd name="connsiteY168" fmla="*/ 992777 h 4127863"/>
              <a:gd name="connsiteX169" fmla="*/ 4760188 w 4796039"/>
              <a:gd name="connsiteY169" fmla="*/ 905691 h 4127863"/>
              <a:gd name="connsiteX170" fmla="*/ 4771073 w 4796039"/>
              <a:gd name="connsiteY170" fmla="*/ 829491 h 4127863"/>
              <a:gd name="connsiteX171" fmla="*/ 4792845 w 4796039"/>
              <a:gd name="connsiteY171" fmla="*/ 785949 h 4127863"/>
              <a:gd name="connsiteX172" fmla="*/ 4794206 w 4796039"/>
              <a:gd name="connsiteY172" fmla="*/ 732201 h 4127863"/>
              <a:gd name="connsiteX173" fmla="*/ 4777877 w 4796039"/>
              <a:gd name="connsiteY173" fmla="*/ 702945 h 4127863"/>
              <a:gd name="connsiteX174" fmla="*/ 4795566 w 4796039"/>
              <a:gd name="connsiteY174" fmla="*/ 671649 h 4127863"/>
              <a:gd name="connsiteX175" fmla="*/ 4755425 w 4796039"/>
              <a:gd name="connsiteY175" fmla="*/ 607695 h 4127863"/>
              <a:gd name="connsiteX176" fmla="*/ 4754064 w 4796039"/>
              <a:gd name="connsiteY176" fmla="*/ 495437 h 4127863"/>
              <a:gd name="connsiteX177" fmla="*/ 4673782 w 4796039"/>
              <a:gd name="connsiteY177" fmla="*/ 287247 h 4127863"/>
              <a:gd name="connsiteX178" fmla="*/ 4618673 w 4796039"/>
              <a:gd name="connsiteY178" fmla="*/ 67491 h 4127863"/>
              <a:gd name="connsiteX179" fmla="*/ 4586016 w 4796039"/>
              <a:gd name="connsiteY179" fmla="*/ 56606 h 4127863"/>
              <a:gd name="connsiteX180" fmla="*/ 4553359 w 4796039"/>
              <a:gd name="connsiteY180" fmla="*/ 45720 h 4127863"/>
              <a:gd name="connsiteX181" fmla="*/ 4498931 w 4796039"/>
              <a:gd name="connsiteY181" fmla="*/ 34834 h 4127863"/>
              <a:gd name="connsiteX182" fmla="*/ 4433616 w 4796039"/>
              <a:gd name="connsiteY182" fmla="*/ 13063 h 4127863"/>
              <a:gd name="connsiteX183" fmla="*/ 4400959 w 4796039"/>
              <a:gd name="connsiteY183" fmla="*/ 2177 h 4127863"/>
              <a:gd name="connsiteX184" fmla="*/ 4307751 w 4796039"/>
              <a:gd name="connsiteY184" fmla="*/ 4218 h 4127863"/>
              <a:gd name="connsiteX185" fmla="*/ 4168957 w 4796039"/>
              <a:gd name="connsiteY185" fmla="*/ 8981 h 4127863"/>
              <a:gd name="connsiteX0" fmla="*/ 4346531 w 4795934"/>
              <a:gd name="connsiteY0" fmla="*/ 4899 h 4127863"/>
              <a:gd name="connsiteX1" fmla="*/ 4292102 w 4795934"/>
              <a:gd name="connsiteY1" fmla="*/ 2177 h 4127863"/>
              <a:gd name="connsiteX2" fmla="*/ 3747816 w 4795934"/>
              <a:gd name="connsiteY2" fmla="*/ 2177 h 4127863"/>
              <a:gd name="connsiteX3" fmla="*/ 3682502 w 4795934"/>
              <a:gd name="connsiteY3" fmla="*/ 23949 h 4127863"/>
              <a:gd name="connsiteX4" fmla="*/ 3638959 w 4795934"/>
              <a:gd name="connsiteY4" fmla="*/ 34834 h 4127863"/>
              <a:gd name="connsiteX5" fmla="*/ 3573645 w 4795934"/>
              <a:gd name="connsiteY5" fmla="*/ 56606 h 4127863"/>
              <a:gd name="connsiteX6" fmla="*/ 3486559 w 4795934"/>
              <a:gd name="connsiteY6" fmla="*/ 165463 h 4127863"/>
              <a:gd name="connsiteX7" fmla="*/ 3475673 w 4795934"/>
              <a:gd name="connsiteY7" fmla="*/ 198120 h 4127863"/>
              <a:gd name="connsiteX8" fmla="*/ 3453902 w 4795934"/>
              <a:gd name="connsiteY8" fmla="*/ 274320 h 4127863"/>
              <a:gd name="connsiteX9" fmla="*/ 3443016 w 4795934"/>
              <a:gd name="connsiteY9" fmla="*/ 611777 h 4127863"/>
              <a:gd name="connsiteX10" fmla="*/ 3432131 w 4795934"/>
              <a:gd name="connsiteY10" fmla="*/ 1188720 h 4127863"/>
              <a:gd name="connsiteX11" fmla="*/ 3421245 w 4795934"/>
              <a:gd name="connsiteY11" fmla="*/ 1254034 h 4127863"/>
              <a:gd name="connsiteX12" fmla="*/ 3388588 w 4795934"/>
              <a:gd name="connsiteY12" fmla="*/ 1373777 h 4127863"/>
              <a:gd name="connsiteX13" fmla="*/ 3377702 w 4795934"/>
              <a:gd name="connsiteY13" fmla="*/ 1406434 h 4127863"/>
              <a:gd name="connsiteX14" fmla="*/ 3355931 w 4795934"/>
              <a:gd name="connsiteY14" fmla="*/ 1428206 h 4127863"/>
              <a:gd name="connsiteX15" fmla="*/ 3345045 w 4795934"/>
              <a:gd name="connsiteY15" fmla="*/ 1460863 h 4127863"/>
              <a:gd name="connsiteX16" fmla="*/ 3312388 w 4795934"/>
              <a:gd name="connsiteY16" fmla="*/ 1471749 h 4127863"/>
              <a:gd name="connsiteX17" fmla="*/ 3290616 w 4795934"/>
              <a:gd name="connsiteY17" fmla="*/ 1493520 h 4127863"/>
              <a:gd name="connsiteX18" fmla="*/ 3214416 w 4795934"/>
              <a:gd name="connsiteY18" fmla="*/ 1526177 h 4127863"/>
              <a:gd name="connsiteX19" fmla="*/ 3094673 w 4795934"/>
              <a:gd name="connsiteY19" fmla="*/ 1558834 h 4127863"/>
              <a:gd name="connsiteX20" fmla="*/ 3062016 w 4795934"/>
              <a:gd name="connsiteY20" fmla="*/ 1569720 h 4127863"/>
              <a:gd name="connsiteX21" fmla="*/ 2942273 w 4795934"/>
              <a:gd name="connsiteY21" fmla="*/ 1591491 h 4127863"/>
              <a:gd name="connsiteX22" fmla="*/ 2256473 w 4795934"/>
              <a:gd name="connsiteY22" fmla="*/ 1602377 h 4127863"/>
              <a:gd name="connsiteX23" fmla="*/ 2136731 w 4795934"/>
              <a:gd name="connsiteY23" fmla="*/ 1624149 h 4127863"/>
              <a:gd name="connsiteX24" fmla="*/ 2071416 w 4795934"/>
              <a:gd name="connsiteY24" fmla="*/ 1645920 h 4127863"/>
              <a:gd name="connsiteX25" fmla="*/ 1914254 w 4795934"/>
              <a:gd name="connsiteY25" fmla="*/ 1659527 h 4127863"/>
              <a:gd name="connsiteX26" fmla="*/ 1534615 w 4795934"/>
              <a:gd name="connsiteY26" fmla="*/ 1641158 h 4127863"/>
              <a:gd name="connsiteX27" fmla="*/ 1511482 w 4795934"/>
              <a:gd name="connsiteY27" fmla="*/ 1643878 h 4127863"/>
              <a:gd name="connsiteX28" fmla="*/ 1463177 w 4795934"/>
              <a:gd name="connsiteY28" fmla="*/ 1641158 h 4127863"/>
              <a:gd name="connsiteX29" fmla="*/ 1450931 w 4795934"/>
              <a:gd name="connsiteY29" fmla="*/ 1656806 h 4127863"/>
              <a:gd name="connsiteX30" fmla="*/ 1363845 w 4795934"/>
              <a:gd name="connsiteY30" fmla="*/ 1645920 h 4127863"/>
              <a:gd name="connsiteX31" fmla="*/ 1287645 w 4795934"/>
              <a:gd name="connsiteY31" fmla="*/ 1635034 h 4127863"/>
              <a:gd name="connsiteX32" fmla="*/ 1102588 w 4795934"/>
              <a:gd name="connsiteY32" fmla="*/ 1645920 h 4127863"/>
              <a:gd name="connsiteX33" fmla="*/ 1048159 w 4795934"/>
              <a:gd name="connsiteY33" fmla="*/ 1689463 h 4127863"/>
              <a:gd name="connsiteX34" fmla="*/ 1015502 w 4795934"/>
              <a:gd name="connsiteY34" fmla="*/ 1711234 h 4127863"/>
              <a:gd name="connsiteX35" fmla="*/ 950188 w 4795934"/>
              <a:gd name="connsiteY35" fmla="*/ 1776549 h 4127863"/>
              <a:gd name="connsiteX36" fmla="*/ 917531 w 4795934"/>
              <a:gd name="connsiteY36" fmla="*/ 1809206 h 4127863"/>
              <a:gd name="connsiteX37" fmla="*/ 884873 w 4795934"/>
              <a:gd name="connsiteY37" fmla="*/ 1830977 h 4127863"/>
              <a:gd name="connsiteX38" fmla="*/ 830445 w 4795934"/>
              <a:gd name="connsiteY38" fmla="*/ 1863634 h 4127863"/>
              <a:gd name="connsiteX39" fmla="*/ 776016 w 4795934"/>
              <a:gd name="connsiteY39" fmla="*/ 1896291 h 4127863"/>
              <a:gd name="connsiteX40" fmla="*/ 754245 w 4795934"/>
              <a:gd name="connsiteY40" fmla="*/ 1918063 h 4127863"/>
              <a:gd name="connsiteX41" fmla="*/ 656273 w 4795934"/>
              <a:gd name="connsiteY41" fmla="*/ 1972491 h 4127863"/>
              <a:gd name="connsiteX42" fmla="*/ 569188 w 4795934"/>
              <a:gd name="connsiteY42" fmla="*/ 2016034 h 4127863"/>
              <a:gd name="connsiteX43" fmla="*/ 536531 w 4795934"/>
              <a:gd name="connsiteY43" fmla="*/ 2026920 h 4127863"/>
              <a:gd name="connsiteX44" fmla="*/ 449445 w 4795934"/>
              <a:gd name="connsiteY44" fmla="*/ 2070463 h 4127863"/>
              <a:gd name="connsiteX45" fmla="*/ 449445 w 4795934"/>
              <a:gd name="connsiteY45" fmla="*/ 2070463 h 4127863"/>
              <a:gd name="connsiteX46" fmla="*/ 384131 w 4795934"/>
              <a:gd name="connsiteY46" fmla="*/ 2103120 h 4127863"/>
              <a:gd name="connsiteX47" fmla="*/ 329702 w 4795934"/>
              <a:gd name="connsiteY47" fmla="*/ 2146663 h 4127863"/>
              <a:gd name="connsiteX48" fmla="*/ 286159 w 4795934"/>
              <a:gd name="connsiteY48" fmla="*/ 2157549 h 4127863"/>
              <a:gd name="connsiteX49" fmla="*/ 220845 w 4795934"/>
              <a:gd name="connsiteY49" fmla="*/ 2201091 h 4127863"/>
              <a:gd name="connsiteX50" fmla="*/ 199073 w 4795934"/>
              <a:gd name="connsiteY50" fmla="*/ 2222863 h 4127863"/>
              <a:gd name="connsiteX51" fmla="*/ 166416 w 4795934"/>
              <a:gd name="connsiteY51" fmla="*/ 2244634 h 4127863"/>
              <a:gd name="connsiteX52" fmla="*/ 144645 w 4795934"/>
              <a:gd name="connsiteY52" fmla="*/ 2266406 h 4127863"/>
              <a:gd name="connsiteX53" fmla="*/ 111988 w 4795934"/>
              <a:gd name="connsiteY53" fmla="*/ 2288177 h 4127863"/>
              <a:gd name="connsiteX54" fmla="*/ 68445 w 4795934"/>
              <a:gd name="connsiteY54" fmla="*/ 2342606 h 4127863"/>
              <a:gd name="connsiteX55" fmla="*/ 35788 w 4795934"/>
              <a:gd name="connsiteY55" fmla="*/ 2440577 h 4127863"/>
              <a:gd name="connsiteX56" fmla="*/ 24902 w 4795934"/>
              <a:gd name="connsiteY56" fmla="*/ 2473234 h 4127863"/>
              <a:gd name="connsiteX57" fmla="*/ 14016 w 4795934"/>
              <a:gd name="connsiteY57" fmla="*/ 2505891 h 4127863"/>
              <a:gd name="connsiteX58" fmla="*/ 14016 w 4795934"/>
              <a:gd name="connsiteY58" fmla="*/ 2810691 h 4127863"/>
              <a:gd name="connsiteX59" fmla="*/ 35788 w 4795934"/>
              <a:gd name="connsiteY59" fmla="*/ 2876006 h 4127863"/>
              <a:gd name="connsiteX60" fmla="*/ 46673 w 4795934"/>
              <a:gd name="connsiteY60" fmla="*/ 2930434 h 4127863"/>
              <a:gd name="connsiteX61" fmla="*/ 68445 w 4795934"/>
              <a:gd name="connsiteY61" fmla="*/ 2995749 h 4127863"/>
              <a:gd name="connsiteX62" fmla="*/ 79331 w 4795934"/>
              <a:gd name="connsiteY62" fmla="*/ 3039291 h 4127863"/>
              <a:gd name="connsiteX63" fmla="*/ 90216 w 4795934"/>
              <a:gd name="connsiteY63" fmla="*/ 3126377 h 4127863"/>
              <a:gd name="connsiteX64" fmla="*/ 101102 w 4795934"/>
              <a:gd name="connsiteY64" fmla="*/ 3159034 h 4127863"/>
              <a:gd name="connsiteX65" fmla="*/ 111988 w 4795934"/>
              <a:gd name="connsiteY65" fmla="*/ 3202577 h 4127863"/>
              <a:gd name="connsiteX66" fmla="*/ 144645 w 4795934"/>
              <a:gd name="connsiteY66" fmla="*/ 3322320 h 4127863"/>
              <a:gd name="connsiteX67" fmla="*/ 155531 w 4795934"/>
              <a:gd name="connsiteY67" fmla="*/ 3354977 h 4127863"/>
              <a:gd name="connsiteX68" fmla="*/ 166416 w 4795934"/>
              <a:gd name="connsiteY68" fmla="*/ 3387634 h 4127863"/>
              <a:gd name="connsiteX69" fmla="*/ 209959 w 4795934"/>
              <a:gd name="connsiteY69" fmla="*/ 3463834 h 4127863"/>
              <a:gd name="connsiteX70" fmla="*/ 231731 w 4795934"/>
              <a:gd name="connsiteY70" fmla="*/ 3496491 h 4127863"/>
              <a:gd name="connsiteX71" fmla="*/ 275273 w 4795934"/>
              <a:gd name="connsiteY71" fmla="*/ 3594463 h 4127863"/>
              <a:gd name="connsiteX72" fmla="*/ 297045 w 4795934"/>
              <a:gd name="connsiteY72" fmla="*/ 3616234 h 4127863"/>
              <a:gd name="connsiteX73" fmla="*/ 373245 w 4795934"/>
              <a:gd name="connsiteY73" fmla="*/ 3703320 h 4127863"/>
              <a:gd name="connsiteX74" fmla="*/ 405902 w 4795934"/>
              <a:gd name="connsiteY74" fmla="*/ 3735977 h 4127863"/>
              <a:gd name="connsiteX75" fmla="*/ 427673 w 4795934"/>
              <a:gd name="connsiteY75" fmla="*/ 3757749 h 4127863"/>
              <a:gd name="connsiteX76" fmla="*/ 460331 w 4795934"/>
              <a:gd name="connsiteY76" fmla="*/ 3768634 h 4127863"/>
              <a:gd name="connsiteX77" fmla="*/ 547416 w 4795934"/>
              <a:gd name="connsiteY77" fmla="*/ 3844834 h 4127863"/>
              <a:gd name="connsiteX78" fmla="*/ 601845 w 4795934"/>
              <a:gd name="connsiteY78" fmla="*/ 3888377 h 4127863"/>
              <a:gd name="connsiteX79" fmla="*/ 688931 w 4795934"/>
              <a:gd name="connsiteY79" fmla="*/ 3931920 h 4127863"/>
              <a:gd name="connsiteX80" fmla="*/ 732473 w 4795934"/>
              <a:gd name="connsiteY80" fmla="*/ 3953691 h 4127863"/>
              <a:gd name="connsiteX81" fmla="*/ 797788 w 4795934"/>
              <a:gd name="connsiteY81" fmla="*/ 3975463 h 4127863"/>
              <a:gd name="connsiteX82" fmla="*/ 830445 w 4795934"/>
              <a:gd name="connsiteY82" fmla="*/ 3986349 h 4127863"/>
              <a:gd name="connsiteX83" fmla="*/ 863102 w 4795934"/>
              <a:gd name="connsiteY83" fmla="*/ 4008120 h 4127863"/>
              <a:gd name="connsiteX84" fmla="*/ 971959 w 4795934"/>
              <a:gd name="connsiteY84" fmla="*/ 4040777 h 4127863"/>
              <a:gd name="connsiteX85" fmla="*/ 1004616 w 4795934"/>
              <a:gd name="connsiteY85" fmla="*/ 4062549 h 4127863"/>
              <a:gd name="connsiteX86" fmla="*/ 1157016 w 4795934"/>
              <a:gd name="connsiteY86" fmla="*/ 4106091 h 4127863"/>
              <a:gd name="connsiteX87" fmla="*/ 1309416 w 4795934"/>
              <a:gd name="connsiteY87" fmla="*/ 4127863 h 4127863"/>
              <a:gd name="connsiteX88" fmla="*/ 1581559 w 4795934"/>
              <a:gd name="connsiteY88" fmla="*/ 4116977 h 4127863"/>
              <a:gd name="connsiteX89" fmla="*/ 1646873 w 4795934"/>
              <a:gd name="connsiteY89" fmla="*/ 4084320 h 4127863"/>
              <a:gd name="connsiteX90" fmla="*/ 1668645 w 4795934"/>
              <a:gd name="connsiteY90" fmla="*/ 4062549 h 4127863"/>
              <a:gd name="connsiteX91" fmla="*/ 1701302 w 4795934"/>
              <a:gd name="connsiteY91" fmla="*/ 4051663 h 4127863"/>
              <a:gd name="connsiteX92" fmla="*/ 1744845 w 4795934"/>
              <a:gd name="connsiteY92" fmla="*/ 3975463 h 4127863"/>
              <a:gd name="connsiteX93" fmla="*/ 1755731 w 4795934"/>
              <a:gd name="connsiteY93" fmla="*/ 3942806 h 4127863"/>
              <a:gd name="connsiteX94" fmla="*/ 1766616 w 4795934"/>
              <a:gd name="connsiteY94" fmla="*/ 3899263 h 4127863"/>
              <a:gd name="connsiteX95" fmla="*/ 1788388 w 4795934"/>
              <a:gd name="connsiteY95" fmla="*/ 3866606 h 4127863"/>
              <a:gd name="connsiteX96" fmla="*/ 1810159 w 4795934"/>
              <a:gd name="connsiteY96" fmla="*/ 3779520 h 4127863"/>
              <a:gd name="connsiteX97" fmla="*/ 1831931 w 4795934"/>
              <a:gd name="connsiteY97" fmla="*/ 3648891 h 4127863"/>
              <a:gd name="connsiteX98" fmla="*/ 1777502 w 4795934"/>
              <a:gd name="connsiteY98" fmla="*/ 3387634 h 4127863"/>
              <a:gd name="connsiteX99" fmla="*/ 1744845 w 4795934"/>
              <a:gd name="connsiteY99" fmla="*/ 3376749 h 4127863"/>
              <a:gd name="connsiteX100" fmla="*/ 1723073 w 4795934"/>
              <a:gd name="connsiteY100" fmla="*/ 3354977 h 4127863"/>
              <a:gd name="connsiteX101" fmla="*/ 1559788 w 4795934"/>
              <a:gd name="connsiteY101" fmla="*/ 3333206 h 4127863"/>
              <a:gd name="connsiteX102" fmla="*/ 1527131 w 4795934"/>
              <a:gd name="connsiteY102" fmla="*/ 3322320 h 4127863"/>
              <a:gd name="connsiteX103" fmla="*/ 1483588 w 4795934"/>
              <a:gd name="connsiteY103" fmla="*/ 3311434 h 4127863"/>
              <a:gd name="connsiteX104" fmla="*/ 1418273 w 4795934"/>
              <a:gd name="connsiteY104" fmla="*/ 3289663 h 4127863"/>
              <a:gd name="connsiteX105" fmla="*/ 1363845 w 4795934"/>
              <a:gd name="connsiteY105" fmla="*/ 3246120 h 4127863"/>
              <a:gd name="connsiteX106" fmla="*/ 1287645 w 4795934"/>
              <a:gd name="connsiteY106" fmla="*/ 3202577 h 4127863"/>
              <a:gd name="connsiteX107" fmla="*/ 1211445 w 4795934"/>
              <a:gd name="connsiteY107" fmla="*/ 3137263 h 4127863"/>
              <a:gd name="connsiteX108" fmla="*/ 1189673 w 4795934"/>
              <a:gd name="connsiteY108" fmla="*/ 3104606 h 4127863"/>
              <a:gd name="connsiteX109" fmla="*/ 1167902 w 4795934"/>
              <a:gd name="connsiteY109" fmla="*/ 3082834 h 4127863"/>
              <a:gd name="connsiteX110" fmla="*/ 1135245 w 4795934"/>
              <a:gd name="connsiteY110" fmla="*/ 2973977 h 4127863"/>
              <a:gd name="connsiteX111" fmla="*/ 1124359 w 4795934"/>
              <a:gd name="connsiteY111" fmla="*/ 2941320 h 4127863"/>
              <a:gd name="connsiteX112" fmla="*/ 1146131 w 4795934"/>
              <a:gd name="connsiteY112" fmla="*/ 2723606 h 4127863"/>
              <a:gd name="connsiteX113" fmla="*/ 1157016 w 4795934"/>
              <a:gd name="connsiteY113" fmla="*/ 2690949 h 4127863"/>
              <a:gd name="connsiteX114" fmla="*/ 1178788 w 4795934"/>
              <a:gd name="connsiteY114" fmla="*/ 2658291 h 4127863"/>
              <a:gd name="connsiteX115" fmla="*/ 1233216 w 4795934"/>
              <a:gd name="connsiteY115" fmla="*/ 2549434 h 4127863"/>
              <a:gd name="connsiteX116" fmla="*/ 1233216 w 4795934"/>
              <a:gd name="connsiteY116" fmla="*/ 2549434 h 4127863"/>
              <a:gd name="connsiteX117" fmla="*/ 1244102 w 4795934"/>
              <a:gd name="connsiteY117" fmla="*/ 2516777 h 4127863"/>
              <a:gd name="connsiteX118" fmla="*/ 1276759 w 4795934"/>
              <a:gd name="connsiteY118" fmla="*/ 2495006 h 4127863"/>
              <a:gd name="connsiteX119" fmla="*/ 1298531 w 4795934"/>
              <a:gd name="connsiteY119" fmla="*/ 2473234 h 4127863"/>
              <a:gd name="connsiteX120" fmla="*/ 1320302 w 4795934"/>
              <a:gd name="connsiteY120" fmla="*/ 2440577 h 4127863"/>
              <a:gd name="connsiteX121" fmla="*/ 1363845 w 4795934"/>
              <a:gd name="connsiteY121" fmla="*/ 2418806 h 4127863"/>
              <a:gd name="connsiteX122" fmla="*/ 1396502 w 4795934"/>
              <a:gd name="connsiteY122" fmla="*/ 2397034 h 4127863"/>
              <a:gd name="connsiteX123" fmla="*/ 1461816 w 4795934"/>
              <a:gd name="connsiteY123" fmla="*/ 2375263 h 4127863"/>
              <a:gd name="connsiteX124" fmla="*/ 1548902 w 4795934"/>
              <a:gd name="connsiteY124" fmla="*/ 2353491 h 4127863"/>
              <a:gd name="connsiteX125" fmla="*/ 1625102 w 4795934"/>
              <a:gd name="connsiteY125" fmla="*/ 2342606 h 4127863"/>
              <a:gd name="connsiteX126" fmla="*/ 2691902 w 4795934"/>
              <a:gd name="connsiteY126" fmla="*/ 2331720 h 4127863"/>
              <a:gd name="connsiteX127" fmla="*/ 2746331 w 4795934"/>
              <a:gd name="connsiteY127" fmla="*/ 2320834 h 4127863"/>
              <a:gd name="connsiteX128" fmla="*/ 2811645 w 4795934"/>
              <a:gd name="connsiteY128" fmla="*/ 2309949 h 4127863"/>
              <a:gd name="connsiteX129" fmla="*/ 2855188 w 4795934"/>
              <a:gd name="connsiteY129" fmla="*/ 2299063 h 4127863"/>
              <a:gd name="connsiteX130" fmla="*/ 2909616 w 4795934"/>
              <a:gd name="connsiteY130" fmla="*/ 2288177 h 4127863"/>
              <a:gd name="connsiteX131" fmla="*/ 2942273 w 4795934"/>
              <a:gd name="connsiteY131" fmla="*/ 2277291 h 4127863"/>
              <a:gd name="connsiteX132" fmla="*/ 3018473 w 4795934"/>
              <a:gd name="connsiteY132" fmla="*/ 2266406 h 4127863"/>
              <a:gd name="connsiteX133" fmla="*/ 3072902 w 4795934"/>
              <a:gd name="connsiteY133" fmla="*/ 2255520 h 4127863"/>
              <a:gd name="connsiteX134" fmla="*/ 3170873 w 4795934"/>
              <a:gd name="connsiteY134" fmla="*/ 2244634 h 4127863"/>
              <a:gd name="connsiteX135" fmla="*/ 3236188 w 4795934"/>
              <a:gd name="connsiteY135" fmla="*/ 2233749 h 4127863"/>
              <a:gd name="connsiteX136" fmla="*/ 3312388 w 4795934"/>
              <a:gd name="connsiteY136" fmla="*/ 2222863 h 4127863"/>
              <a:gd name="connsiteX137" fmla="*/ 3410359 w 4795934"/>
              <a:gd name="connsiteY137" fmla="*/ 2201091 h 4127863"/>
              <a:gd name="connsiteX138" fmla="*/ 3443016 w 4795934"/>
              <a:gd name="connsiteY138" fmla="*/ 2190206 h 4127863"/>
              <a:gd name="connsiteX139" fmla="*/ 3486559 w 4795934"/>
              <a:gd name="connsiteY139" fmla="*/ 2179320 h 4127863"/>
              <a:gd name="connsiteX140" fmla="*/ 3551873 w 4795934"/>
              <a:gd name="connsiteY140" fmla="*/ 2157549 h 4127863"/>
              <a:gd name="connsiteX141" fmla="*/ 3628073 w 4795934"/>
              <a:gd name="connsiteY141" fmla="*/ 2146663 h 4127863"/>
              <a:gd name="connsiteX142" fmla="*/ 3715159 w 4795934"/>
              <a:gd name="connsiteY142" fmla="*/ 2124891 h 4127863"/>
              <a:gd name="connsiteX143" fmla="*/ 3758702 w 4795934"/>
              <a:gd name="connsiteY143" fmla="*/ 2114006 h 4127863"/>
              <a:gd name="connsiteX144" fmla="*/ 3791359 w 4795934"/>
              <a:gd name="connsiteY144" fmla="*/ 2092234 h 4127863"/>
              <a:gd name="connsiteX145" fmla="*/ 3932873 w 4795934"/>
              <a:gd name="connsiteY145" fmla="*/ 2059577 h 4127863"/>
              <a:gd name="connsiteX146" fmla="*/ 4019959 w 4795934"/>
              <a:gd name="connsiteY146" fmla="*/ 2026920 h 4127863"/>
              <a:gd name="connsiteX147" fmla="*/ 4063502 w 4795934"/>
              <a:gd name="connsiteY147" fmla="*/ 2005149 h 4127863"/>
              <a:gd name="connsiteX148" fmla="*/ 4096159 w 4795934"/>
              <a:gd name="connsiteY148" fmla="*/ 1994263 h 4127863"/>
              <a:gd name="connsiteX149" fmla="*/ 4139702 w 4795934"/>
              <a:gd name="connsiteY149" fmla="*/ 1961606 h 4127863"/>
              <a:gd name="connsiteX150" fmla="*/ 4172359 w 4795934"/>
              <a:gd name="connsiteY150" fmla="*/ 1950720 h 4127863"/>
              <a:gd name="connsiteX151" fmla="*/ 4194131 w 4795934"/>
              <a:gd name="connsiteY151" fmla="*/ 1928949 h 4127863"/>
              <a:gd name="connsiteX152" fmla="*/ 4237673 w 4795934"/>
              <a:gd name="connsiteY152" fmla="*/ 1907177 h 4127863"/>
              <a:gd name="connsiteX153" fmla="*/ 4259445 w 4795934"/>
              <a:gd name="connsiteY153" fmla="*/ 1885406 h 4127863"/>
              <a:gd name="connsiteX154" fmla="*/ 4292102 w 4795934"/>
              <a:gd name="connsiteY154" fmla="*/ 1863634 h 4127863"/>
              <a:gd name="connsiteX155" fmla="*/ 4335645 w 4795934"/>
              <a:gd name="connsiteY155" fmla="*/ 1798320 h 4127863"/>
              <a:gd name="connsiteX156" fmla="*/ 4379188 w 4795934"/>
              <a:gd name="connsiteY156" fmla="*/ 1733006 h 4127863"/>
              <a:gd name="connsiteX157" fmla="*/ 4411845 w 4795934"/>
              <a:gd name="connsiteY157" fmla="*/ 1678577 h 4127863"/>
              <a:gd name="connsiteX158" fmla="*/ 4422731 w 4795934"/>
              <a:gd name="connsiteY158" fmla="*/ 1645920 h 4127863"/>
              <a:gd name="connsiteX159" fmla="*/ 4444502 w 4795934"/>
              <a:gd name="connsiteY159" fmla="*/ 1613263 h 4127863"/>
              <a:gd name="connsiteX160" fmla="*/ 4466273 w 4795934"/>
              <a:gd name="connsiteY160" fmla="*/ 1569720 h 4127863"/>
              <a:gd name="connsiteX161" fmla="*/ 4488045 w 4795934"/>
              <a:gd name="connsiteY161" fmla="*/ 1537063 h 4127863"/>
              <a:gd name="connsiteX162" fmla="*/ 4498931 w 4795934"/>
              <a:gd name="connsiteY162" fmla="*/ 1504406 h 4127863"/>
              <a:gd name="connsiteX163" fmla="*/ 4542473 w 4795934"/>
              <a:gd name="connsiteY163" fmla="*/ 1449977 h 4127863"/>
              <a:gd name="connsiteX164" fmla="*/ 4564245 w 4795934"/>
              <a:gd name="connsiteY164" fmla="*/ 1384663 h 4127863"/>
              <a:gd name="connsiteX165" fmla="*/ 4618673 w 4795934"/>
              <a:gd name="connsiteY165" fmla="*/ 1297577 h 4127863"/>
              <a:gd name="connsiteX166" fmla="*/ 4662216 w 4795934"/>
              <a:gd name="connsiteY166" fmla="*/ 1199606 h 4127863"/>
              <a:gd name="connsiteX167" fmla="*/ 4705759 w 4795934"/>
              <a:gd name="connsiteY167" fmla="*/ 1079863 h 4127863"/>
              <a:gd name="connsiteX168" fmla="*/ 4727531 w 4795934"/>
              <a:gd name="connsiteY168" fmla="*/ 992777 h 4127863"/>
              <a:gd name="connsiteX169" fmla="*/ 4760188 w 4795934"/>
              <a:gd name="connsiteY169" fmla="*/ 905691 h 4127863"/>
              <a:gd name="connsiteX170" fmla="*/ 4771073 w 4795934"/>
              <a:gd name="connsiteY170" fmla="*/ 829491 h 4127863"/>
              <a:gd name="connsiteX171" fmla="*/ 4792845 w 4795934"/>
              <a:gd name="connsiteY171" fmla="*/ 785949 h 4127863"/>
              <a:gd name="connsiteX172" fmla="*/ 4794206 w 4795934"/>
              <a:gd name="connsiteY172" fmla="*/ 732201 h 4127863"/>
              <a:gd name="connsiteX173" fmla="*/ 4777877 w 4795934"/>
              <a:gd name="connsiteY173" fmla="*/ 702945 h 4127863"/>
              <a:gd name="connsiteX174" fmla="*/ 4755425 w 4795934"/>
              <a:gd name="connsiteY174" fmla="*/ 607695 h 4127863"/>
              <a:gd name="connsiteX175" fmla="*/ 4754064 w 4795934"/>
              <a:gd name="connsiteY175" fmla="*/ 495437 h 4127863"/>
              <a:gd name="connsiteX176" fmla="*/ 4673782 w 4795934"/>
              <a:gd name="connsiteY176" fmla="*/ 287247 h 4127863"/>
              <a:gd name="connsiteX177" fmla="*/ 4618673 w 4795934"/>
              <a:gd name="connsiteY177" fmla="*/ 67491 h 4127863"/>
              <a:gd name="connsiteX178" fmla="*/ 4586016 w 4795934"/>
              <a:gd name="connsiteY178" fmla="*/ 56606 h 4127863"/>
              <a:gd name="connsiteX179" fmla="*/ 4553359 w 4795934"/>
              <a:gd name="connsiteY179" fmla="*/ 45720 h 4127863"/>
              <a:gd name="connsiteX180" fmla="*/ 4498931 w 4795934"/>
              <a:gd name="connsiteY180" fmla="*/ 34834 h 4127863"/>
              <a:gd name="connsiteX181" fmla="*/ 4433616 w 4795934"/>
              <a:gd name="connsiteY181" fmla="*/ 13063 h 4127863"/>
              <a:gd name="connsiteX182" fmla="*/ 4400959 w 4795934"/>
              <a:gd name="connsiteY182" fmla="*/ 2177 h 4127863"/>
              <a:gd name="connsiteX183" fmla="*/ 4307751 w 4795934"/>
              <a:gd name="connsiteY183" fmla="*/ 4218 h 4127863"/>
              <a:gd name="connsiteX184" fmla="*/ 4168957 w 4795934"/>
              <a:gd name="connsiteY184" fmla="*/ 8981 h 4127863"/>
              <a:gd name="connsiteX0" fmla="*/ 4346531 w 4795934"/>
              <a:gd name="connsiteY0" fmla="*/ 4899 h 4127863"/>
              <a:gd name="connsiteX1" fmla="*/ 4292102 w 4795934"/>
              <a:gd name="connsiteY1" fmla="*/ 2177 h 4127863"/>
              <a:gd name="connsiteX2" fmla="*/ 3747816 w 4795934"/>
              <a:gd name="connsiteY2" fmla="*/ 2177 h 4127863"/>
              <a:gd name="connsiteX3" fmla="*/ 3682502 w 4795934"/>
              <a:gd name="connsiteY3" fmla="*/ 23949 h 4127863"/>
              <a:gd name="connsiteX4" fmla="*/ 3638959 w 4795934"/>
              <a:gd name="connsiteY4" fmla="*/ 34834 h 4127863"/>
              <a:gd name="connsiteX5" fmla="*/ 3573645 w 4795934"/>
              <a:gd name="connsiteY5" fmla="*/ 56606 h 4127863"/>
              <a:gd name="connsiteX6" fmla="*/ 3486559 w 4795934"/>
              <a:gd name="connsiteY6" fmla="*/ 165463 h 4127863"/>
              <a:gd name="connsiteX7" fmla="*/ 3475673 w 4795934"/>
              <a:gd name="connsiteY7" fmla="*/ 198120 h 4127863"/>
              <a:gd name="connsiteX8" fmla="*/ 3453902 w 4795934"/>
              <a:gd name="connsiteY8" fmla="*/ 274320 h 4127863"/>
              <a:gd name="connsiteX9" fmla="*/ 3443016 w 4795934"/>
              <a:gd name="connsiteY9" fmla="*/ 611777 h 4127863"/>
              <a:gd name="connsiteX10" fmla="*/ 3432131 w 4795934"/>
              <a:gd name="connsiteY10" fmla="*/ 1188720 h 4127863"/>
              <a:gd name="connsiteX11" fmla="*/ 3421245 w 4795934"/>
              <a:gd name="connsiteY11" fmla="*/ 1254034 h 4127863"/>
              <a:gd name="connsiteX12" fmla="*/ 3388588 w 4795934"/>
              <a:gd name="connsiteY12" fmla="*/ 1373777 h 4127863"/>
              <a:gd name="connsiteX13" fmla="*/ 3377702 w 4795934"/>
              <a:gd name="connsiteY13" fmla="*/ 1406434 h 4127863"/>
              <a:gd name="connsiteX14" fmla="*/ 3355931 w 4795934"/>
              <a:gd name="connsiteY14" fmla="*/ 1428206 h 4127863"/>
              <a:gd name="connsiteX15" fmla="*/ 3345045 w 4795934"/>
              <a:gd name="connsiteY15" fmla="*/ 1460863 h 4127863"/>
              <a:gd name="connsiteX16" fmla="*/ 3312388 w 4795934"/>
              <a:gd name="connsiteY16" fmla="*/ 1471749 h 4127863"/>
              <a:gd name="connsiteX17" fmla="*/ 3290616 w 4795934"/>
              <a:gd name="connsiteY17" fmla="*/ 1493520 h 4127863"/>
              <a:gd name="connsiteX18" fmla="*/ 3214416 w 4795934"/>
              <a:gd name="connsiteY18" fmla="*/ 1526177 h 4127863"/>
              <a:gd name="connsiteX19" fmla="*/ 3094673 w 4795934"/>
              <a:gd name="connsiteY19" fmla="*/ 1558834 h 4127863"/>
              <a:gd name="connsiteX20" fmla="*/ 3062016 w 4795934"/>
              <a:gd name="connsiteY20" fmla="*/ 1569720 h 4127863"/>
              <a:gd name="connsiteX21" fmla="*/ 2942273 w 4795934"/>
              <a:gd name="connsiteY21" fmla="*/ 1591491 h 4127863"/>
              <a:gd name="connsiteX22" fmla="*/ 2256473 w 4795934"/>
              <a:gd name="connsiteY22" fmla="*/ 1602377 h 4127863"/>
              <a:gd name="connsiteX23" fmla="*/ 2136731 w 4795934"/>
              <a:gd name="connsiteY23" fmla="*/ 1624149 h 4127863"/>
              <a:gd name="connsiteX24" fmla="*/ 2071416 w 4795934"/>
              <a:gd name="connsiteY24" fmla="*/ 1645920 h 4127863"/>
              <a:gd name="connsiteX25" fmla="*/ 1914254 w 4795934"/>
              <a:gd name="connsiteY25" fmla="*/ 1659527 h 4127863"/>
              <a:gd name="connsiteX26" fmla="*/ 1534615 w 4795934"/>
              <a:gd name="connsiteY26" fmla="*/ 1641158 h 4127863"/>
              <a:gd name="connsiteX27" fmla="*/ 1511482 w 4795934"/>
              <a:gd name="connsiteY27" fmla="*/ 1643878 h 4127863"/>
              <a:gd name="connsiteX28" fmla="*/ 1463177 w 4795934"/>
              <a:gd name="connsiteY28" fmla="*/ 1641158 h 4127863"/>
              <a:gd name="connsiteX29" fmla="*/ 1450931 w 4795934"/>
              <a:gd name="connsiteY29" fmla="*/ 1656806 h 4127863"/>
              <a:gd name="connsiteX30" fmla="*/ 1363845 w 4795934"/>
              <a:gd name="connsiteY30" fmla="*/ 1645920 h 4127863"/>
              <a:gd name="connsiteX31" fmla="*/ 1287645 w 4795934"/>
              <a:gd name="connsiteY31" fmla="*/ 1635034 h 4127863"/>
              <a:gd name="connsiteX32" fmla="*/ 1102588 w 4795934"/>
              <a:gd name="connsiteY32" fmla="*/ 1645920 h 4127863"/>
              <a:gd name="connsiteX33" fmla="*/ 1048159 w 4795934"/>
              <a:gd name="connsiteY33" fmla="*/ 1689463 h 4127863"/>
              <a:gd name="connsiteX34" fmla="*/ 1015502 w 4795934"/>
              <a:gd name="connsiteY34" fmla="*/ 1711234 h 4127863"/>
              <a:gd name="connsiteX35" fmla="*/ 950188 w 4795934"/>
              <a:gd name="connsiteY35" fmla="*/ 1776549 h 4127863"/>
              <a:gd name="connsiteX36" fmla="*/ 917531 w 4795934"/>
              <a:gd name="connsiteY36" fmla="*/ 1809206 h 4127863"/>
              <a:gd name="connsiteX37" fmla="*/ 884873 w 4795934"/>
              <a:gd name="connsiteY37" fmla="*/ 1830977 h 4127863"/>
              <a:gd name="connsiteX38" fmla="*/ 830445 w 4795934"/>
              <a:gd name="connsiteY38" fmla="*/ 1863634 h 4127863"/>
              <a:gd name="connsiteX39" fmla="*/ 776016 w 4795934"/>
              <a:gd name="connsiteY39" fmla="*/ 1896291 h 4127863"/>
              <a:gd name="connsiteX40" fmla="*/ 754245 w 4795934"/>
              <a:gd name="connsiteY40" fmla="*/ 1918063 h 4127863"/>
              <a:gd name="connsiteX41" fmla="*/ 656273 w 4795934"/>
              <a:gd name="connsiteY41" fmla="*/ 1972491 h 4127863"/>
              <a:gd name="connsiteX42" fmla="*/ 569188 w 4795934"/>
              <a:gd name="connsiteY42" fmla="*/ 2016034 h 4127863"/>
              <a:gd name="connsiteX43" fmla="*/ 536531 w 4795934"/>
              <a:gd name="connsiteY43" fmla="*/ 2026920 h 4127863"/>
              <a:gd name="connsiteX44" fmla="*/ 449445 w 4795934"/>
              <a:gd name="connsiteY44" fmla="*/ 2070463 h 4127863"/>
              <a:gd name="connsiteX45" fmla="*/ 449445 w 4795934"/>
              <a:gd name="connsiteY45" fmla="*/ 2070463 h 4127863"/>
              <a:gd name="connsiteX46" fmla="*/ 384131 w 4795934"/>
              <a:gd name="connsiteY46" fmla="*/ 2103120 h 4127863"/>
              <a:gd name="connsiteX47" fmla="*/ 329702 w 4795934"/>
              <a:gd name="connsiteY47" fmla="*/ 2146663 h 4127863"/>
              <a:gd name="connsiteX48" fmla="*/ 286159 w 4795934"/>
              <a:gd name="connsiteY48" fmla="*/ 2157549 h 4127863"/>
              <a:gd name="connsiteX49" fmla="*/ 220845 w 4795934"/>
              <a:gd name="connsiteY49" fmla="*/ 2201091 h 4127863"/>
              <a:gd name="connsiteX50" fmla="*/ 199073 w 4795934"/>
              <a:gd name="connsiteY50" fmla="*/ 2222863 h 4127863"/>
              <a:gd name="connsiteX51" fmla="*/ 166416 w 4795934"/>
              <a:gd name="connsiteY51" fmla="*/ 2244634 h 4127863"/>
              <a:gd name="connsiteX52" fmla="*/ 144645 w 4795934"/>
              <a:gd name="connsiteY52" fmla="*/ 2266406 h 4127863"/>
              <a:gd name="connsiteX53" fmla="*/ 111988 w 4795934"/>
              <a:gd name="connsiteY53" fmla="*/ 2288177 h 4127863"/>
              <a:gd name="connsiteX54" fmla="*/ 68445 w 4795934"/>
              <a:gd name="connsiteY54" fmla="*/ 2342606 h 4127863"/>
              <a:gd name="connsiteX55" fmla="*/ 35788 w 4795934"/>
              <a:gd name="connsiteY55" fmla="*/ 2440577 h 4127863"/>
              <a:gd name="connsiteX56" fmla="*/ 24902 w 4795934"/>
              <a:gd name="connsiteY56" fmla="*/ 2473234 h 4127863"/>
              <a:gd name="connsiteX57" fmla="*/ 14016 w 4795934"/>
              <a:gd name="connsiteY57" fmla="*/ 2505891 h 4127863"/>
              <a:gd name="connsiteX58" fmla="*/ 14016 w 4795934"/>
              <a:gd name="connsiteY58" fmla="*/ 2810691 h 4127863"/>
              <a:gd name="connsiteX59" fmla="*/ 35788 w 4795934"/>
              <a:gd name="connsiteY59" fmla="*/ 2876006 h 4127863"/>
              <a:gd name="connsiteX60" fmla="*/ 46673 w 4795934"/>
              <a:gd name="connsiteY60" fmla="*/ 2930434 h 4127863"/>
              <a:gd name="connsiteX61" fmla="*/ 68445 w 4795934"/>
              <a:gd name="connsiteY61" fmla="*/ 2995749 h 4127863"/>
              <a:gd name="connsiteX62" fmla="*/ 79331 w 4795934"/>
              <a:gd name="connsiteY62" fmla="*/ 3039291 h 4127863"/>
              <a:gd name="connsiteX63" fmla="*/ 90216 w 4795934"/>
              <a:gd name="connsiteY63" fmla="*/ 3126377 h 4127863"/>
              <a:gd name="connsiteX64" fmla="*/ 101102 w 4795934"/>
              <a:gd name="connsiteY64" fmla="*/ 3159034 h 4127863"/>
              <a:gd name="connsiteX65" fmla="*/ 111988 w 4795934"/>
              <a:gd name="connsiteY65" fmla="*/ 3202577 h 4127863"/>
              <a:gd name="connsiteX66" fmla="*/ 144645 w 4795934"/>
              <a:gd name="connsiteY66" fmla="*/ 3322320 h 4127863"/>
              <a:gd name="connsiteX67" fmla="*/ 155531 w 4795934"/>
              <a:gd name="connsiteY67" fmla="*/ 3354977 h 4127863"/>
              <a:gd name="connsiteX68" fmla="*/ 166416 w 4795934"/>
              <a:gd name="connsiteY68" fmla="*/ 3387634 h 4127863"/>
              <a:gd name="connsiteX69" fmla="*/ 209959 w 4795934"/>
              <a:gd name="connsiteY69" fmla="*/ 3463834 h 4127863"/>
              <a:gd name="connsiteX70" fmla="*/ 231731 w 4795934"/>
              <a:gd name="connsiteY70" fmla="*/ 3496491 h 4127863"/>
              <a:gd name="connsiteX71" fmla="*/ 275273 w 4795934"/>
              <a:gd name="connsiteY71" fmla="*/ 3594463 h 4127863"/>
              <a:gd name="connsiteX72" fmla="*/ 297045 w 4795934"/>
              <a:gd name="connsiteY72" fmla="*/ 3616234 h 4127863"/>
              <a:gd name="connsiteX73" fmla="*/ 373245 w 4795934"/>
              <a:gd name="connsiteY73" fmla="*/ 3703320 h 4127863"/>
              <a:gd name="connsiteX74" fmla="*/ 405902 w 4795934"/>
              <a:gd name="connsiteY74" fmla="*/ 3735977 h 4127863"/>
              <a:gd name="connsiteX75" fmla="*/ 427673 w 4795934"/>
              <a:gd name="connsiteY75" fmla="*/ 3757749 h 4127863"/>
              <a:gd name="connsiteX76" fmla="*/ 460331 w 4795934"/>
              <a:gd name="connsiteY76" fmla="*/ 3768634 h 4127863"/>
              <a:gd name="connsiteX77" fmla="*/ 547416 w 4795934"/>
              <a:gd name="connsiteY77" fmla="*/ 3844834 h 4127863"/>
              <a:gd name="connsiteX78" fmla="*/ 601845 w 4795934"/>
              <a:gd name="connsiteY78" fmla="*/ 3888377 h 4127863"/>
              <a:gd name="connsiteX79" fmla="*/ 688931 w 4795934"/>
              <a:gd name="connsiteY79" fmla="*/ 3931920 h 4127863"/>
              <a:gd name="connsiteX80" fmla="*/ 732473 w 4795934"/>
              <a:gd name="connsiteY80" fmla="*/ 3953691 h 4127863"/>
              <a:gd name="connsiteX81" fmla="*/ 797788 w 4795934"/>
              <a:gd name="connsiteY81" fmla="*/ 3975463 h 4127863"/>
              <a:gd name="connsiteX82" fmla="*/ 830445 w 4795934"/>
              <a:gd name="connsiteY82" fmla="*/ 3986349 h 4127863"/>
              <a:gd name="connsiteX83" fmla="*/ 863102 w 4795934"/>
              <a:gd name="connsiteY83" fmla="*/ 4008120 h 4127863"/>
              <a:gd name="connsiteX84" fmla="*/ 971959 w 4795934"/>
              <a:gd name="connsiteY84" fmla="*/ 4040777 h 4127863"/>
              <a:gd name="connsiteX85" fmla="*/ 1004616 w 4795934"/>
              <a:gd name="connsiteY85" fmla="*/ 4062549 h 4127863"/>
              <a:gd name="connsiteX86" fmla="*/ 1157016 w 4795934"/>
              <a:gd name="connsiteY86" fmla="*/ 4106091 h 4127863"/>
              <a:gd name="connsiteX87" fmla="*/ 1309416 w 4795934"/>
              <a:gd name="connsiteY87" fmla="*/ 4127863 h 4127863"/>
              <a:gd name="connsiteX88" fmla="*/ 1581559 w 4795934"/>
              <a:gd name="connsiteY88" fmla="*/ 4116977 h 4127863"/>
              <a:gd name="connsiteX89" fmla="*/ 1646873 w 4795934"/>
              <a:gd name="connsiteY89" fmla="*/ 4084320 h 4127863"/>
              <a:gd name="connsiteX90" fmla="*/ 1668645 w 4795934"/>
              <a:gd name="connsiteY90" fmla="*/ 4062549 h 4127863"/>
              <a:gd name="connsiteX91" fmla="*/ 1701302 w 4795934"/>
              <a:gd name="connsiteY91" fmla="*/ 4051663 h 4127863"/>
              <a:gd name="connsiteX92" fmla="*/ 1744845 w 4795934"/>
              <a:gd name="connsiteY92" fmla="*/ 3975463 h 4127863"/>
              <a:gd name="connsiteX93" fmla="*/ 1755731 w 4795934"/>
              <a:gd name="connsiteY93" fmla="*/ 3942806 h 4127863"/>
              <a:gd name="connsiteX94" fmla="*/ 1766616 w 4795934"/>
              <a:gd name="connsiteY94" fmla="*/ 3899263 h 4127863"/>
              <a:gd name="connsiteX95" fmla="*/ 1788388 w 4795934"/>
              <a:gd name="connsiteY95" fmla="*/ 3866606 h 4127863"/>
              <a:gd name="connsiteX96" fmla="*/ 1810159 w 4795934"/>
              <a:gd name="connsiteY96" fmla="*/ 3779520 h 4127863"/>
              <a:gd name="connsiteX97" fmla="*/ 1831931 w 4795934"/>
              <a:gd name="connsiteY97" fmla="*/ 3648891 h 4127863"/>
              <a:gd name="connsiteX98" fmla="*/ 1777502 w 4795934"/>
              <a:gd name="connsiteY98" fmla="*/ 3387634 h 4127863"/>
              <a:gd name="connsiteX99" fmla="*/ 1744845 w 4795934"/>
              <a:gd name="connsiteY99" fmla="*/ 3376749 h 4127863"/>
              <a:gd name="connsiteX100" fmla="*/ 1723073 w 4795934"/>
              <a:gd name="connsiteY100" fmla="*/ 3354977 h 4127863"/>
              <a:gd name="connsiteX101" fmla="*/ 1559788 w 4795934"/>
              <a:gd name="connsiteY101" fmla="*/ 3333206 h 4127863"/>
              <a:gd name="connsiteX102" fmla="*/ 1527131 w 4795934"/>
              <a:gd name="connsiteY102" fmla="*/ 3322320 h 4127863"/>
              <a:gd name="connsiteX103" fmla="*/ 1483588 w 4795934"/>
              <a:gd name="connsiteY103" fmla="*/ 3311434 h 4127863"/>
              <a:gd name="connsiteX104" fmla="*/ 1418273 w 4795934"/>
              <a:gd name="connsiteY104" fmla="*/ 3289663 h 4127863"/>
              <a:gd name="connsiteX105" fmla="*/ 1363845 w 4795934"/>
              <a:gd name="connsiteY105" fmla="*/ 3246120 h 4127863"/>
              <a:gd name="connsiteX106" fmla="*/ 1287645 w 4795934"/>
              <a:gd name="connsiteY106" fmla="*/ 3202577 h 4127863"/>
              <a:gd name="connsiteX107" fmla="*/ 1211445 w 4795934"/>
              <a:gd name="connsiteY107" fmla="*/ 3137263 h 4127863"/>
              <a:gd name="connsiteX108" fmla="*/ 1189673 w 4795934"/>
              <a:gd name="connsiteY108" fmla="*/ 3104606 h 4127863"/>
              <a:gd name="connsiteX109" fmla="*/ 1167902 w 4795934"/>
              <a:gd name="connsiteY109" fmla="*/ 3082834 h 4127863"/>
              <a:gd name="connsiteX110" fmla="*/ 1135245 w 4795934"/>
              <a:gd name="connsiteY110" fmla="*/ 2973977 h 4127863"/>
              <a:gd name="connsiteX111" fmla="*/ 1124359 w 4795934"/>
              <a:gd name="connsiteY111" fmla="*/ 2941320 h 4127863"/>
              <a:gd name="connsiteX112" fmla="*/ 1146131 w 4795934"/>
              <a:gd name="connsiteY112" fmla="*/ 2723606 h 4127863"/>
              <a:gd name="connsiteX113" fmla="*/ 1157016 w 4795934"/>
              <a:gd name="connsiteY113" fmla="*/ 2690949 h 4127863"/>
              <a:gd name="connsiteX114" fmla="*/ 1178788 w 4795934"/>
              <a:gd name="connsiteY114" fmla="*/ 2658291 h 4127863"/>
              <a:gd name="connsiteX115" fmla="*/ 1233216 w 4795934"/>
              <a:gd name="connsiteY115" fmla="*/ 2549434 h 4127863"/>
              <a:gd name="connsiteX116" fmla="*/ 1233216 w 4795934"/>
              <a:gd name="connsiteY116" fmla="*/ 2549434 h 4127863"/>
              <a:gd name="connsiteX117" fmla="*/ 1244102 w 4795934"/>
              <a:gd name="connsiteY117" fmla="*/ 2516777 h 4127863"/>
              <a:gd name="connsiteX118" fmla="*/ 1276759 w 4795934"/>
              <a:gd name="connsiteY118" fmla="*/ 2495006 h 4127863"/>
              <a:gd name="connsiteX119" fmla="*/ 1298531 w 4795934"/>
              <a:gd name="connsiteY119" fmla="*/ 2473234 h 4127863"/>
              <a:gd name="connsiteX120" fmla="*/ 1320302 w 4795934"/>
              <a:gd name="connsiteY120" fmla="*/ 2440577 h 4127863"/>
              <a:gd name="connsiteX121" fmla="*/ 1363845 w 4795934"/>
              <a:gd name="connsiteY121" fmla="*/ 2418806 h 4127863"/>
              <a:gd name="connsiteX122" fmla="*/ 1396502 w 4795934"/>
              <a:gd name="connsiteY122" fmla="*/ 2397034 h 4127863"/>
              <a:gd name="connsiteX123" fmla="*/ 1461816 w 4795934"/>
              <a:gd name="connsiteY123" fmla="*/ 2375263 h 4127863"/>
              <a:gd name="connsiteX124" fmla="*/ 1548902 w 4795934"/>
              <a:gd name="connsiteY124" fmla="*/ 2353491 h 4127863"/>
              <a:gd name="connsiteX125" fmla="*/ 1625102 w 4795934"/>
              <a:gd name="connsiteY125" fmla="*/ 2342606 h 4127863"/>
              <a:gd name="connsiteX126" fmla="*/ 2691902 w 4795934"/>
              <a:gd name="connsiteY126" fmla="*/ 2331720 h 4127863"/>
              <a:gd name="connsiteX127" fmla="*/ 2746331 w 4795934"/>
              <a:gd name="connsiteY127" fmla="*/ 2320834 h 4127863"/>
              <a:gd name="connsiteX128" fmla="*/ 2811645 w 4795934"/>
              <a:gd name="connsiteY128" fmla="*/ 2309949 h 4127863"/>
              <a:gd name="connsiteX129" fmla="*/ 2855188 w 4795934"/>
              <a:gd name="connsiteY129" fmla="*/ 2299063 h 4127863"/>
              <a:gd name="connsiteX130" fmla="*/ 2909616 w 4795934"/>
              <a:gd name="connsiteY130" fmla="*/ 2288177 h 4127863"/>
              <a:gd name="connsiteX131" fmla="*/ 2942273 w 4795934"/>
              <a:gd name="connsiteY131" fmla="*/ 2277291 h 4127863"/>
              <a:gd name="connsiteX132" fmla="*/ 3018473 w 4795934"/>
              <a:gd name="connsiteY132" fmla="*/ 2266406 h 4127863"/>
              <a:gd name="connsiteX133" fmla="*/ 3072902 w 4795934"/>
              <a:gd name="connsiteY133" fmla="*/ 2255520 h 4127863"/>
              <a:gd name="connsiteX134" fmla="*/ 3170873 w 4795934"/>
              <a:gd name="connsiteY134" fmla="*/ 2244634 h 4127863"/>
              <a:gd name="connsiteX135" fmla="*/ 3236188 w 4795934"/>
              <a:gd name="connsiteY135" fmla="*/ 2233749 h 4127863"/>
              <a:gd name="connsiteX136" fmla="*/ 3312388 w 4795934"/>
              <a:gd name="connsiteY136" fmla="*/ 2222863 h 4127863"/>
              <a:gd name="connsiteX137" fmla="*/ 3410359 w 4795934"/>
              <a:gd name="connsiteY137" fmla="*/ 2201091 h 4127863"/>
              <a:gd name="connsiteX138" fmla="*/ 3443016 w 4795934"/>
              <a:gd name="connsiteY138" fmla="*/ 2190206 h 4127863"/>
              <a:gd name="connsiteX139" fmla="*/ 3486559 w 4795934"/>
              <a:gd name="connsiteY139" fmla="*/ 2179320 h 4127863"/>
              <a:gd name="connsiteX140" fmla="*/ 3551873 w 4795934"/>
              <a:gd name="connsiteY140" fmla="*/ 2157549 h 4127863"/>
              <a:gd name="connsiteX141" fmla="*/ 3628073 w 4795934"/>
              <a:gd name="connsiteY141" fmla="*/ 2146663 h 4127863"/>
              <a:gd name="connsiteX142" fmla="*/ 3715159 w 4795934"/>
              <a:gd name="connsiteY142" fmla="*/ 2124891 h 4127863"/>
              <a:gd name="connsiteX143" fmla="*/ 3758702 w 4795934"/>
              <a:gd name="connsiteY143" fmla="*/ 2114006 h 4127863"/>
              <a:gd name="connsiteX144" fmla="*/ 3791359 w 4795934"/>
              <a:gd name="connsiteY144" fmla="*/ 2092234 h 4127863"/>
              <a:gd name="connsiteX145" fmla="*/ 3932873 w 4795934"/>
              <a:gd name="connsiteY145" fmla="*/ 2059577 h 4127863"/>
              <a:gd name="connsiteX146" fmla="*/ 4019959 w 4795934"/>
              <a:gd name="connsiteY146" fmla="*/ 2026920 h 4127863"/>
              <a:gd name="connsiteX147" fmla="*/ 4063502 w 4795934"/>
              <a:gd name="connsiteY147" fmla="*/ 2005149 h 4127863"/>
              <a:gd name="connsiteX148" fmla="*/ 4096159 w 4795934"/>
              <a:gd name="connsiteY148" fmla="*/ 1994263 h 4127863"/>
              <a:gd name="connsiteX149" fmla="*/ 4139702 w 4795934"/>
              <a:gd name="connsiteY149" fmla="*/ 1961606 h 4127863"/>
              <a:gd name="connsiteX150" fmla="*/ 4172359 w 4795934"/>
              <a:gd name="connsiteY150" fmla="*/ 1950720 h 4127863"/>
              <a:gd name="connsiteX151" fmla="*/ 4194131 w 4795934"/>
              <a:gd name="connsiteY151" fmla="*/ 1928949 h 4127863"/>
              <a:gd name="connsiteX152" fmla="*/ 4237673 w 4795934"/>
              <a:gd name="connsiteY152" fmla="*/ 1907177 h 4127863"/>
              <a:gd name="connsiteX153" fmla="*/ 4259445 w 4795934"/>
              <a:gd name="connsiteY153" fmla="*/ 1885406 h 4127863"/>
              <a:gd name="connsiteX154" fmla="*/ 4292102 w 4795934"/>
              <a:gd name="connsiteY154" fmla="*/ 1863634 h 4127863"/>
              <a:gd name="connsiteX155" fmla="*/ 4335645 w 4795934"/>
              <a:gd name="connsiteY155" fmla="*/ 1798320 h 4127863"/>
              <a:gd name="connsiteX156" fmla="*/ 4379188 w 4795934"/>
              <a:gd name="connsiteY156" fmla="*/ 1733006 h 4127863"/>
              <a:gd name="connsiteX157" fmla="*/ 4411845 w 4795934"/>
              <a:gd name="connsiteY157" fmla="*/ 1678577 h 4127863"/>
              <a:gd name="connsiteX158" fmla="*/ 4422731 w 4795934"/>
              <a:gd name="connsiteY158" fmla="*/ 1645920 h 4127863"/>
              <a:gd name="connsiteX159" fmla="*/ 4444502 w 4795934"/>
              <a:gd name="connsiteY159" fmla="*/ 1613263 h 4127863"/>
              <a:gd name="connsiteX160" fmla="*/ 4466273 w 4795934"/>
              <a:gd name="connsiteY160" fmla="*/ 1569720 h 4127863"/>
              <a:gd name="connsiteX161" fmla="*/ 4488045 w 4795934"/>
              <a:gd name="connsiteY161" fmla="*/ 1537063 h 4127863"/>
              <a:gd name="connsiteX162" fmla="*/ 4498931 w 4795934"/>
              <a:gd name="connsiteY162" fmla="*/ 1504406 h 4127863"/>
              <a:gd name="connsiteX163" fmla="*/ 4542473 w 4795934"/>
              <a:gd name="connsiteY163" fmla="*/ 1449977 h 4127863"/>
              <a:gd name="connsiteX164" fmla="*/ 4564245 w 4795934"/>
              <a:gd name="connsiteY164" fmla="*/ 1384663 h 4127863"/>
              <a:gd name="connsiteX165" fmla="*/ 4618673 w 4795934"/>
              <a:gd name="connsiteY165" fmla="*/ 1297577 h 4127863"/>
              <a:gd name="connsiteX166" fmla="*/ 4662216 w 4795934"/>
              <a:gd name="connsiteY166" fmla="*/ 1199606 h 4127863"/>
              <a:gd name="connsiteX167" fmla="*/ 4705759 w 4795934"/>
              <a:gd name="connsiteY167" fmla="*/ 1079863 h 4127863"/>
              <a:gd name="connsiteX168" fmla="*/ 4727531 w 4795934"/>
              <a:gd name="connsiteY168" fmla="*/ 992777 h 4127863"/>
              <a:gd name="connsiteX169" fmla="*/ 4760188 w 4795934"/>
              <a:gd name="connsiteY169" fmla="*/ 905691 h 4127863"/>
              <a:gd name="connsiteX170" fmla="*/ 4771073 w 4795934"/>
              <a:gd name="connsiteY170" fmla="*/ 829491 h 4127863"/>
              <a:gd name="connsiteX171" fmla="*/ 4792845 w 4795934"/>
              <a:gd name="connsiteY171" fmla="*/ 785949 h 4127863"/>
              <a:gd name="connsiteX172" fmla="*/ 4794206 w 4795934"/>
              <a:gd name="connsiteY172" fmla="*/ 732201 h 4127863"/>
              <a:gd name="connsiteX173" fmla="*/ 4777877 w 4795934"/>
              <a:gd name="connsiteY173" fmla="*/ 702945 h 4127863"/>
              <a:gd name="connsiteX174" fmla="*/ 4755425 w 4795934"/>
              <a:gd name="connsiteY174" fmla="*/ 607695 h 4127863"/>
              <a:gd name="connsiteX175" fmla="*/ 4754064 w 4795934"/>
              <a:gd name="connsiteY175" fmla="*/ 495437 h 4127863"/>
              <a:gd name="connsiteX176" fmla="*/ 4673782 w 4795934"/>
              <a:gd name="connsiteY176" fmla="*/ 287247 h 4127863"/>
              <a:gd name="connsiteX177" fmla="*/ 4618673 w 4795934"/>
              <a:gd name="connsiteY177" fmla="*/ 129404 h 4127863"/>
              <a:gd name="connsiteX178" fmla="*/ 4586016 w 4795934"/>
              <a:gd name="connsiteY178" fmla="*/ 56606 h 4127863"/>
              <a:gd name="connsiteX179" fmla="*/ 4553359 w 4795934"/>
              <a:gd name="connsiteY179" fmla="*/ 45720 h 4127863"/>
              <a:gd name="connsiteX180" fmla="*/ 4498931 w 4795934"/>
              <a:gd name="connsiteY180" fmla="*/ 34834 h 4127863"/>
              <a:gd name="connsiteX181" fmla="*/ 4433616 w 4795934"/>
              <a:gd name="connsiteY181" fmla="*/ 13063 h 4127863"/>
              <a:gd name="connsiteX182" fmla="*/ 4400959 w 4795934"/>
              <a:gd name="connsiteY182" fmla="*/ 2177 h 4127863"/>
              <a:gd name="connsiteX183" fmla="*/ 4307751 w 4795934"/>
              <a:gd name="connsiteY183" fmla="*/ 4218 h 4127863"/>
              <a:gd name="connsiteX184" fmla="*/ 4168957 w 4795934"/>
              <a:gd name="connsiteY184" fmla="*/ 8981 h 4127863"/>
              <a:gd name="connsiteX0" fmla="*/ 4346531 w 4796748"/>
              <a:gd name="connsiteY0" fmla="*/ 4899 h 4127863"/>
              <a:gd name="connsiteX1" fmla="*/ 4292102 w 4796748"/>
              <a:gd name="connsiteY1" fmla="*/ 2177 h 4127863"/>
              <a:gd name="connsiteX2" fmla="*/ 3747816 w 4796748"/>
              <a:gd name="connsiteY2" fmla="*/ 2177 h 4127863"/>
              <a:gd name="connsiteX3" fmla="*/ 3682502 w 4796748"/>
              <a:gd name="connsiteY3" fmla="*/ 23949 h 4127863"/>
              <a:gd name="connsiteX4" fmla="*/ 3638959 w 4796748"/>
              <a:gd name="connsiteY4" fmla="*/ 34834 h 4127863"/>
              <a:gd name="connsiteX5" fmla="*/ 3573645 w 4796748"/>
              <a:gd name="connsiteY5" fmla="*/ 56606 h 4127863"/>
              <a:gd name="connsiteX6" fmla="*/ 3486559 w 4796748"/>
              <a:gd name="connsiteY6" fmla="*/ 165463 h 4127863"/>
              <a:gd name="connsiteX7" fmla="*/ 3475673 w 4796748"/>
              <a:gd name="connsiteY7" fmla="*/ 198120 h 4127863"/>
              <a:gd name="connsiteX8" fmla="*/ 3453902 w 4796748"/>
              <a:gd name="connsiteY8" fmla="*/ 274320 h 4127863"/>
              <a:gd name="connsiteX9" fmla="*/ 3443016 w 4796748"/>
              <a:gd name="connsiteY9" fmla="*/ 611777 h 4127863"/>
              <a:gd name="connsiteX10" fmla="*/ 3432131 w 4796748"/>
              <a:gd name="connsiteY10" fmla="*/ 1188720 h 4127863"/>
              <a:gd name="connsiteX11" fmla="*/ 3421245 w 4796748"/>
              <a:gd name="connsiteY11" fmla="*/ 1254034 h 4127863"/>
              <a:gd name="connsiteX12" fmla="*/ 3388588 w 4796748"/>
              <a:gd name="connsiteY12" fmla="*/ 1373777 h 4127863"/>
              <a:gd name="connsiteX13" fmla="*/ 3377702 w 4796748"/>
              <a:gd name="connsiteY13" fmla="*/ 1406434 h 4127863"/>
              <a:gd name="connsiteX14" fmla="*/ 3355931 w 4796748"/>
              <a:gd name="connsiteY14" fmla="*/ 1428206 h 4127863"/>
              <a:gd name="connsiteX15" fmla="*/ 3345045 w 4796748"/>
              <a:gd name="connsiteY15" fmla="*/ 1460863 h 4127863"/>
              <a:gd name="connsiteX16" fmla="*/ 3312388 w 4796748"/>
              <a:gd name="connsiteY16" fmla="*/ 1471749 h 4127863"/>
              <a:gd name="connsiteX17" fmla="*/ 3290616 w 4796748"/>
              <a:gd name="connsiteY17" fmla="*/ 1493520 h 4127863"/>
              <a:gd name="connsiteX18" fmla="*/ 3214416 w 4796748"/>
              <a:gd name="connsiteY18" fmla="*/ 1526177 h 4127863"/>
              <a:gd name="connsiteX19" fmla="*/ 3094673 w 4796748"/>
              <a:gd name="connsiteY19" fmla="*/ 1558834 h 4127863"/>
              <a:gd name="connsiteX20" fmla="*/ 3062016 w 4796748"/>
              <a:gd name="connsiteY20" fmla="*/ 1569720 h 4127863"/>
              <a:gd name="connsiteX21" fmla="*/ 2942273 w 4796748"/>
              <a:gd name="connsiteY21" fmla="*/ 1591491 h 4127863"/>
              <a:gd name="connsiteX22" fmla="*/ 2256473 w 4796748"/>
              <a:gd name="connsiteY22" fmla="*/ 1602377 h 4127863"/>
              <a:gd name="connsiteX23" fmla="*/ 2136731 w 4796748"/>
              <a:gd name="connsiteY23" fmla="*/ 1624149 h 4127863"/>
              <a:gd name="connsiteX24" fmla="*/ 2071416 w 4796748"/>
              <a:gd name="connsiteY24" fmla="*/ 1645920 h 4127863"/>
              <a:gd name="connsiteX25" fmla="*/ 1914254 w 4796748"/>
              <a:gd name="connsiteY25" fmla="*/ 1659527 h 4127863"/>
              <a:gd name="connsiteX26" fmla="*/ 1534615 w 4796748"/>
              <a:gd name="connsiteY26" fmla="*/ 1641158 h 4127863"/>
              <a:gd name="connsiteX27" fmla="*/ 1511482 w 4796748"/>
              <a:gd name="connsiteY27" fmla="*/ 1643878 h 4127863"/>
              <a:gd name="connsiteX28" fmla="*/ 1463177 w 4796748"/>
              <a:gd name="connsiteY28" fmla="*/ 1641158 h 4127863"/>
              <a:gd name="connsiteX29" fmla="*/ 1450931 w 4796748"/>
              <a:gd name="connsiteY29" fmla="*/ 1656806 h 4127863"/>
              <a:gd name="connsiteX30" fmla="*/ 1363845 w 4796748"/>
              <a:gd name="connsiteY30" fmla="*/ 1645920 h 4127863"/>
              <a:gd name="connsiteX31" fmla="*/ 1287645 w 4796748"/>
              <a:gd name="connsiteY31" fmla="*/ 1635034 h 4127863"/>
              <a:gd name="connsiteX32" fmla="*/ 1102588 w 4796748"/>
              <a:gd name="connsiteY32" fmla="*/ 1645920 h 4127863"/>
              <a:gd name="connsiteX33" fmla="*/ 1048159 w 4796748"/>
              <a:gd name="connsiteY33" fmla="*/ 1689463 h 4127863"/>
              <a:gd name="connsiteX34" fmla="*/ 1015502 w 4796748"/>
              <a:gd name="connsiteY34" fmla="*/ 1711234 h 4127863"/>
              <a:gd name="connsiteX35" fmla="*/ 950188 w 4796748"/>
              <a:gd name="connsiteY35" fmla="*/ 1776549 h 4127863"/>
              <a:gd name="connsiteX36" fmla="*/ 917531 w 4796748"/>
              <a:gd name="connsiteY36" fmla="*/ 1809206 h 4127863"/>
              <a:gd name="connsiteX37" fmla="*/ 884873 w 4796748"/>
              <a:gd name="connsiteY37" fmla="*/ 1830977 h 4127863"/>
              <a:gd name="connsiteX38" fmla="*/ 830445 w 4796748"/>
              <a:gd name="connsiteY38" fmla="*/ 1863634 h 4127863"/>
              <a:gd name="connsiteX39" fmla="*/ 776016 w 4796748"/>
              <a:gd name="connsiteY39" fmla="*/ 1896291 h 4127863"/>
              <a:gd name="connsiteX40" fmla="*/ 754245 w 4796748"/>
              <a:gd name="connsiteY40" fmla="*/ 1918063 h 4127863"/>
              <a:gd name="connsiteX41" fmla="*/ 656273 w 4796748"/>
              <a:gd name="connsiteY41" fmla="*/ 1972491 h 4127863"/>
              <a:gd name="connsiteX42" fmla="*/ 569188 w 4796748"/>
              <a:gd name="connsiteY42" fmla="*/ 2016034 h 4127863"/>
              <a:gd name="connsiteX43" fmla="*/ 536531 w 4796748"/>
              <a:gd name="connsiteY43" fmla="*/ 2026920 h 4127863"/>
              <a:gd name="connsiteX44" fmla="*/ 449445 w 4796748"/>
              <a:gd name="connsiteY44" fmla="*/ 2070463 h 4127863"/>
              <a:gd name="connsiteX45" fmla="*/ 449445 w 4796748"/>
              <a:gd name="connsiteY45" fmla="*/ 2070463 h 4127863"/>
              <a:gd name="connsiteX46" fmla="*/ 384131 w 4796748"/>
              <a:gd name="connsiteY46" fmla="*/ 2103120 h 4127863"/>
              <a:gd name="connsiteX47" fmla="*/ 329702 w 4796748"/>
              <a:gd name="connsiteY47" fmla="*/ 2146663 h 4127863"/>
              <a:gd name="connsiteX48" fmla="*/ 286159 w 4796748"/>
              <a:gd name="connsiteY48" fmla="*/ 2157549 h 4127863"/>
              <a:gd name="connsiteX49" fmla="*/ 220845 w 4796748"/>
              <a:gd name="connsiteY49" fmla="*/ 2201091 h 4127863"/>
              <a:gd name="connsiteX50" fmla="*/ 199073 w 4796748"/>
              <a:gd name="connsiteY50" fmla="*/ 2222863 h 4127863"/>
              <a:gd name="connsiteX51" fmla="*/ 166416 w 4796748"/>
              <a:gd name="connsiteY51" fmla="*/ 2244634 h 4127863"/>
              <a:gd name="connsiteX52" fmla="*/ 144645 w 4796748"/>
              <a:gd name="connsiteY52" fmla="*/ 2266406 h 4127863"/>
              <a:gd name="connsiteX53" fmla="*/ 111988 w 4796748"/>
              <a:gd name="connsiteY53" fmla="*/ 2288177 h 4127863"/>
              <a:gd name="connsiteX54" fmla="*/ 68445 w 4796748"/>
              <a:gd name="connsiteY54" fmla="*/ 2342606 h 4127863"/>
              <a:gd name="connsiteX55" fmla="*/ 35788 w 4796748"/>
              <a:gd name="connsiteY55" fmla="*/ 2440577 h 4127863"/>
              <a:gd name="connsiteX56" fmla="*/ 24902 w 4796748"/>
              <a:gd name="connsiteY56" fmla="*/ 2473234 h 4127863"/>
              <a:gd name="connsiteX57" fmla="*/ 14016 w 4796748"/>
              <a:gd name="connsiteY57" fmla="*/ 2505891 h 4127863"/>
              <a:gd name="connsiteX58" fmla="*/ 14016 w 4796748"/>
              <a:gd name="connsiteY58" fmla="*/ 2810691 h 4127863"/>
              <a:gd name="connsiteX59" fmla="*/ 35788 w 4796748"/>
              <a:gd name="connsiteY59" fmla="*/ 2876006 h 4127863"/>
              <a:gd name="connsiteX60" fmla="*/ 46673 w 4796748"/>
              <a:gd name="connsiteY60" fmla="*/ 2930434 h 4127863"/>
              <a:gd name="connsiteX61" fmla="*/ 68445 w 4796748"/>
              <a:gd name="connsiteY61" fmla="*/ 2995749 h 4127863"/>
              <a:gd name="connsiteX62" fmla="*/ 79331 w 4796748"/>
              <a:gd name="connsiteY62" fmla="*/ 3039291 h 4127863"/>
              <a:gd name="connsiteX63" fmla="*/ 90216 w 4796748"/>
              <a:gd name="connsiteY63" fmla="*/ 3126377 h 4127863"/>
              <a:gd name="connsiteX64" fmla="*/ 101102 w 4796748"/>
              <a:gd name="connsiteY64" fmla="*/ 3159034 h 4127863"/>
              <a:gd name="connsiteX65" fmla="*/ 111988 w 4796748"/>
              <a:gd name="connsiteY65" fmla="*/ 3202577 h 4127863"/>
              <a:gd name="connsiteX66" fmla="*/ 144645 w 4796748"/>
              <a:gd name="connsiteY66" fmla="*/ 3322320 h 4127863"/>
              <a:gd name="connsiteX67" fmla="*/ 155531 w 4796748"/>
              <a:gd name="connsiteY67" fmla="*/ 3354977 h 4127863"/>
              <a:gd name="connsiteX68" fmla="*/ 166416 w 4796748"/>
              <a:gd name="connsiteY68" fmla="*/ 3387634 h 4127863"/>
              <a:gd name="connsiteX69" fmla="*/ 209959 w 4796748"/>
              <a:gd name="connsiteY69" fmla="*/ 3463834 h 4127863"/>
              <a:gd name="connsiteX70" fmla="*/ 231731 w 4796748"/>
              <a:gd name="connsiteY70" fmla="*/ 3496491 h 4127863"/>
              <a:gd name="connsiteX71" fmla="*/ 275273 w 4796748"/>
              <a:gd name="connsiteY71" fmla="*/ 3594463 h 4127863"/>
              <a:gd name="connsiteX72" fmla="*/ 297045 w 4796748"/>
              <a:gd name="connsiteY72" fmla="*/ 3616234 h 4127863"/>
              <a:gd name="connsiteX73" fmla="*/ 373245 w 4796748"/>
              <a:gd name="connsiteY73" fmla="*/ 3703320 h 4127863"/>
              <a:gd name="connsiteX74" fmla="*/ 405902 w 4796748"/>
              <a:gd name="connsiteY74" fmla="*/ 3735977 h 4127863"/>
              <a:gd name="connsiteX75" fmla="*/ 427673 w 4796748"/>
              <a:gd name="connsiteY75" fmla="*/ 3757749 h 4127863"/>
              <a:gd name="connsiteX76" fmla="*/ 460331 w 4796748"/>
              <a:gd name="connsiteY76" fmla="*/ 3768634 h 4127863"/>
              <a:gd name="connsiteX77" fmla="*/ 547416 w 4796748"/>
              <a:gd name="connsiteY77" fmla="*/ 3844834 h 4127863"/>
              <a:gd name="connsiteX78" fmla="*/ 601845 w 4796748"/>
              <a:gd name="connsiteY78" fmla="*/ 3888377 h 4127863"/>
              <a:gd name="connsiteX79" fmla="*/ 688931 w 4796748"/>
              <a:gd name="connsiteY79" fmla="*/ 3931920 h 4127863"/>
              <a:gd name="connsiteX80" fmla="*/ 732473 w 4796748"/>
              <a:gd name="connsiteY80" fmla="*/ 3953691 h 4127863"/>
              <a:gd name="connsiteX81" fmla="*/ 797788 w 4796748"/>
              <a:gd name="connsiteY81" fmla="*/ 3975463 h 4127863"/>
              <a:gd name="connsiteX82" fmla="*/ 830445 w 4796748"/>
              <a:gd name="connsiteY82" fmla="*/ 3986349 h 4127863"/>
              <a:gd name="connsiteX83" fmla="*/ 863102 w 4796748"/>
              <a:gd name="connsiteY83" fmla="*/ 4008120 h 4127863"/>
              <a:gd name="connsiteX84" fmla="*/ 971959 w 4796748"/>
              <a:gd name="connsiteY84" fmla="*/ 4040777 h 4127863"/>
              <a:gd name="connsiteX85" fmla="*/ 1004616 w 4796748"/>
              <a:gd name="connsiteY85" fmla="*/ 4062549 h 4127863"/>
              <a:gd name="connsiteX86" fmla="*/ 1157016 w 4796748"/>
              <a:gd name="connsiteY86" fmla="*/ 4106091 h 4127863"/>
              <a:gd name="connsiteX87" fmla="*/ 1309416 w 4796748"/>
              <a:gd name="connsiteY87" fmla="*/ 4127863 h 4127863"/>
              <a:gd name="connsiteX88" fmla="*/ 1581559 w 4796748"/>
              <a:gd name="connsiteY88" fmla="*/ 4116977 h 4127863"/>
              <a:gd name="connsiteX89" fmla="*/ 1646873 w 4796748"/>
              <a:gd name="connsiteY89" fmla="*/ 4084320 h 4127863"/>
              <a:gd name="connsiteX90" fmla="*/ 1668645 w 4796748"/>
              <a:gd name="connsiteY90" fmla="*/ 4062549 h 4127863"/>
              <a:gd name="connsiteX91" fmla="*/ 1701302 w 4796748"/>
              <a:gd name="connsiteY91" fmla="*/ 4051663 h 4127863"/>
              <a:gd name="connsiteX92" fmla="*/ 1744845 w 4796748"/>
              <a:gd name="connsiteY92" fmla="*/ 3975463 h 4127863"/>
              <a:gd name="connsiteX93" fmla="*/ 1755731 w 4796748"/>
              <a:gd name="connsiteY93" fmla="*/ 3942806 h 4127863"/>
              <a:gd name="connsiteX94" fmla="*/ 1766616 w 4796748"/>
              <a:gd name="connsiteY94" fmla="*/ 3899263 h 4127863"/>
              <a:gd name="connsiteX95" fmla="*/ 1788388 w 4796748"/>
              <a:gd name="connsiteY95" fmla="*/ 3866606 h 4127863"/>
              <a:gd name="connsiteX96" fmla="*/ 1810159 w 4796748"/>
              <a:gd name="connsiteY96" fmla="*/ 3779520 h 4127863"/>
              <a:gd name="connsiteX97" fmla="*/ 1831931 w 4796748"/>
              <a:gd name="connsiteY97" fmla="*/ 3648891 h 4127863"/>
              <a:gd name="connsiteX98" fmla="*/ 1777502 w 4796748"/>
              <a:gd name="connsiteY98" fmla="*/ 3387634 h 4127863"/>
              <a:gd name="connsiteX99" fmla="*/ 1744845 w 4796748"/>
              <a:gd name="connsiteY99" fmla="*/ 3376749 h 4127863"/>
              <a:gd name="connsiteX100" fmla="*/ 1723073 w 4796748"/>
              <a:gd name="connsiteY100" fmla="*/ 3354977 h 4127863"/>
              <a:gd name="connsiteX101" fmla="*/ 1559788 w 4796748"/>
              <a:gd name="connsiteY101" fmla="*/ 3333206 h 4127863"/>
              <a:gd name="connsiteX102" fmla="*/ 1527131 w 4796748"/>
              <a:gd name="connsiteY102" fmla="*/ 3322320 h 4127863"/>
              <a:gd name="connsiteX103" fmla="*/ 1483588 w 4796748"/>
              <a:gd name="connsiteY103" fmla="*/ 3311434 h 4127863"/>
              <a:gd name="connsiteX104" fmla="*/ 1418273 w 4796748"/>
              <a:gd name="connsiteY104" fmla="*/ 3289663 h 4127863"/>
              <a:gd name="connsiteX105" fmla="*/ 1363845 w 4796748"/>
              <a:gd name="connsiteY105" fmla="*/ 3246120 h 4127863"/>
              <a:gd name="connsiteX106" fmla="*/ 1287645 w 4796748"/>
              <a:gd name="connsiteY106" fmla="*/ 3202577 h 4127863"/>
              <a:gd name="connsiteX107" fmla="*/ 1211445 w 4796748"/>
              <a:gd name="connsiteY107" fmla="*/ 3137263 h 4127863"/>
              <a:gd name="connsiteX108" fmla="*/ 1189673 w 4796748"/>
              <a:gd name="connsiteY108" fmla="*/ 3104606 h 4127863"/>
              <a:gd name="connsiteX109" fmla="*/ 1167902 w 4796748"/>
              <a:gd name="connsiteY109" fmla="*/ 3082834 h 4127863"/>
              <a:gd name="connsiteX110" fmla="*/ 1135245 w 4796748"/>
              <a:gd name="connsiteY110" fmla="*/ 2973977 h 4127863"/>
              <a:gd name="connsiteX111" fmla="*/ 1124359 w 4796748"/>
              <a:gd name="connsiteY111" fmla="*/ 2941320 h 4127863"/>
              <a:gd name="connsiteX112" fmla="*/ 1146131 w 4796748"/>
              <a:gd name="connsiteY112" fmla="*/ 2723606 h 4127863"/>
              <a:gd name="connsiteX113" fmla="*/ 1157016 w 4796748"/>
              <a:gd name="connsiteY113" fmla="*/ 2690949 h 4127863"/>
              <a:gd name="connsiteX114" fmla="*/ 1178788 w 4796748"/>
              <a:gd name="connsiteY114" fmla="*/ 2658291 h 4127863"/>
              <a:gd name="connsiteX115" fmla="*/ 1233216 w 4796748"/>
              <a:gd name="connsiteY115" fmla="*/ 2549434 h 4127863"/>
              <a:gd name="connsiteX116" fmla="*/ 1233216 w 4796748"/>
              <a:gd name="connsiteY116" fmla="*/ 2549434 h 4127863"/>
              <a:gd name="connsiteX117" fmla="*/ 1244102 w 4796748"/>
              <a:gd name="connsiteY117" fmla="*/ 2516777 h 4127863"/>
              <a:gd name="connsiteX118" fmla="*/ 1276759 w 4796748"/>
              <a:gd name="connsiteY118" fmla="*/ 2495006 h 4127863"/>
              <a:gd name="connsiteX119" fmla="*/ 1298531 w 4796748"/>
              <a:gd name="connsiteY119" fmla="*/ 2473234 h 4127863"/>
              <a:gd name="connsiteX120" fmla="*/ 1320302 w 4796748"/>
              <a:gd name="connsiteY120" fmla="*/ 2440577 h 4127863"/>
              <a:gd name="connsiteX121" fmla="*/ 1363845 w 4796748"/>
              <a:gd name="connsiteY121" fmla="*/ 2418806 h 4127863"/>
              <a:gd name="connsiteX122" fmla="*/ 1396502 w 4796748"/>
              <a:gd name="connsiteY122" fmla="*/ 2397034 h 4127863"/>
              <a:gd name="connsiteX123" fmla="*/ 1461816 w 4796748"/>
              <a:gd name="connsiteY123" fmla="*/ 2375263 h 4127863"/>
              <a:gd name="connsiteX124" fmla="*/ 1548902 w 4796748"/>
              <a:gd name="connsiteY124" fmla="*/ 2353491 h 4127863"/>
              <a:gd name="connsiteX125" fmla="*/ 1625102 w 4796748"/>
              <a:gd name="connsiteY125" fmla="*/ 2342606 h 4127863"/>
              <a:gd name="connsiteX126" fmla="*/ 2691902 w 4796748"/>
              <a:gd name="connsiteY126" fmla="*/ 2331720 h 4127863"/>
              <a:gd name="connsiteX127" fmla="*/ 2746331 w 4796748"/>
              <a:gd name="connsiteY127" fmla="*/ 2320834 h 4127863"/>
              <a:gd name="connsiteX128" fmla="*/ 2811645 w 4796748"/>
              <a:gd name="connsiteY128" fmla="*/ 2309949 h 4127863"/>
              <a:gd name="connsiteX129" fmla="*/ 2855188 w 4796748"/>
              <a:gd name="connsiteY129" fmla="*/ 2299063 h 4127863"/>
              <a:gd name="connsiteX130" fmla="*/ 2909616 w 4796748"/>
              <a:gd name="connsiteY130" fmla="*/ 2288177 h 4127863"/>
              <a:gd name="connsiteX131" fmla="*/ 2942273 w 4796748"/>
              <a:gd name="connsiteY131" fmla="*/ 2277291 h 4127863"/>
              <a:gd name="connsiteX132" fmla="*/ 3018473 w 4796748"/>
              <a:gd name="connsiteY132" fmla="*/ 2266406 h 4127863"/>
              <a:gd name="connsiteX133" fmla="*/ 3072902 w 4796748"/>
              <a:gd name="connsiteY133" fmla="*/ 2255520 h 4127863"/>
              <a:gd name="connsiteX134" fmla="*/ 3170873 w 4796748"/>
              <a:gd name="connsiteY134" fmla="*/ 2244634 h 4127863"/>
              <a:gd name="connsiteX135" fmla="*/ 3236188 w 4796748"/>
              <a:gd name="connsiteY135" fmla="*/ 2233749 h 4127863"/>
              <a:gd name="connsiteX136" fmla="*/ 3312388 w 4796748"/>
              <a:gd name="connsiteY136" fmla="*/ 2222863 h 4127863"/>
              <a:gd name="connsiteX137" fmla="*/ 3410359 w 4796748"/>
              <a:gd name="connsiteY137" fmla="*/ 2201091 h 4127863"/>
              <a:gd name="connsiteX138" fmla="*/ 3443016 w 4796748"/>
              <a:gd name="connsiteY138" fmla="*/ 2190206 h 4127863"/>
              <a:gd name="connsiteX139" fmla="*/ 3486559 w 4796748"/>
              <a:gd name="connsiteY139" fmla="*/ 2179320 h 4127863"/>
              <a:gd name="connsiteX140" fmla="*/ 3551873 w 4796748"/>
              <a:gd name="connsiteY140" fmla="*/ 2157549 h 4127863"/>
              <a:gd name="connsiteX141" fmla="*/ 3628073 w 4796748"/>
              <a:gd name="connsiteY141" fmla="*/ 2146663 h 4127863"/>
              <a:gd name="connsiteX142" fmla="*/ 3715159 w 4796748"/>
              <a:gd name="connsiteY142" fmla="*/ 2124891 h 4127863"/>
              <a:gd name="connsiteX143" fmla="*/ 3758702 w 4796748"/>
              <a:gd name="connsiteY143" fmla="*/ 2114006 h 4127863"/>
              <a:gd name="connsiteX144" fmla="*/ 3791359 w 4796748"/>
              <a:gd name="connsiteY144" fmla="*/ 2092234 h 4127863"/>
              <a:gd name="connsiteX145" fmla="*/ 3932873 w 4796748"/>
              <a:gd name="connsiteY145" fmla="*/ 2059577 h 4127863"/>
              <a:gd name="connsiteX146" fmla="*/ 4019959 w 4796748"/>
              <a:gd name="connsiteY146" fmla="*/ 2026920 h 4127863"/>
              <a:gd name="connsiteX147" fmla="*/ 4063502 w 4796748"/>
              <a:gd name="connsiteY147" fmla="*/ 2005149 h 4127863"/>
              <a:gd name="connsiteX148" fmla="*/ 4096159 w 4796748"/>
              <a:gd name="connsiteY148" fmla="*/ 1994263 h 4127863"/>
              <a:gd name="connsiteX149" fmla="*/ 4139702 w 4796748"/>
              <a:gd name="connsiteY149" fmla="*/ 1961606 h 4127863"/>
              <a:gd name="connsiteX150" fmla="*/ 4172359 w 4796748"/>
              <a:gd name="connsiteY150" fmla="*/ 1950720 h 4127863"/>
              <a:gd name="connsiteX151" fmla="*/ 4194131 w 4796748"/>
              <a:gd name="connsiteY151" fmla="*/ 1928949 h 4127863"/>
              <a:gd name="connsiteX152" fmla="*/ 4237673 w 4796748"/>
              <a:gd name="connsiteY152" fmla="*/ 1907177 h 4127863"/>
              <a:gd name="connsiteX153" fmla="*/ 4259445 w 4796748"/>
              <a:gd name="connsiteY153" fmla="*/ 1885406 h 4127863"/>
              <a:gd name="connsiteX154" fmla="*/ 4292102 w 4796748"/>
              <a:gd name="connsiteY154" fmla="*/ 1863634 h 4127863"/>
              <a:gd name="connsiteX155" fmla="*/ 4335645 w 4796748"/>
              <a:gd name="connsiteY155" fmla="*/ 1798320 h 4127863"/>
              <a:gd name="connsiteX156" fmla="*/ 4379188 w 4796748"/>
              <a:gd name="connsiteY156" fmla="*/ 1733006 h 4127863"/>
              <a:gd name="connsiteX157" fmla="*/ 4411845 w 4796748"/>
              <a:gd name="connsiteY157" fmla="*/ 1678577 h 4127863"/>
              <a:gd name="connsiteX158" fmla="*/ 4422731 w 4796748"/>
              <a:gd name="connsiteY158" fmla="*/ 1645920 h 4127863"/>
              <a:gd name="connsiteX159" fmla="*/ 4444502 w 4796748"/>
              <a:gd name="connsiteY159" fmla="*/ 1613263 h 4127863"/>
              <a:gd name="connsiteX160" fmla="*/ 4466273 w 4796748"/>
              <a:gd name="connsiteY160" fmla="*/ 1569720 h 4127863"/>
              <a:gd name="connsiteX161" fmla="*/ 4488045 w 4796748"/>
              <a:gd name="connsiteY161" fmla="*/ 1537063 h 4127863"/>
              <a:gd name="connsiteX162" fmla="*/ 4498931 w 4796748"/>
              <a:gd name="connsiteY162" fmla="*/ 1504406 h 4127863"/>
              <a:gd name="connsiteX163" fmla="*/ 4542473 w 4796748"/>
              <a:gd name="connsiteY163" fmla="*/ 1449977 h 4127863"/>
              <a:gd name="connsiteX164" fmla="*/ 4564245 w 4796748"/>
              <a:gd name="connsiteY164" fmla="*/ 1384663 h 4127863"/>
              <a:gd name="connsiteX165" fmla="*/ 4618673 w 4796748"/>
              <a:gd name="connsiteY165" fmla="*/ 1297577 h 4127863"/>
              <a:gd name="connsiteX166" fmla="*/ 4662216 w 4796748"/>
              <a:gd name="connsiteY166" fmla="*/ 1199606 h 4127863"/>
              <a:gd name="connsiteX167" fmla="*/ 4705759 w 4796748"/>
              <a:gd name="connsiteY167" fmla="*/ 1079863 h 4127863"/>
              <a:gd name="connsiteX168" fmla="*/ 4727531 w 4796748"/>
              <a:gd name="connsiteY168" fmla="*/ 992777 h 4127863"/>
              <a:gd name="connsiteX169" fmla="*/ 4760188 w 4796748"/>
              <a:gd name="connsiteY169" fmla="*/ 905691 h 4127863"/>
              <a:gd name="connsiteX170" fmla="*/ 4771073 w 4796748"/>
              <a:gd name="connsiteY170" fmla="*/ 829491 h 4127863"/>
              <a:gd name="connsiteX171" fmla="*/ 4721407 w 4796748"/>
              <a:gd name="connsiteY171" fmla="*/ 819286 h 4127863"/>
              <a:gd name="connsiteX172" fmla="*/ 4794206 w 4796748"/>
              <a:gd name="connsiteY172" fmla="*/ 732201 h 4127863"/>
              <a:gd name="connsiteX173" fmla="*/ 4777877 w 4796748"/>
              <a:gd name="connsiteY173" fmla="*/ 702945 h 4127863"/>
              <a:gd name="connsiteX174" fmla="*/ 4755425 w 4796748"/>
              <a:gd name="connsiteY174" fmla="*/ 607695 h 4127863"/>
              <a:gd name="connsiteX175" fmla="*/ 4754064 w 4796748"/>
              <a:gd name="connsiteY175" fmla="*/ 495437 h 4127863"/>
              <a:gd name="connsiteX176" fmla="*/ 4673782 w 4796748"/>
              <a:gd name="connsiteY176" fmla="*/ 287247 h 4127863"/>
              <a:gd name="connsiteX177" fmla="*/ 4618673 w 4796748"/>
              <a:gd name="connsiteY177" fmla="*/ 129404 h 4127863"/>
              <a:gd name="connsiteX178" fmla="*/ 4586016 w 4796748"/>
              <a:gd name="connsiteY178" fmla="*/ 56606 h 4127863"/>
              <a:gd name="connsiteX179" fmla="*/ 4553359 w 4796748"/>
              <a:gd name="connsiteY179" fmla="*/ 45720 h 4127863"/>
              <a:gd name="connsiteX180" fmla="*/ 4498931 w 4796748"/>
              <a:gd name="connsiteY180" fmla="*/ 34834 h 4127863"/>
              <a:gd name="connsiteX181" fmla="*/ 4433616 w 4796748"/>
              <a:gd name="connsiteY181" fmla="*/ 13063 h 4127863"/>
              <a:gd name="connsiteX182" fmla="*/ 4400959 w 4796748"/>
              <a:gd name="connsiteY182" fmla="*/ 2177 h 4127863"/>
              <a:gd name="connsiteX183" fmla="*/ 4307751 w 4796748"/>
              <a:gd name="connsiteY183" fmla="*/ 4218 h 4127863"/>
              <a:gd name="connsiteX184" fmla="*/ 4168957 w 4796748"/>
              <a:gd name="connsiteY184" fmla="*/ 8981 h 4127863"/>
              <a:gd name="connsiteX0" fmla="*/ 4346531 w 4778706"/>
              <a:gd name="connsiteY0" fmla="*/ 4899 h 4127863"/>
              <a:gd name="connsiteX1" fmla="*/ 4292102 w 4778706"/>
              <a:gd name="connsiteY1" fmla="*/ 2177 h 4127863"/>
              <a:gd name="connsiteX2" fmla="*/ 3747816 w 4778706"/>
              <a:gd name="connsiteY2" fmla="*/ 2177 h 4127863"/>
              <a:gd name="connsiteX3" fmla="*/ 3682502 w 4778706"/>
              <a:gd name="connsiteY3" fmla="*/ 23949 h 4127863"/>
              <a:gd name="connsiteX4" fmla="*/ 3638959 w 4778706"/>
              <a:gd name="connsiteY4" fmla="*/ 34834 h 4127863"/>
              <a:gd name="connsiteX5" fmla="*/ 3573645 w 4778706"/>
              <a:gd name="connsiteY5" fmla="*/ 56606 h 4127863"/>
              <a:gd name="connsiteX6" fmla="*/ 3486559 w 4778706"/>
              <a:gd name="connsiteY6" fmla="*/ 165463 h 4127863"/>
              <a:gd name="connsiteX7" fmla="*/ 3475673 w 4778706"/>
              <a:gd name="connsiteY7" fmla="*/ 198120 h 4127863"/>
              <a:gd name="connsiteX8" fmla="*/ 3453902 w 4778706"/>
              <a:gd name="connsiteY8" fmla="*/ 274320 h 4127863"/>
              <a:gd name="connsiteX9" fmla="*/ 3443016 w 4778706"/>
              <a:gd name="connsiteY9" fmla="*/ 611777 h 4127863"/>
              <a:gd name="connsiteX10" fmla="*/ 3432131 w 4778706"/>
              <a:gd name="connsiteY10" fmla="*/ 1188720 h 4127863"/>
              <a:gd name="connsiteX11" fmla="*/ 3421245 w 4778706"/>
              <a:gd name="connsiteY11" fmla="*/ 1254034 h 4127863"/>
              <a:gd name="connsiteX12" fmla="*/ 3388588 w 4778706"/>
              <a:gd name="connsiteY12" fmla="*/ 1373777 h 4127863"/>
              <a:gd name="connsiteX13" fmla="*/ 3377702 w 4778706"/>
              <a:gd name="connsiteY13" fmla="*/ 1406434 h 4127863"/>
              <a:gd name="connsiteX14" fmla="*/ 3355931 w 4778706"/>
              <a:gd name="connsiteY14" fmla="*/ 1428206 h 4127863"/>
              <a:gd name="connsiteX15" fmla="*/ 3345045 w 4778706"/>
              <a:gd name="connsiteY15" fmla="*/ 1460863 h 4127863"/>
              <a:gd name="connsiteX16" fmla="*/ 3312388 w 4778706"/>
              <a:gd name="connsiteY16" fmla="*/ 1471749 h 4127863"/>
              <a:gd name="connsiteX17" fmla="*/ 3290616 w 4778706"/>
              <a:gd name="connsiteY17" fmla="*/ 1493520 h 4127863"/>
              <a:gd name="connsiteX18" fmla="*/ 3214416 w 4778706"/>
              <a:gd name="connsiteY18" fmla="*/ 1526177 h 4127863"/>
              <a:gd name="connsiteX19" fmla="*/ 3094673 w 4778706"/>
              <a:gd name="connsiteY19" fmla="*/ 1558834 h 4127863"/>
              <a:gd name="connsiteX20" fmla="*/ 3062016 w 4778706"/>
              <a:gd name="connsiteY20" fmla="*/ 1569720 h 4127863"/>
              <a:gd name="connsiteX21" fmla="*/ 2942273 w 4778706"/>
              <a:gd name="connsiteY21" fmla="*/ 1591491 h 4127863"/>
              <a:gd name="connsiteX22" fmla="*/ 2256473 w 4778706"/>
              <a:gd name="connsiteY22" fmla="*/ 1602377 h 4127863"/>
              <a:gd name="connsiteX23" fmla="*/ 2136731 w 4778706"/>
              <a:gd name="connsiteY23" fmla="*/ 1624149 h 4127863"/>
              <a:gd name="connsiteX24" fmla="*/ 2071416 w 4778706"/>
              <a:gd name="connsiteY24" fmla="*/ 1645920 h 4127863"/>
              <a:gd name="connsiteX25" fmla="*/ 1914254 w 4778706"/>
              <a:gd name="connsiteY25" fmla="*/ 1659527 h 4127863"/>
              <a:gd name="connsiteX26" fmla="*/ 1534615 w 4778706"/>
              <a:gd name="connsiteY26" fmla="*/ 1641158 h 4127863"/>
              <a:gd name="connsiteX27" fmla="*/ 1511482 w 4778706"/>
              <a:gd name="connsiteY27" fmla="*/ 1643878 h 4127863"/>
              <a:gd name="connsiteX28" fmla="*/ 1463177 w 4778706"/>
              <a:gd name="connsiteY28" fmla="*/ 1641158 h 4127863"/>
              <a:gd name="connsiteX29" fmla="*/ 1450931 w 4778706"/>
              <a:gd name="connsiteY29" fmla="*/ 1656806 h 4127863"/>
              <a:gd name="connsiteX30" fmla="*/ 1363845 w 4778706"/>
              <a:gd name="connsiteY30" fmla="*/ 1645920 h 4127863"/>
              <a:gd name="connsiteX31" fmla="*/ 1287645 w 4778706"/>
              <a:gd name="connsiteY31" fmla="*/ 1635034 h 4127863"/>
              <a:gd name="connsiteX32" fmla="*/ 1102588 w 4778706"/>
              <a:gd name="connsiteY32" fmla="*/ 1645920 h 4127863"/>
              <a:gd name="connsiteX33" fmla="*/ 1048159 w 4778706"/>
              <a:gd name="connsiteY33" fmla="*/ 1689463 h 4127863"/>
              <a:gd name="connsiteX34" fmla="*/ 1015502 w 4778706"/>
              <a:gd name="connsiteY34" fmla="*/ 1711234 h 4127863"/>
              <a:gd name="connsiteX35" fmla="*/ 950188 w 4778706"/>
              <a:gd name="connsiteY35" fmla="*/ 1776549 h 4127863"/>
              <a:gd name="connsiteX36" fmla="*/ 917531 w 4778706"/>
              <a:gd name="connsiteY36" fmla="*/ 1809206 h 4127863"/>
              <a:gd name="connsiteX37" fmla="*/ 884873 w 4778706"/>
              <a:gd name="connsiteY37" fmla="*/ 1830977 h 4127863"/>
              <a:gd name="connsiteX38" fmla="*/ 830445 w 4778706"/>
              <a:gd name="connsiteY38" fmla="*/ 1863634 h 4127863"/>
              <a:gd name="connsiteX39" fmla="*/ 776016 w 4778706"/>
              <a:gd name="connsiteY39" fmla="*/ 1896291 h 4127863"/>
              <a:gd name="connsiteX40" fmla="*/ 754245 w 4778706"/>
              <a:gd name="connsiteY40" fmla="*/ 1918063 h 4127863"/>
              <a:gd name="connsiteX41" fmla="*/ 656273 w 4778706"/>
              <a:gd name="connsiteY41" fmla="*/ 1972491 h 4127863"/>
              <a:gd name="connsiteX42" fmla="*/ 569188 w 4778706"/>
              <a:gd name="connsiteY42" fmla="*/ 2016034 h 4127863"/>
              <a:gd name="connsiteX43" fmla="*/ 536531 w 4778706"/>
              <a:gd name="connsiteY43" fmla="*/ 2026920 h 4127863"/>
              <a:gd name="connsiteX44" fmla="*/ 449445 w 4778706"/>
              <a:gd name="connsiteY44" fmla="*/ 2070463 h 4127863"/>
              <a:gd name="connsiteX45" fmla="*/ 449445 w 4778706"/>
              <a:gd name="connsiteY45" fmla="*/ 2070463 h 4127863"/>
              <a:gd name="connsiteX46" fmla="*/ 384131 w 4778706"/>
              <a:gd name="connsiteY46" fmla="*/ 2103120 h 4127863"/>
              <a:gd name="connsiteX47" fmla="*/ 329702 w 4778706"/>
              <a:gd name="connsiteY47" fmla="*/ 2146663 h 4127863"/>
              <a:gd name="connsiteX48" fmla="*/ 286159 w 4778706"/>
              <a:gd name="connsiteY48" fmla="*/ 2157549 h 4127863"/>
              <a:gd name="connsiteX49" fmla="*/ 220845 w 4778706"/>
              <a:gd name="connsiteY49" fmla="*/ 2201091 h 4127863"/>
              <a:gd name="connsiteX50" fmla="*/ 199073 w 4778706"/>
              <a:gd name="connsiteY50" fmla="*/ 2222863 h 4127863"/>
              <a:gd name="connsiteX51" fmla="*/ 166416 w 4778706"/>
              <a:gd name="connsiteY51" fmla="*/ 2244634 h 4127863"/>
              <a:gd name="connsiteX52" fmla="*/ 144645 w 4778706"/>
              <a:gd name="connsiteY52" fmla="*/ 2266406 h 4127863"/>
              <a:gd name="connsiteX53" fmla="*/ 111988 w 4778706"/>
              <a:gd name="connsiteY53" fmla="*/ 2288177 h 4127863"/>
              <a:gd name="connsiteX54" fmla="*/ 68445 w 4778706"/>
              <a:gd name="connsiteY54" fmla="*/ 2342606 h 4127863"/>
              <a:gd name="connsiteX55" fmla="*/ 35788 w 4778706"/>
              <a:gd name="connsiteY55" fmla="*/ 2440577 h 4127863"/>
              <a:gd name="connsiteX56" fmla="*/ 24902 w 4778706"/>
              <a:gd name="connsiteY56" fmla="*/ 2473234 h 4127863"/>
              <a:gd name="connsiteX57" fmla="*/ 14016 w 4778706"/>
              <a:gd name="connsiteY57" fmla="*/ 2505891 h 4127863"/>
              <a:gd name="connsiteX58" fmla="*/ 14016 w 4778706"/>
              <a:gd name="connsiteY58" fmla="*/ 2810691 h 4127863"/>
              <a:gd name="connsiteX59" fmla="*/ 35788 w 4778706"/>
              <a:gd name="connsiteY59" fmla="*/ 2876006 h 4127863"/>
              <a:gd name="connsiteX60" fmla="*/ 46673 w 4778706"/>
              <a:gd name="connsiteY60" fmla="*/ 2930434 h 4127863"/>
              <a:gd name="connsiteX61" fmla="*/ 68445 w 4778706"/>
              <a:gd name="connsiteY61" fmla="*/ 2995749 h 4127863"/>
              <a:gd name="connsiteX62" fmla="*/ 79331 w 4778706"/>
              <a:gd name="connsiteY62" fmla="*/ 3039291 h 4127863"/>
              <a:gd name="connsiteX63" fmla="*/ 90216 w 4778706"/>
              <a:gd name="connsiteY63" fmla="*/ 3126377 h 4127863"/>
              <a:gd name="connsiteX64" fmla="*/ 101102 w 4778706"/>
              <a:gd name="connsiteY64" fmla="*/ 3159034 h 4127863"/>
              <a:gd name="connsiteX65" fmla="*/ 111988 w 4778706"/>
              <a:gd name="connsiteY65" fmla="*/ 3202577 h 4127863"/>
              <a:gd name="connsiteX66" fmla="*/ 144645 w 4778706"/>
              <a:gd name="connsiteY66" fmla="*/ 3322320 h 4127863"/>
              <a:gd name="connsiteX67" fmla="*/ 155531 w 4778706"/>
              <a:gd name="connsiteY67" fmla="*/ 3354977 h 4127863"/>
              <a:gd name="connsiteX68" fmla="*/ 166416 w 4778706"/>
              <a:gd name="connsiteY68" fmla="*/ 3387634 h 4127863"/>
              <a:gd name="connsiteX69" fmla="*/ 209959 w 4778706"/>
              <a:gd name="connsiteY69" fmla="*/ 3463834 h 4127863"/>
              <a:gd name="connsiteX70" fmla="*/ 231731 w 4778706"/>
              <a:gd name="connsiteY70" fmla="*/ 3496491 h 4127863"/>
              <a:gd name="connsiteX71" fmla="*/ 275273 w 4778706"/>
              <a:gd name="connsiteY71" fmla="*/ 3594463 h 4127863"/>
              <a:gd name="connsiteX72" fmla="*/ 297045 w 4778706"/>
              <a:gd name="connsiteY72" fmla="*/ 3616234 h 4127863"/>
              <a:gd name="connsiteX73" fmla="*/ 373245 w 4778706"/>
              <a:gd name="connsiteY73" fmla="*/ 3703320 h 4127863"/>
              <a:gd name="connsiteX74" fmla="*/ 405902 w 4778706"/>
              <a:gd name="connsiteY74" fmla="*/ 3735977 h 4127863"/>
              <a:gd name="connsiteX75" fmla="*/ 427673 w 4778706"/>
              <a:gd name="connsiteY75" fmla="*/ 3757749 h 4127863"/>
              <a:gd name="connsiteX76" fmla="*/ 460331 w 4778706"/>
              <a:gd name="connsiteY76" fmla="*/ 3768634 h 4127863"/>
              <a:gd name="connsiteX77" fmla="*/ 547416 w 4778706"/>
              <a:gd name="connsiteY77" fmla="*/ 3844834 h 4127863"/>
              <a:gd name="connsiteX78" fmla="*/ 601845 w 4778706"/>
              <a:gd name="connsiteY78" fmla="*/ 3888377 h 4127863"/>
              <a:gd name="connsiteX79" fmla="*/ 688931 w 4778706"/>
              <a:gd name="connsiteY79" fmla="*/ 3931920 h 4127863"/>
              <a:gd name="connsiteX80" fmla="*/ 732473 w 4778706"/>
              <a:gd name="connsiteY80" fmla="*/ 3953691 h 4127863"/>
              <a:gd name="connsiteX81" fmla="*/ 797788 w 4778706"/>
              <a:gd name="connsiteY81" fmla="*/ 3975463 h 4127863"/>
              <a:gd name="connsiteX82" fmla="*/ 830445 w 4778706"/>
              <a:gd name="connsiteY82" fmla="*/ 3986349 h 4127863"/>
              <a:gd name="connsiteX83" fmla="*/ 863102 w 4778706"/>
              <a:gd name="connsiteY83" fmla="*/ 4008120 h 4127863"/>
              <a:gd name="connsiteX84" fmla="*/ 971959 w 4778706"/>
              <a:gd name="connsiteY84" fmla="*/ 4040777 h 4127863"/>
              <a:gd name="connsiteX85" fmla="*/ 1004616 w 4778706"/>
              <a:gd name="connsiteY85" fmla="*/ 4062549 h 4127863"/>
              <a:gd name="connsiteX86" fmla="*/ 1157016 w 4778706"/>
              <a:gd name="connsiteY86" fmla="*/ 4106091 h 4127863"/>
              <a:gd name="connsiteX87" fmla="*/ 1309416 w 4778706"/>
              <a:gd name="connsiteY87" fmla="*/ 4127863 h 4127863"/>
              <a:gd name="connsiteX88" fmla="*/ 1581559 w 4778706"/>
              <a:gd name="connsiteY88" fmla="*/ 4116977 h 4127863"/>
              <a:gd name="connsiteX89" fmla="*/ 1646873 w 4778706"/>
              <a:gd name="connsiteY89" fmla="*/ 4084320 h 4127863"/>
              <a:gd name="connsiteX90" fmla="*/ 1668645 w 4778706"/>
              <a:gd name="connsiteY90" fmla="*/ 4062549 h 4127863"/>
              <a:gd name="connsiteX91" fmla="*/ 1701302 w 4778706"/>
              <a:gd name="connsiteY91" fmla="*/ 4051663 h 4127863"/>
              <a:gd name="connsiteX92" fmla="*/ 1744845 w 4778706"/>
              <a:gd name="connsiteY92" fmla="*/ 3975463 h 4127863"/>
              <a:gd name="connsiteX93" fmla="*/ 1755731 w 4778706"/>
              <a:gd name="connsiteY93" fmla="*/ 3942806 h 4127863"/>
              <a:gd name="connsiteX94" fmla="*/ 1766616 w 4778706"/>
              <a:gd name="connsiteY94" fmla="*/ 3899263 h 4127863"/>
              <a:gd name="connsiteX95" fmla="*/ 1788388 w 4778706"/>
              <a:gd name="connsiteY95" fmla="*/ 3866606 h 4127863"/>
              <a:gd name="connsiteX96" fmla="*/ 1810159 w 4778706"/>
              <a:gd name="connsiteY96" fmla="*/ 3779520 h 4127863"/>
              <a:gd name="connsiteX97" fmla="*/ 1831931 w 4778706"/>
              <a:gd name="connsiteY97" fmla="*/ 3648891 h 4127863"/>
              <a:gd name="connsiteX98" fmla="*/ 1777502 w 4778706"/>
              <a:gd name="connsiteY98" fmla="*/ 3387634 h 4127863"/>
              <a:gd name="connsiteX99" fmla="*/ 1744845 w 4778706"/>
              <a:gd name="connsiteY99" fmla="*/ 3376749 h 4127863"/>
              <a:gd name="connsiteX100" fmla="*/ 1723073 w 4778706"/>
              <a:gd name="connsiteY100" fmla="*/ 3354977 h 4127863"/>
              <a:gd name="connsiteX101" fmla="*/ 1559788 w 4778706"/>
              <a:gd name="connsiteY101" fmla="*/ 3333206 h 4127863"/>
              <a:gd name="connsiteX102" fmla="*/ 1527131 w 4778706"/>
              <a:gd name="connsiteY102" fmla="*/ 3322320 h 4127863"/>
              <a:gd name="connsiteX103" fmla="*/ 1483588 w 4778706"/>
              <a:gd name="connsiteY103" fmla="*/ 3311434 h 4127863"/>
              <a:gd name="connsiteX104" fmla="*/ 1418273 w 4778706"/>
              <a:gd name="connsiteY104" fmla="*/ 3289663 h 4127863"/>
              <a:gd name="connsiteX105" fmla="*/ 1363845 w 4778706"/>
              <a:gd name="connsiteY105" fmla="*/ 3246120 h 4127863"/>
              <a:gd name="connsiteX106" fmla="*/ 1287645 w 4778706"/>
              <a:gd name="connsiteY106" fmla="*/ 3202577 h 4127863"/>
              <a:gd name="connsiteX107" fmla="*/ 1211445 w 4778706"/>
              <a:gd name="connsiteY107" fmla="*/ 3137263 h 4127863"/>
              <a:gd name="connsiteX108" fmla="*/ 1189673 w 4778706"/>
              <a:gd name="connsiteY108" fmla="*/ 3104606 h 4127863"/>
              <a:gd name="connsiteX109" fmla="*/ 1167902 w 4778706"/>
              <a:gd name="connsiteY109" fmla="*/ 3082834 h 4127863"/>
              <a:gd name="connsiteX110" fmla="*/ 1135245 w 4778706"/>
              <a:gd name="connsiteY110" fmla="*/ 2973977 h 4127863"/>
              <a:gd name="connsiteX111" fmla="*/ 1124359 w 4778706"/>
              <a:gd name="connsiteY111" fmla="*/ 2941320 h 4127863"/>
              <a:gd name="connsiteX112" fmla="*/ 1146131 w 4778706"/>
              <a:gd name="connsiteY112" fmla="*/ 2723606 h 4127863"/>
              <a:gd name="connsiteX113" fmla="*/ 1157016 w 4778706"/>
              <a:gd name="connsiteY113" fmla="*/ 2690949 h 4127863"/>
              <a:gd name="connsiteX114" fmla="*/ 1178788 w 4778706"/>
              <a:gd name="connsiteY114" fmla="*/ 2658291 h 4127863"/>
              <a:gd name="connsiteX115" fmla="*/ 1233216 w 4778706"/>
              <a:gd name="connsiteY115" fmla="*/ 2549434 h 4127863"/>
              <a:gd name="connsiteX116" fmla="*/ 1233216 w 4778706"/>
              <a:gd name="connsiteY116" fmla="*/ 2549434 h 4127863"/>
              <a:gd name="connsiteX117" fmla="*/ 1244102 w 4778706"/>
              <a:gd name="connsiteY117" fmla="*/ 2516777 h 4127863"/>
              <a:gd name="connsiteX118" fmla="*/ 1276759 w 4778706"/>
              <a:gd name="connsiteY118" fmla="*/ 2495006 h 4127863"/>
              <a:gd name="connsiteX119" fmla="*/ 1298531 w 4778706"/>
              <a:gd name="connsiteY119" fmla="*/ 2473234 h 4127863"/>
              <a:gd name="connsiteX120" fmla="*/ 1320302 w 4778706"/>
              <a:gd name="connsiteY120" fmla="*/ 2440577 h 4127863"/>
              <a:gd name="connsiteX121" fmla="*/ 1363845 w 4778706"/>
              <a:gd name="connsiteY121" fmla="*/ 2418806 h 4127863"/>
              <a:gd name="connsiteX122" fmla="*/ 1396502 w 4778706"/>
              <a:gd name="connsiteY122" fmla="*/ 2397034 h 4127863"/>
              <a:gd name="connsiteX123" fmla="*/ 1461816 w 4778706"/>
              <a:gd name="connsiteY123" fmla="*/ 2375263 h 4127863"/>
              <a:gd name="connsiteX124" fmla="*/ 1548902 w 4778706"/>
              <a:gd name="connsiteY124" fmla="*/ 2353491 h 4127863"/>
              <a:gd name="connsiteX125" fmla="*/ 1625102 w 4778706"/>
              <a:gd name="connsiteY125" fmla="*/ 2342606 h 4127863"/>
              <a:gd name="connsiteX126" fmla="*/ 2691902 w 4778706"/>
              <a:gd name="connsiteY126" fmla="*/ 2331720 h 4127863"/>
              <a:gd name="connsiteX127" fmla="*/ 2746331 w 4778706"/>
              <a:gd name="connsiteY127" fmla="*/ 2320834 h 4127863"/>
              <a:gd name="connsiteX128" fmla="*/ 2811645 w 4778706"/>
              <a:gd name="connsiteY128" fmla="*/ 2309949 h 4127863"/>
              <a:gd name="connsiteX129" fmla="*/ 2855188 w 4778706"/>
              <a:gd name="connsiteY129" fmla="*/ 2299063 h 4127863"/>
              <a:gd name="connsiteX130" fmla="*/ 2909616 w 4778706"/>
              <a:gd name="connsiteY130" fmla="*/ 2288177 h 4127863"/>
              <a:gd name="connsiteX131" fmla="*/ 2942273 w 4778706"/>
              <a:gd name="connsiteY131" fmla="*/ 2277291 h 4127863"/>
              <a:gd name="connsiteX132" fmla="*/ 3018473 w 4778706"/>
              <a:gd name="connsiteY132" fmla="*/ 2266406 h 4127863"/>
              <a:gd name="connsiteX133" fmla="*/ 3072902 w 4778706"/>
              <a:gd name="connsiteY133" fmla="*/ 2255520 h 4127863"/>
              <a:gd name="connsiteX134" fmla="*/ 3170873 w 4778706"/>
              <a:gd name="connsiteY134" fmla="*/ 2244634 h 4127863"/>
              <a:gd name="connsiteX135" fmla="*/ 3236188 w 4778706"/>
              <a:gd name="connsiteY135" fmla="*/ 2233749 h 4127863"/>
              <a:gd name="connsiteX136" fmla="*/ 3312388 w 4778706"/>
              <a:gd name="connsiteY136" fmla="*/ 2222863 h 4127863"/>
              <a:gd name="connsiteX137" fmla="*/ 3410359 w 4778706"/>
              <a:gd name="connsiteY137" fmla="*/ 2201091 h 4127863"/>
              <a:gd name="connsiteX138" fmla="*/ 3443016 w 4778706"/>
              <a:gd name="connsiteY138" fmla="*/ 2190206 h 4127863"/>
              <a:gd name="connsiteX139" fmla="*/ 3486559 w 4778706"/>
              <a:gd name="connsiteY139" fmla="*/ 2179320 h 4127863"/>
              <a:gd name="connsiteX140" fmla="*/ 3551873 w 4778706"/>
              <a:gd name="connsiteY140" fmla="*/ 2157549 h 4127863"/>
              <a:gd name="connsiteX141" fmla="*/ 3628073 w 4778706"/>
              <a:gd name="connsiteY141" fmla="*/ 2146663 h 4127863"/>
              <a:gd name="connsiteX142" fmla="*/ 3715159 w 4778706"/>
              <a:gd name="connsiteY142" fmla="*/ 2124891 h 4127863"/>
              <a:gd name="connsiteX143" fmla="*/ 3758702 w 4778706"/>
              <a:gd name="connsiteY143" fmla="*/ 2114006 h 4127863"/>
              <a:gd name="connsiteX144" fmla="*/ 3791359 w 4778706"/>
              <a:gd name="connsiteY144" fmla="*/ 2092234 h 4127863"/>
              <a:gd name="connsiteX145" fmla="*/ 3932873 w 4778706"/>
              <a:gd name="connsiteY145" fmla="*/ 2059577 h 4127863"/>
              <a:gd name="connsiteX146" fmla="*/ 4019959 w 4778706"/>
              <a:gd name="connsiteY146" fmla="*/ 2026920 h 4127863"/>
              <a:gd name="connsiteX147" fmla="*/ 4063502 w 4778706"/>
              <a:gd name="connsiteY147" fmla="*/ 2005149 h 4127863"/>
              <a:gd name="connsiteX148" fmla="*/ 4096159 w 4778706"/>
              <a:gd name="connsiteY148" fmla="*/ 1994263 h 4127863"/>
              <a:gd name="connsiteX149" fmla="*/ 4139702 w 4778706"/>
              <a:gd name="connsiteY149" fmla="*/ 1961606 h 4127863"/>
              <a:gd name="connsiteX150" fmla="*/ 4172359 w 4778706"/>
              <a:gd name="connsiteY150" fmla="*/ 1950720 h 4127863"/>
              <a:gd name="connsiteX151" fmla="*/ 4194131 w 4778706"/>
              <a:gd name="connsiteY151" fmla="*/ 1928949 h 4127863"/>
              <a:gd name="connsiteX152" fmla="*/ 4237673 w 4778706"/>
              <a:gd name="connsiteY152" fmla="*/ 1907177 h 4127863"/>
              <a:gd name="connsiteX153" fmla="*/ 4259445 w 4778706"/>
              <a:gd name="connsiteY153" fmla="*/ 1885406 h 4127863"/>
              <a:gd name="connsiteX154" fmla="*/ 4292102 w 4778706"/>
              <a:gd name="connsiteY154" fmla="*/ 1863634 h 4127863"/>
              <a:gd name="connsiteX155" fmla="*/ 4335645 w 4778706"/>
              <a:gd name="connsiteY155" fmla="*/ 1798320 h 4127863"/>
              <a:gd name="connsiteX156" fmla="*/ 4379188 w 4778706"/>
              <a:gd name="connsiteY156" fmla="*/ 1733006 h 4127863"/>
              <a:gd name="connsiteX157" fmla="*/ 4411845 w 4778706"/>
              <a:gd name="connsiteY157" fmla="*/ 1678577 h 4127863"/>
              <a:gd name="connsiteX158" fmla="*/ 4422731 w 4778706"/>
              <a:gd name="connsiteY158" fmla="*/ 1645920 h 4127863"/>
              <a:gd name="connsiteX159" fmla="*/ 4444502 w 4778706"/>
              <a:gd name="connsiteY159" fmla="*/ 1613263 h 4127863"/>
              <a:gd name="connsiteX160" fmla="*/ 4466273 w 4778706"/>
              <a:gd name="connsiteY160" fmla="*/ 1569720 h 4127863"/>
              <a:gd name="connsiteX161" fmla="*/ 4488045 w 4778706"/>
              <a:gd name="connsiteY161" fmla="*/ 1537063 h 4127863"/>
              <a:gd name="connsiteX162" fmla="*/ 4498931 w 4778706"/>
              <a:gd name="connsiteY162" fmla="*/ 1504406 h 4127863"/>
              <a:gd name="connsiteX163" fmla="*/ 4542473 w 4778706"/>
              <a:gd name="connsiteY163" fmla="*/ 1449977 h 4127863"/>
              <a:gd name="connsiteX164" fmla="*/ 4564245 w 4778706"/>
              <a:gd name="connsiteY164" fmla="*/ 1384663 h 4127863"/>
              <a:gd name="connsiteX165" fmla="*/ 4618673 w 4778706"/>
              <a:gd name="connsiteY165" fmla="*/ 1297577 h 4127863"/>
              <a:gd name="connsiteX166" fmla="*/ 4662216 w 4778706"/>
              <a:gd name="connsiteY166" fmla="*/ 1199606 h 4127863"/>
              <a:gd name="connsiteX167" fmla="*/ 4705759 w 4778706"/>
              <a:gd name="connsiteY167" fmla="*/ 1079863 h 4127863"/>
              <a:gd name="connsiteX168" fmla="*/ 4727531 w 4778706"/>
              <a:gd name="connsiteY168" fmla="*/ 992777 h 4127863"/>
              <a:gd name="connsiteX169" fmla="*/ 4760188 w 4778706"/>
              <a:gd name="connsiteY169" fmla="*/ 905691 h 4127863"/>
              <a:gd name="connsiteX170" fmla="*/ 4771073 w 4778706"/>
              <a:gd name="connsiteY170" fmla="*/ 829491 h 4127863"/>
              <a:gd name="connsiteX171" fmla="*/ 4721407 w 4778706"/>
              <a:gd name="connsiteY171" fmla="*/ 819286 h 4127863"/>
              <a:gd name="connsiteX172" fmla="*/ 4741818 w 4778706"/>
              <a:gd name="connsiteY172" fmla="*/ 736964 h 4127863"/>
              <a:gd name="connsiteX173" fmla="*/ 4777877 w 4778706"/>
              <a:gd name="connsiteY173" fmla="*/ 702945 h 4127863"/>
              <a:gd name="connsiteX174" fmla="*/ 4755425 w 4778706"/>
              <a:gd name="connsiteY174" fmla="*/ 607695 h 4127863"/>
              <a:gd name="connsiteX175" fmla="*/ 4754064 w 4778706"/>
              <a:gd name="connsiteY175" fmla="*/ 495437 h 4127863"/>
              <a:gd name="connsiteX176" fmla="*/ 4673782 w 4778706"/>
              <a:gd name="connsiteY176" fmla="*/ 287247 h 4127863"/>
              <a:gd name="connsiteX177" fmla="*/ 4618673 w 4778706"/>
              <a:gd name="connsiteY177" fmla="*/ 129404 h 4127863"/>
              <a:gd name="connsiteX178" fmla="*/ 4586016 w 4778706"/>
              <a:gd name="connsiteY178" fmla="*/ 56606 h 4127863"/>
              <a:gd name="connsiteX179" fmla="*/ 4553359 w 4778706"/>
              <a:gd name="connsiteY179" fmla="*/ 45720 h 4127863"/>
              <a:gd name="connsiteX180" fmla="*/ 4498931 w 4778706"/>
              <a:gd name="connsiteY180" fmla="*/ 34834 h 4127863"/>
              <a:gd name="connsiteX181" fmla="*/ 4433616 w 4778706"/>
              <a:gd name="connsiteY181" fmla="*/ 13063 h 4127863"/>
              <a:gd name="connsiteX182" fmla="*/ 4400959 w 4778706"/>
              <a:gd name="connsiteY182" fmla="*/ 2177 h 4127863"/>
              <a:gd name="connsiteX183" fmla="*/ 4307751 w 4778706"/>
              <a:gd name="connsiteY183" fmla="*/ 4218 h 4127863"/>
              <a:gd name="connsiteX184" fmla="*/ 4168957 w 4778706"/>
              <a:gd name="connsiteY184" fmla="*/ 8981 h 4127863"/>
              <a:gd name="connsiteX0" fmla="*/ 4346531 w 4772779"/>
              <a:gd name="connsiteY0" fmla="*/ 4899 h 4127863"/>
              <a:gd name="connsiteX1" fmla="*/ 4292102 w 4772779"/>
              <a:gd name="connsiteY1" fmla="*/ 2177 h 4127863"/>
              <a:gd name="connsiteX2" fmla="*/ 3747816 w 4772779"/>
              <a:gd name="connsiteY2" fmla="*/ 2177 h 4127863"/>
              <a:gd name="connsiteX3" fmla="*/ 3682502 w 4772779"/>
              <a:gd name="connsiteY3" fmla="*/ 23949 h 4127863"/>
              <a:gd name="connsiteX4" fmla="*/ 3638959 w 4772779"/>
              <a:gd name="connsiteY4" fmla="*/ 34834 h 4127863"/>
              <a:gd name="connsiteX5" fmla="*/ 3573645 w 4772779"/>
              <a:gd name="connsiteY5" fmla="*/ 56606 h 4127863"/>
              <a:gd name="connsiteX6" fmla="*/ 3486559 w 4772779"/>
              <a:gd name="connsiteY6" fmla="*/ 165463 h 4127863"/>
              <a:gd name="connsiteX7" fmla="*/ 3475673 w 4772779"/>
              <a:gd name="connsiteY7" fmla="*/ 198120 h 4127863"/>
              <a:gd name="connsiteX8" fmla="*/ 3453902 w 4772779"/>
              <a:gd name="connsiteY8" fmla="*/ 274320 h 4127863"/>
              <a:gd name="connsiteX9" fmla="*/ 3443016 w 4772779"/>
              <a:gd name="connsiteY9" fmla="*/ 611777 h 4127863"/>
              <a:gd name="connsiteX10" fmla="*/ 3432131 w 4772779"/>
              <a:gd name="connsiteY10" fmla="*/ 1188720 h 4127863"/>
              <a:gd name="connsiteX11" fmla="*/ 3421245 w 4772779"/>
              <a:gd name="connsiteY11" fmla="*/ 1254034 h 4127863"/>
              <a:gd name="connsiteX12" fmla="*/ 3388588 w 4772779"/>
              <a:gd name="connsiteY12" fmla="*/ 1373777 h 4127863"/>
              <a:gd name="connsiteX13" fmla="*/ 3377702 w 4772779"/>
              <a:gd name="connsiteY13" fmla="*/ 1406434 h 4127863"/>
              <a:gd name="connsiteX14" fmla="*/ 3355931 w 4772779"/>
              <a:gd name="connsiteY14" fmla="*/ 1428206 h 4127863"/>
              <a:gd name="connsiteX15" fmla="*/ 3345045 w 4772779"/>
              <a:gd name="connsiteY15" fmla="*/ 1460863 h 4127863"/>
              <a:gd name="connsiteX16" fmla="*/ 3312388 w 4772779"/>
              <a:gd name="connsiteY16" fmla="*/ 1471749 h 4127863"/>
              <a:gd name="connsiteX17" fmla="*/ 3290616 w 4772779"/>
              <a:gd name="connsiteY17" fmla="*/ 1493520 h 4127863"/>
              <a:gd name="connsiteX18" fmla="*/ 3214416 w 4772779"/>
              <a:gd name="connsiteY18" fmla="*/ 1526177 h 4127863"/>
              <a:gd name="connsiteX19" fmla="*/ 3094673 w 4772779"/>
              <a:gd name="connsiteY19" fmla="*/ 1558834 h 4127863"/>
              <a:gd name="connsiteX20" fmla="*/ 3062016 w 4772779"/>
              <a:gd name="connsiteY20" fmla="*/ 1569720 h 4127863"/>
              <a:gd name="connsiteX21" fmla="*/ 2942273 w 4772779"/>
              <a:gd name="connsiteY21" fmla="*/ 1591491 h 4127863"/>
              <a:gd name="connsiteX22" fmla="*/ 2256473 w 4772779"/>
              <a:gd name="connsiteY22" fmla="*/ 1602377 h 4127863"/>
              <a:gd name="connsiteX23" fmla="*/ 2136731 w 4772779"/>
              <a:gd name="connsiteY23" fmla="*/ 1624149 h 4127863"/>
              <a:gd name="connsiteX24" fmla="*/ 2071416 w 4772779"/>
              <a:gd name="connsiteY24" fmla="*/ 1645920 h 4127863"/>
              <a:gd name="connsiteX25" fmla="*/ 1914254 w 4772779"/>
              <a:gd name="connsiteY25" fmla="*/ 1659527 h 4127863"/>
              <a:gd name="connsiteX26" fmla="*/ 1534615 w 4772779"/>
              <a:gd name="connsiteY26" fmla="*/ 1641158 h 4127863"/>
              <a:gd name="connsiteX27" fmla="*/ 1511482 w 4772779"/>
              <a:gd name="connsiteY27" fmla="*/ 1643878 h 4127863"/>
              <a:gd name="connsiteX28" fmla="*/ 1463177 w 4772779"/>
              <a:gd name="connsiteY28" fmla="*/ 1641158 h 4127863"/>
              <a:gd name="connsiteX29" fmla="*/ 1450931 w 4772779"/>
              <a:gd name="connsiteY29" fmla="*/ 1656806 h 4127863"/>
              <a:gd name="connsiteX30" fmla="*/ 1363845 w 4772779"/>
              <a:gd name="connsiteY30" fmla="*/ 1645920 h 4127863"/>
              <a:gd name="connsiteX31" fmla="*/ 1287645 w 4772779"/>
              <a:gd name="connsiteY31" fmla="*/ 1635034 h 4127863"/>
              <a:gd name="connsiteX32" fmla="*/ 1102588 w 4772779"/>
              <a:gd name="connsiteY32" fmla="*/ 1645920 h 4127863"/>
              <a:gd name="connsiteX33" fmla="*/ 1048159 w 4772779"/>
              <a:gd name="connsiteY33" fmla="*/ 1689463 h 4127863"/>
              <a:gd name="connsiteX34" fmla="*/ 1015502 w 4772779"/>
              <a:gd name="connsiteY34" fmla="*/ 1711234 h 4127863"/>
              <a:gd name="connsiteX35" fmla="*/ 950188 w 4772779"/>
              <a:gd name="connsiteY35" fmla="*/ 1776549 h 4127863"/>
              <a:gd name="connsiteX36" fmla="*/ 917531 w 4772779"/>
              <a:gd name="connsiteY36" fmla="*/ 1809206 h 4127863"/>
              <a:gd name="connsiteX37" fmla="*/ 884873 w 4772779"/>
              <a:gd name="connsiteY37" fmla="*/ 1830977 h 4127863"/>
              <a:gd name="connsiteX38" fmla="*/ 830445 w 4772779"/>
              <a:gd name="connsiteY38" fmla="*/ 1863634 h 4127863"/>
              <a:gd name="connsiteX39" fmla="*/ 776016 w 4772779"/>
              <a:gd name="connsiteY39" fmla="*/ 1896291 h 4127863"/>
              <a:gd name="connsiteX40" fmla="*/ 754245 w 4772779"/>
              <a:gd name="connsiteY40" fmla="*/ 1918063 h 4127863"/>
              <a:gd name="connsiteX41" fmla="*/ 656273 w 4772779"/>
              <a:gd name="connsiteY41" fmla="*/ 1972491 h 4127863"/>
              <a:gd name="connsiteX42" fmla="*/ 569188 w 4772779"/>
              <a:gd name="connsiteY42" fmla="*/ 2016034 h 4127863"/>
              <a:gd name="connsiteX43" fmla="*/ 536531 w 4772779"/>
              <a:gd name="connsiteY43" fmla="*/ 2026920 h 4127863"/>
              <a:gd name="connsiteX44" fmla="*/ 449445 w 4772779"/>
              <a:gd name="connsiteY44" fmla="*/ 2070463 h 4127863"/>
              <a:gd name="connsiteX45" fmla="*/ 449445 w 4772779"/>
              <a:gd name="connsiteY45" fmla="*/ 2070463 h 4127863"/>
              <a:gd name="connsiteX46" fmla="*/ 384131 w 4772779"/>
              <a:gd name="connsiteY46" fmla="*/ 2103120 h 4127863"/>
              <a:gd name="connsiteX47" fmla="*/ 329702 w 4772779"/>
              <a:gd name="connsiteY47" fmla="*/ 2146663 h 4127863"/>
              <a:gd name="connsiteX48" fmla="*/ 286159 w 4772779"/>
              <a:gd name="connsiteY48" fmla="*/ 2157549 h 4127863"/>
              <a:gd name="connsiteX49" fmla="*/ 220845 w 4772779"/>
              <a:gd name="connsiteY49" fmla="*/ 2201091 h 4127863"/>
              <a:gd name="connsiteX50" fmla="*/ 199073 w 4772779"/>
              <a:gd name="connsiteY50" fmla="*/ 2222863 h 4127863"/>
              <a:gd name="connsiteX51" fmla="*/ 166416 w 4772779"/>
              <a:gd name="connsiteY51" fmla="*/ 2244634 h 4127863"/>
              <a:gd name="connsiteX52" fmla="*/ 144645 w 4772779"/>
              <a:gd name="connsiteY52" fmla="*/ 2266406 h 4127863"/>
              <a:gd name="connsiteX53" fmla="*/ 111988 w 4772779"/>
              <a:gd name="connsiteY53" fmla="*/ 2288177 h 4127863"/>
              <a:gd name="connsiteX54" fmla="*/ 68445 w 4772779"/>
              <a:gd name="connsiteY54" fmla="*/ 2342606 h 4127863"/>
              <a:gd name="connsiteX55" fmla="*/ 35788 w 4772779"/>
              <a:gd name="connsiteY55" fmla="*/ 2440577 h 4127863"/>
              <a:gd name="connsiteX56" fmla="*/ 24902 w 4772779"/>
              <a:gd name="connsiteY56" fmla="*/ 2473234 h 4127863"/>
              <a:gd name="connsiteX57" fmla="*/ 14016 w 4772779"/>
              <a:gd name="connsiteY57" fmla="*/ 2505891 h 4127863"/>
              <a:gd name="connsiteX58" fmla="*/ 14016 w 4772779"/>
              <a:gd name="connsiteY58" fmla="*/ 2810691 h 4127863"/>
              <a:gd name="connsiteX59" fmla="*/ 35788 w 4772779"/>
              <a:gd name="connsiteY59" fmla="*/ 2876006 h 4127863"/>
              <a:gd name="connsiteX60" fmla="*/ 46673 w 4772779"/>
              <a:gd name="connsiteY60" fmla="*/ 2930434 h 4127863"/>
              <a:gd name="connsiteX61" fmla="*/ 68445 w 4772779"/>
              <a:gd name="connsiteY61" fmla="*/ 2995749 h 4127863"/>
              <a:gd name="connsiteX62" fmla="*/ 79331 w 4772779"/>
              <a:gd name="connsiteY62" fmla="*/ 3039291 h 4127863"/>
              <a:gd name="connsiteX63" fmla="*/ 90216 w 4772779"/>
              <a:gd name="connsiteY63" fmla="*/ 3126377 h 4127863"/>
              <a:gd name="connsiteX64" fmla="*/ 101102 w 4772779"/>
              <a:gd name="connsiteY64" fmla="*/ 3159034 h 4127863"/>
              <a:gd name="connsiteX65" fmla="*/ 111988 w 4772779"/>
              <a:gd name="connsiteY65" fmla="*/ 3202577 h 4127863"/>
              <a:gd name="connsiteX66" fmla="*/ 144645 w 4772779"/>
              <a:gd name="connsiteY66" fmla="*/ 3322320 h 4127863"/>
              <a:gd name="connsiteX67" fmla="*/ 155531 w 4772779"/>
              <a:gd name="connsiteY67" fmla="*/ 3354977 h 4127863"/>
              <a:gd name="connsiteX68" fmla="*/ 166416 w 4772779"/>
              <a:gd name="connsiteY68" fmla="*/ 3387634 h 4127863"/>
              <a:gd name="connsiteX69" fmla="*/ 209959 w 4772779"/>
              <a:gd name="connsiteY69" fmla="*/ 3463834 h 4127863"/>
              <a:gd name="connsiteX70" fmla="*/ 231731 w 4772779"/>
              <a:gd name="connsiteY70" fmla="*/ 3496491 h 4127863"/>
              <a:gd name="connsiteX71" fmla="*/ 275273 w 4772779"/>
              <a:gd name="connsiteY71" fmla="*/ 3594463 h 4127863"/>
              <a:gd name="connsiteX72" fmla="*/ 297045 w 4772779"/>
              <a:gd name="connsiteY72" fmla="*/ 3616234 h 4127863"/>
              <a:gd name="connsiteX73" fmla="*/ 373245 w 4772779"/>
              <a:gd name="connsiteY73" fmla="*/ 3703320 h 4127863"/>
              <a:gd name="connsiteX74" fmla="*/ 405902 w 4772779"/>
              <a:gd name="connsiteY74" fmla="*/ 3735977 h 4127863"/>
              <a:gd name="connsiteX75" fmla="*/ 427673 w 4772779"/>
              <a:gd name="connsiteY75" fmla="*/ 3757749 h 4127863"/>
              <a:gd name="connsiteX76" fmla="*/ 460331 w 4772779"/>
              <a:gd name="connsiteY76" fmla="*/ 3768634 h 4127863"/>
              <a:gd name="connsiteX77" fmla="*/ 547416 w 4772779"/>
              <a:gd name="connsiteY77" fmla="*/ 3844834 h 4127863"/>
              <a:gd name="connsiteX78" fmla="*/ 601845 w 4772779"/>
              <a:gd name="connsiteY78" fmla="*/ 3888377 h 4127863"/>
              <a:gd name="connsiteX79" fmla="*/ 688931 w 4772779"/>
              <a:gd name="connsiteY79" fmla="*/ 3931920 h 4127863"/>
              <a:gd name="connsiteX80" fmla="*/ 732473 w 4772779"/>
              <a:gd name="connsiteY80" fmla="*/ 3953691 h 4127863"/>
              <a:gd name="connsiteX81" fmla="*/ 797788 w 4772779"/>
              <a:gd name="connsiteY81" fmla="*/ 3975463 h 4127863"/>
              <a:gd name="connsiteX82" fmla="*/ 830445 w 4772779"/>
              <a:gd name="connsiteY82" fmla="*/ 3986349 h 4127863"/>
              <a:gd name="connsiteX83" fmla="*/ 863102 w 4772779"/>
              <a:gd name="connsiteY83" fmla="*/ 4008120 h 4127863"/>
              <a:gd name="connsiteX84" fmla="*/ 971959 w 4772779"/>
              <a:gd name="connsiteY84" fmla="*/ 4040777 h 4127863"/>
              <a:gd name="connsiteX85" fmla="*/ 1004616 w 4772779"/>
              <a:gd name="connsiteY85" fmla="*/ 4062549 h 4127863"/>
              <a:gd name="connsiteX86" fmla="*/ 1157016 w 4772779"/>
              <a:gd name="connsiteY86" fmla="*/ 4106091 h 4127863"/>
              <a:gd name="connsiteX87" fmla="*/ 1309416 w 4772779"/>
              <a:gd name="connsiteY87" fmla="*/ 4127863 h 4127863"/>
              <a:gd name="connsiteX88" fmla="*/ 1581559 w 4772779"/>
              <a:gd name="connsiteY88" fmla="*/ 4116977 h 4127863"/>
              <a:gd name="connsiteX89" fmla="*/ 1646873 w 4772779"/>
              <a:gd name="connsiteY89" fmla="*/ 4084320 h 4127863"/>
              <a:gd name="connsiteX90" fmla="*/ 1668645 w 4772779"/>
              <a:gd name="connsiteY90" fmla="*/ 4062549 h 4127863"/>
              <a:gd name="connsiteX91" fmla="*/ 1701302 w 4772779"/>
              <a:gd name="connsiteY91" fmla="*/ 4051663 h 4127863"/>
              <a:gd name="connsiteX92" fmla="*/ 1744845 w 4772779"/>
              <a:gd name="connsiteY92" fmla="*/ 3975463 h 4127863"/>
              <a:gd name="connsiteX93" fmla="*/ 1755731 w 4772779"/>
              <a:gd name="connsiteY93" fmla="*/ 3942806 h 4127863"/>
              <a:gd name="connsiteX94" fmla="*/ 1766616 w 4772779"/>
              <a:gd name="connsiteY94" fmla="*/ 3899263 h 4127863"/>
              <a:gd name="connsiteX95" fmla="*/ 1788388 w 4772779"/>
              <a:gd name="connsiteY95" fmla="*/ 3866606 h 4127863"/>
              <a:gd name="connsiteX96" fmla="*/ 1810159 w 4772779"/>
              <a:gd name="connsiteY96" fmla="*/ 3779520 h 4127863"/>
              <a:gd name="connsiteX97" fmla="*/ 1831931 w 4772779"/>
              <a:gd name="connsiteY97" fmla="*/ 3648891 h 4127863"/>
              <a:gd name="connsiteX98" fmla="*/ 1777502 w 4772779"/>
              <a:gd name="connsiteY98" fmla="*/ 3387634 h 4127863"/>
              <a:gd name="connsiteX99" fmla="*/ 1744845 w 4772779"/>
              <a:gd name="connsiteY99" fmla="*/ 3376749 h 4127863"/>
              <a:gd name="connsiteX100" fmla="*/ 1723073 w 4772779"/>
              <a:gd name="connsiteY100" fmla="*/ 3354977 h 4127863"/>
              <a:gd name="connsiteX101" fmla="*/ 1559788 w 4772779"/>
              <a:gd name="connsiteY101" fmla="*/ 3333206 h 4127863"/>
              <a:gd name="connsiteX102" fmla="*/ 1527131 w 4772779"/>
              <a:gd name="connsiteY102" fmla="*/ 3322320 h 4127863"/>
              <a:gd name="connsiteX103" fmla="*/ 1483588 w 4772779"/>
              <a:gd name="connsiteY103" fmla="*/ 3311434 h 4127863"/>
              <a:gd name="connsiteX104" fmla="*/ 1418273 w 4772779"/>
              <a:gd name="connsiteY104" fmla="*/ 3289663 h 4127863"/>
              <a:gd name="connsiteX105" fmla="*/ 1363845 w 4772779"/>
              <a:gd name="connsiteY105" fmla="*/ 3246120 h 4127863"/>
              <a:gd name="connsiteX106" fmla="*/ 1287645 w 4772779"/>
              <a:gd name="connsiteY106" fmla="*/ 3202577 h 4127863"/>
              <a:gd name="connsiteX107" fmla="*/ 1211445 w 4772779"/>
              <a:gd name="connsiteY107" fmla="*/ 3137263 h 4127863"/>
              <a:gd name="connsiteX108" fmla="*/ 1189673 w 4772779"/>
              <a:gd name="connsiteY108" fmla="*/ 3104606 h 4127863"/>
              <a:gd name="connsiteX109" fmla="*/ 1167902 w 4772779"/>
              <a:gd name="connsiteY109" fmla="*/ 3082834 h 4127863"/>
              <a:gd name="connsiteX110" fmla="*/ 1135245 w 4772779"/>
              <a:gd name="connsiteY110" fmla="*/ 2973977 h 4127863"/>
              <a:gd name="connsiteX111" fmla="*/ 1124359 w 4772779"/>
              <a:gd name="connsiteY111" fmla="*/ 2941320 h 4127863"/>
              <a:gd name="connsiteX112" fmla="*/ 1146131 w 4772779"/>
              <a:gd name="connsiteY112" fmla="*/ 2723606 h 4127863"/>
              <a:gd name="connsiteX113" fmla="*/ 1157016 w 4772779"/>
              <a:gd name="connsiteY113" fmla="*/ 2690949 h 4127863"/>
              <a:gd name="connsiteX114" fmla="*/ 1178788 w 4772779"/>
              <a:gd name="connsiteY114" fmla="*/ 2658291 h 4127863"/>
              <a:gd name="connsiteX115" fmla="*/ 1233216 w 4772779"/>
              <a:gd name="connsiteY115" fmla="*/ 2549434 h 4127863"/>
              <a:gd name="connsiteX116" fmla="*/ 1233216 w 4772779"/>
              <a:gd name="connsiteY116" fmla="*/ 2549434 h 4127863"/>
              <a:gd name="connsiteX117" fmla="*/ 1244102 w 4772779"/>
              <a:gd name="connsiteY117" fmla="*/ 2516777 h 4127863"/>
              <a:gd name="connsiteX118" fmla="*/ 1276759 w 4772779"/>
              <a:gd name="connsiteY118" fmla="*/ 2495006 h 4127863"/>
              <a:gd name="connsiteX119" fmla="*/ 1298531 w 4772779"/>
              <a:gd name="connsiteY119" fmla="*/ 2473234 h 4127863"/>
              <a:gd name="connsiteX120" fmla="*/ 1320302 w 4772779"/>
              <a:gd name="connsiteY120" fmla="*/ 2440577 h 4127863"/>
              <a:gd name="connsiteX121" fmla="*/ 1363845 w 4772779"/>
              <a:gd name="connsiteY121" fmla="*/ 2418806 h 4127863"/>
              <a:gd name="connsiteX122" fmla="*/ 1396502 w 4772779"/>
              <a:gd name="connsiteY122" fmla="*/ 2397034 h 4127863"/>
              <a:gd name="connsiteX123" fmla="*/ 1461816 w 4772779"/>
              <a:gd name="connsiteY123" fmla="*/ 2375263 h 4127863"/>
              <a:gd name="connsiteX124" fmla="*/ 1548902 w 4772779"/>
              <a:gd name="connsiteY124" fmla="*/ 2353491 h 4127863"/>
              <a:gd name="connsiteX125" fmla="*/ 1625102 w 4772779"/>
              <a:gd name="connsiteY125" fmla="*/ 2342606 h 4127863"/>
              <a:gd name="connsiteX126" fmla="*/ 2691902 w 4772779"/>
              <a:gd name="connsiteY126" fmla="*/ 2331720 h 4127863"/>
              <a:gd name="connsiteX127" fmla="*/ 2746331 w 4772779"/>
              <a:gd name="connsiteY127" fmla="*/ 2320834 h 4127863"/>
              <a:gd name="connsiteX128" fmla="*/ 2811645 w 4772779"/>
              <a:gd name="connsiteY128" fmla="*/ 2309949 h 4127863"/>
              <a:gd name="connsiteX129" fmla="*/ 2855188 w 4772779"/>
              <a:gd name="connsiteY129" fmla="*/ 2299063 h 4127863"/>
              <a:gd name="connsiteX130" fmla="*/ 2909616 w 4772779"/>
              <a:gd name="connsiteY130" fmla="*/ 2288177 h 4127863"/>
              <a:gd name="connsiteX131" fmla="*/ 2942273 w 4772779"/>
              <a:gd name="connsiteY131" fmla="*/ 2277291 h 4127863"/>
              <a:gd name="connsiteX132" fmla="*/ 3018473 w 4772779"/>
              <a:gd name="connsiteY132" fmla="*/ 2266406 h 4127863"/>
              <a:gd name="connsiteX133" fmla="*/ 3072902 w 4772779"/>
              <a:gd name="connsiteY133" fmla="*/ 2255520 h 4127863"/>
              <a:gd name="connsiteX134" fmla="*/ 3170873 w 4772779"/>
              <a:gd name="connsiteY134" fmla="*/ 2244634 h 4127863"/>
              <a:gd name="connsiteX135" fmla="*/ 3236188 w 4772779"/>
              <a:gd name="connsiteY135" fmla="*/ 2233749 h 4127863"/>
              <a:gd name="connsiteX136" fmla="*/ 3312388 w 4772779"/>
              <a:gd name="connsiteY136" fmla="*/ 2222863 h 4127863"/>
              <a:gd name="connsiteX137" fmla="*/ 3410359 w 4772779"/>
              <a:gd name="connsiteY137" fmla="*/ 2201091 h 4127863"/>
              <a:gd name="connsiteX138" fmla="*/ 3443016 w 4772779"/>
              <a:gd name="connsiteY138" fmla="*/ 2190206 h 4127863"/>
              <a:gd name="connsiteX139" fmla="*/ 3486559 w 4772779"/>
              <a:gd name="connsiteY139" fmla="*/ 2179320 h 4127863"/>
              <a:gd name="connsiteX140" fmla="*/ 3551873 w 4772779"/>
              <a:gd name="connsiteY140" fmla="*/ 2157549 h 4127863"/>
              <a:gd name="connsiteX141" fmla="*/ 3628073 w 4772779"/>
              <a:gd name="connsiteY141" fmla="*/ 2146663 h 4127863"/>
              <a:gd name="connsiteX142" fmla="*/ 3715159 w 4772779"/>
              <a:gd name="connsiteY142" fmla="*/ 2124891 h 4127863"/>
              <a:gd name="connsiteX143" fmla="*/ 3758702 w 4772779"/>
              <a:gd name="connsiteY143" fmla="*/ 2114006 h 4127863"/>
              <a:gd name="connsiteX144" fmla="*/ 3791359 w 4772779"/>
              <a:gd name="connsiteY144" fmla="*/ 2092234 h 4127863"/>
              <a:gd name="connsiteX145" fmla="*/ 3932873 w 4772779"/>
              <a:gd name="connsiteY145" fmla="*/ 2059577 h 4127863"/>
              <a:gd name="connsiteX146" fmla="*/ 4019959 w 4772779"/>
              <a:gd name="connsiteY146" fmla="*/ 2026920 h 4127863"/>
              <a:gd name="connsiteX147" fmla="*/ 4063502 w 4772779"/>
              <a:gd name="connsiteY147" fmla="*/ 2005149 h 4127863"/>
              <a:gd name="connsiteX148" fmla="*/ 4096159 w 4772779"/>
              <a:gd name="connsiteY148" fmla="*/ 1994263 h 4127863"/>
              <a:gd name="connsiteX149" fmla="*/ 4139702 w 4772779"/>
              <a:gd name="connsiteY149" fmla="*/ 1961606 h 4127863"/>
              <a:gd name="connsiteX150" fmla="*/ 4172359 w 4772779"/>
              <a:gd name="connsiteY150" fmla="*/ 1950720 h 4127863"/>
              <a:gd name="connsiteX151" fmla="*/ 4194131 w 4772779"/>
              <a:gd name="connsiteY151" fmla="*/ 1928949 h 4127863"/>
              <a:gd name="connsiteX152" fmla="*/ 4237673 w 4772779"/>
              <a:gd name="connsiteY152" fmla="*/ 1907177 h 4127863"/>
              <a:gd name="connsiteX153" fmla="*/ 4259445 w 4772779"/>
              <a:gd name="connsiteY153" fmla="*/ 1885406 h 4127863"/>
              <a:gd name="connsiteX154" fmla="*/ 4292102 w 4772779"/>
              <a:gd name="connsiteY154" fmla="*/ 1863634 h 4127863"/>
              <a:gd name="connsiteX155" fmla="*/ 4335645 w 4772779"/>
              <a:gd name="connsiteY155" fmla="*/ 1798320 h 4127863"/>
              <a:gd name="connsiteX156" fmla="*/ 4379188 w 4772779"/>
              <a:gd name="connsiteY156" fmla="*/ 1733006 h 4127863"/>
              <a:gd name="connsiteX157" fmla="*/ 4411845 w 4772779"/>
              <a:gd name="connsiteY157" fmla="*/ 1678577 h 4127863"/>
              <a:gd name="connsiteX158" fmla="*/ 4422731 w 4772779"/>
              <a:gd name="connsiteY158" fmla="*/ 1645920 h 4127863"/>
              <a:gd name="connsiteX159" fmla="*/ 4444502 w 4772779"/>
              <a:gd name="connsiteY159" fmla="*/ 1613263 h 4127863"/>
              <a:gd name="connsiteX160" fmla="*/ 4466273 w 4772779"/>
              <a:gd name="connsiteY160" fmla="*/ 1569720 h 4127863"/>
              <a:gd name="connsiteX161" fmla="*/ 4488045 w 4772779"/>
              <a:gd name="connsiteY161" fmla="*/ 1537063 h 4127863"/>
              <a:gd name="connsiteX162" fmla="*/ 4498931 w 4772779"/>
              <a:gd name="connsiteY162" fmla="*/ 1504406 h 4127863"/>
              <a:gd name="connsiteX163" fmla="*/ 4542473 w 4772779"/>
              <a:gd name="connsiteY163" fmla="*/ 1449977 h 4127863"/>
              <a:gd name="connsiteX164" fmla="*/ 4564245 w 4772779"/>
              <a:gd name="connsiteY164" fmla="*/ 1384663 h 4127863"/>
              <a:gd name="connsiteX165" fmla="*/ 4618673 w 4772779"/>
              <a:gd name="connsiteY165" fmla="*/ 1297577 h 4127863"/>
              <a:gd name="connsiteX166" fmla="*/ 4662216 w 4772779"/>
              <a:gd name="connsiteY166" fmla="*/ 1199606 h 4127863"/>
              <a:gd name="connsiteX167" fmla="*/ 4705759 w 4772779"/>
              <a:gd name="connsiteY167" fmla="*/ 1079863 h 4127863"/>
              <a:gd name="connsiteX168" fmla="*/ 4727531 w 4772779"/>
              <a:gd name="connsiteY168" fmla="*/ 992777 h 4127863"/>
              <a:gd name="connsiteX169" fmla="*/ 4760188 w 4772779"/>
              <a:gd name="connsiteY169" fmla="*/ 905691 h 4127863"/>
              <a:gd name="connsiteX170" fmla="*/ 4771073 w 4772779"/>
              <a:gd name="connsiteY170" fmla="*/ 829491 h 4127863"/>
              <a:gd name="connsiteX171" fmla="*/ 4721407 w 4772779"/>
              <a:gd name="connsiteY171" fmla="*/ 819286 h 4127863"/>
              <a:gd name="connsiteX172" fmla="*/ 4741818 w 4772779"/>
              <a:gd name="connsiteY172" fmla="*/ 736964 h 4127863"/>
              <a:gd name="connsiteX173" fmla="*/ 4744540 w 4772779"/>
              <a:gd name="connsiteY173" fmla="*/ 693420 h 4127863"/>
              <a:gd name="connsiteX174" fmla="*/ 4755425 w 4772779"/>
              <a:gd name="connsiteY174" fmla="*/ 607695 h 4127863"/>
              <a:gd name="connsiteX175" fmla="*/ 4754064 w 4772779"/>
              <a:gd name="connsiteY175" fmla="*/ 495437 h 4127863"/>
              <a:gd name="connsiteX176" fmla="*/ 4673782 w 4772779"/>
              <a:gd name="connsiteY176" fmla="*/ 287247 h 4127863"/>
              <a:gd name="connsiteX177" fmla="*/ 4618673 w 4772779"/>
              <a:gd name="connsiteY177" fmla="*/ 129404 h 4127863"/>
              <a:gd name="connsiteX178" fmla="*/ 4586016 w 4772779"/>
              <a:gd name="connsiteY178" fmla="*/ 56606 h 4127863"/>
              <a:gd name="connsiteX179" fmla="*/ 4553359 w 4772779"/>
              <a:gd name="connsiteY179" fmla="*/ 45720 h 4127863"/>
              <a:gd name="connsiteX180" fmla="*/ 4498931 w 4772779"/>
              <a:gd name="connsiteY180" fmla="*/ 34834 h 4127863"/>
              <a:gd name="connsiteX181" fmla="*/ 4433616 w 4772779"/>
              <a:gd name="connsiteY181" fmla="*/ 13063 h 4127863"/>
              <a:gd name="connsiteX182" fmla="*/ 4400959 w 4772779"/>
              <a:gd name="connsiteY182" fmla="*/ 2177 h 4127863"/>
              <a:gd name="connsiteX183" fmla="*/ 4307751 w 4772779"/>
              <a:gd name="connsiteY183" fmla="*/ 4218 h 4127863"/>
              <a:gd name="connsiteX184" fmla="*/ 4168957 w 4772779"/>
              <a:gd name="connsiteY184" fmla="*/ 8981 h 4127863"/>
              <a:gd name="connsiteX0" fmla="*/ 4346531 w 4772779"/>
              <a:gd name="connsiteY0" fmla="*/ 4899 h 4127863"/>
              <a:gd name="connsiteX1" fmla="*/ 4292102 w 4772779"/>
              <a:gd name="connsiteY1" fmla="*/ 2177 h 4127863"/>
              <a:gd name="connsiteX2" fmla="*/ 3747816 w 4772779"/>
              <a:gd name="connsiteY2" fmla="*/ 2177 h 4127863"/>
              <a:gd name="connsiteX3" fmla="*/ 3682502 w 4772779"/>
              <a:gd name="connsiteY3" fmla="*/ 23949 h 4127863"/>
              <a:gd name="connsiteX4" fmla="*/ 3638959 w 4772779"/>
              <a:gd name="connsiteY4" fmla="*/ 34834 h 4127863"/>
              <a:gd name="connsiteX5" fmla="*/ 3573645 w 4772779"/>
              <a:gd name="connsiteY5" fmla="*/ 56606 h 4127863"/>
              <a:gd name="connsiteX6" fmla="*/ 3486559 w 4772779"/>
              <a:gd name="connsiteY6" fmla="*/ 165463 h 4127863"/>
              <a:gd name="connsiteX7" fmla="*/ 3475673 w 4772779"/>
              <a:gd name="connsiteY7" fmla="*/ 198120 h 4127863"/>
              <a:gd name="connsiteX8" fmla="*/ 3453902 w 4772779"/>
              <a:gd name="connsiteY8" fmla="*/ 274320 h 4127863"/>
              <a:gd name="connsiteX9" fmla="*/ 3443016 w 4772779"/>
              <a:gd name="connsiteY9" fmla="*/ 611777 h 4127863"/>
              <a:gd name="connsiteX10" fmla="*/ 3432131 w 4772779"/>
              <a:gd name="connsiteY10" fmla="*/ 1188720 h 4127863"/>
              <a:gd name="connsiteX11" fmla="*/ 3421245 w 4772779"/>
              <a:gd name="connsiteY11" fmla="*/ 1254034 h 4127863"/>
              <a:gd name="connsiteX12" fmla="*/ 3388588 w 4772779"/>
              <a:gd name="connsiteY12" fmla="*/ 1373777 h 4127863"/>
              <a:gd name="connsiteX13" fmla="*/ 3377702 w 4772779"/>
              <a:gd name="connsiteY13" fmla="*/ 1406434 h 4127863"/>
              <a:gd name="connsiteX14" fmla="*/ 3355931 w 4772779"/>
              <a:gd name="connsiteY14" fmla="*/ 1428206 h 4127863"/>
              <a:gd name="connsiteX15" fmla="*/ 3345045 w 4772779"/>
              <a:gd name="connsiteY15" fmla="*/ 1460863 h 4127863"/>
              <a:gd name="connsiteX16" fmla="*/ 3312388 w 4772779"/>
              <a:gd name="connsiteY16" fmla="*/ 1471749 h 4127863"/>
              <a:gd name="connsiteX17" fmla="*/ 3290616 w 4772779"/>
              <a:gd name="connsiteY17" fmla="*/ 1493520 h 4127863"/>
              <a:gd name="connsiteX18" fmla="*/ 3214416 w 4772779"/>
              <a:gd name="connsiteY18" fmla="*/ 1526177 h 4127863"/>
              <a:gd name="connsiteX19" fmla="*/ 3094673 w 4772779"/>
              <a:gd name="connsiteY19" fmla="*/ 1558834 h 4127863"/>
              <a:gd name="connsiteX20" fmla="*/ 3062016 w 4772779"/>
              <a:gd name="connsiteY20" fmla="*/ 1569720 h 4127863"/>
              <a:gd name="connsiteX21" fmla="*/ 2942273 w 4772779"/>
              <a:gd name="connsiteY21" fmla="*/ 1591491 h 4127863"/>
              <a:gd name="connsiteX22" fmla="*/ 2256473 w 4772779"/>
              <a:gd name="connsiteY22" fmla="*/ 1602377 h 4127863"/>
              <a:gd name="connsiteX23" fmla="*/ 2136731 w 4772779"/>
              <a:gd name="connsiteY23" fmla="*/ 1624149 h 4127863"/>
              <a:gd name="connsiteX24" fmla="*/ 2071416 w 4772779"/>
              <a:gd name="connsiteY24" fmla="*/ 1645920 h 4127863"/>
              <a:gd name="connsiteX25" fmla="*/ 1914254 w 4772779"/>
              <a:gd name="connsiteY25" fmla="*/ 1659527 h 4127863"/>
              <a:gd name="connsiteX26" fmla="*/ 1534615 w 4772779"/>
              <a:gd name="connsiteY26" fmla="*/ 1641158 h 4127863"/>
              <a:gd name="connsiteX27" fmla="*/ 1511482 w 4772779"/>
              <a:gd name="connsiteY27" fmla="*/ 1643878 h 4127863"/>
              <a:gd name="connsiteX28" fmla="*/ 1463177 w 4772779"/>
              <a:gd name="connsiteY28" fmla="*/ 1641158 h 4127863"/>
              <a:gd name="connsiteX29" fmla="*/ 1450931 w 4772779"/>
              <a:gd name="connsiteY29" fmla="*/ 1656806 h 4127863"/>
              <a:gd name="connsiteX30" fmla="*/ 1363845 w 4772779"/>
              <a:gd name="connsiteY30" fmla="*/ 1645920 h 4127863"/>
              <a:gd name="connsiteX31" fmla="*/ 1287645 w 4772779"/>
              <a:gd name="connsiteY31" fmla="*/ 1635034 h 4127863"/>
              <a:gd name="connsiteX32" fmla="*/ 1102588 w 4772779"/>
              <a:gd name="connsiteY32" fmla="*/ 1645920 h 4127863"/>
              <a:gd name="connsiteX33" fmla="*/ 1048159 w 4772779"/>
              <a:gd name="connsiteY33" fmla="*/ 1689463 h 4127863"/>
              <a:gd name="connsiteX34" fmla="*/ 1015502 w 4772779"/>
              <a:gd name="connsiteY34" fmla="*/ 1711234 h 4127863"/>
              <a:gd name="connsiteX35" fmla="*/ 950188 w 4772779"/>
              <a:gd name="connsiteY35" fmla="*/ 1776549 h 4127863"/>
              <a:gd name="connsiteX36" fmla="*/ 917531 w 4772779"/>
              <a:gd name="connsiteY36" fmla="*/ 1809206 h 4127863"/>
              <a:gd name="connsiteX37" fmla="*/ 884873 w 4772779"/>
              <a:gd name="connsiteY37" fmla="*/ 1830977 h 4127863"/>
              <a:gd name="connsiteX38" fmla="*/ 830445 w 4772779"/>
              <a:gd name="connsiteY38" fmla="*/ 1863634 h 4127863"/>
              <a:gd name="connsiteX39" fmla="*/ 776016 w 4772779"/>
              <a:gd name="connsiteY39" fmla="*/ 1896291 h 4127863"/>
              <a:gd name="connsiteX40" fmla="*/ 754245 w 4772779"/>
              <a:gd name="connsiteY40" fmla="*/ 1918063 h 4127863"/>
              <a:gd name="connsiteX41" fmla="*/ 656273 w 4772779"/>
              <a:gd name="connsiteY41" fmla="*/ 1972491 h 4127863"/>
              <a:gd name="connsiteX42" fmla="*/ 569188 w 4772779"/>
              <a:gd name="connsiteY42" fmla="*/ 2016034 h 4127863"/>
              <a:gd name="connsiteX43" fmla="*/ 536531 w 4772779"/>
              <a:gd name="connsiteY43" fmla="*/ 2026920 h 4127863"/>
              <a:gd name="connsiteX44" fmla="*/ 449445 w 4772779"/>
              <a:gd name="connsiteY44" fmla="*/ 2070463 h 4127863"/>
              <a:gd name="connsiteX45" fmla="*/ 449445 w 4772779"/>
              <a:gd name="connsiteY45" fmla="*/ 2070463 h 4127863"/>
              <a:gd name="connsiteX46" fmla="*/ 384131 w 4772779"/>
              <a:gd name="connsiteY46" fmla="*/ 2103120 h 4127863"/>
              <a:gd name="connsiteX47" fmla="*/ 329702 w 4772779"/>
              <a:gd name="connsiteY47" fmla="*/ 2146663 h 4127863"/>
              <a:gd name="connsiteX48" fmla="*/ 286159 w 4772779"/>
              <a:gd name="connsiteY48" fmla="*/ 2157549 h 4127863"/>
              <a:gd name="connsiteX49" fmla="*/ 220845 w 4772779"/>
              <a:gd name="connsiteY49" fmla="*/ 2201091 h 4127863"/>
              <a:gd name="connsiteX50" fmla="*/ 199073 w 4772779"/>
              <a:gd name="connsiteY50" fmla="*/ 2222863 h 4127863"/>
              <a:gd name="connsiteX51" fmla="*/ 166416 w 4772779"/>
              <a:gd name="connsiteY51" fmla="*/ 2244634 h 4127863"/>
              <a:gd name="connsiteX52" fmla="*/ 144645 w 4772779"/>
              <a:gd name="connsiteY52" fmla="*/ 2266406 h 4127863"/>
              <a:gd name="connsiteX53" fmla="*/ 111988 w 4772779"/>
              <a:gd name="connsiteY53" fmla="*/ 2288177 h 4127863"/>
              <a:gd name="connsiteX54" fmla="*/ 68445 w 4772779"/>
              <a:gd name="connsiteY54" fmla="*/ 2342606 h 4127863"/>
              <a:gd name="connsiteX55" fmla="*/ 35788 w 4772779"/>
              <a:gd name="connsiteY55" fmla="*/ 2440577 h 4127863"/>
              <a:gd name="connsiteX56" fmla="*/ 24902 w 4772779"/>
              <a:gd name="connsiteY56" fmla="*/ 2473234 h 4127863"/>
              <a:gd name="connsiteX57" fmla="*/ 14016 w 4772779"/>
              <a:gd name="connsiteY57" fmla="*/ 2505891 h 4127863"/>
              <a:gd name="connsiteX58" fmla="*/ 14016 w 4772779"/>
              <a:gd name="connsiteY58" fmla="*/ 2810691 h 4127863"/>
              <a:gd name="connsiteX59" fmla="*/ 35788 w 4772779"/>
              <a:gd name="connsiteY59" fmla="*/ 2876006 h 4127863"/>
              <a:gd name="connsiteX60" fmla="*/ 46673 w 4772779"/>
              <a:gd name="connsiteY60" fmla="*/ 2930434 h 4127863"/>
              <a:gd name="connsiteX61" fmla="*/ 68445 w 4772779"/>
              <a:gd name="connsiteY61" fmla="*/ 2995749 h 4127863"/>
              <a:gd name="connsiteX62" fmla="*/ 79331 w 4772779"/>
              <a:gd name="connsiteY62" fmla="*/ 3039291 h 4127863"/>
              <a:gd name="connsiteX63" fmla="*/ 90216 w 4772779"/>
              <a:gd name="connsiteY63" fmla="*/ 3126377 h 4127863"/>
              <a:gd name="connsiteX64" fmla="*/ 101102 w 4772779"/>
              <a:gd name="connsiteY64" fmla="*/ 3159034 h 4127863"/>
              <a:gd name="connsiteX65" fmla="*/ 111988 w 4772779"/>
              <a:gd name="connsiteY65" fmla="*/ 3202577 h 4127863"/>
              <a:gd name="connsiteX66" fmla="*/ 144645 w 4772779"/>
              <a:gd name="connsiteY66" fmla="*/ 3322320 h 4127863"/>
              <a:gd name="connsiteX67" fmla="*/ 155531 w 4772779"/>
              <a:gd name="connsiteY67" fmla="*/ 3354977 h 4127863"/>
              <a:gd name="connsiteX68" fmla="*/ 166416 w 4772779"/>
              <a:gd name="connsiteY68" fmla="*/ 3387634 h 4127863"/>
              <a:gd name="connsiteX69" fmla="*/ 209959 w 4772779"/>
              <a:gd name="connsiteY69" fmla="*/ 3463834 h 4127863"/>
              <a:gd name="connsiteX70" fmla="*/ 231731 w 4772779"/>
              <a:gd name="connsiteY70" fmla="*/ 3496491 h 4127863"/>
              <a:gd name="connsiteX71" fmla="*/ 275273 w 4772779"/>
              <a:gd name="connsiteY71" fmla="*/ 3594463 h 4127863"/>
              <a:gd name="connsiteX72" fmla="*/ 297045 w 4772779"/>
              <a:gd name="connsiteY72" fmla="*/ 3616234 h 4127863"/>
              <a:gd name="connsiteX73" fmla="*/ 373245 w 4772779"/>
              <a:gd name="connsiteY73" fmla="*/ 3703320 h 4127863"/>
              <a:gd name="connsiteX74" fmla="*/ 405902 w 4772779"/>
              <a:gd name="connsiteY74" fmla="*/ 3735977 h 4127863"/>
              <a:gd name="connsiteX75" fmla="*/ 427673 w 4772779"/>
              <a:gd name="connsiteY75" fmla="*/ 3757749 h 4127863"/>
              <a:gd name="connsiteX76" fmla="*/ 460331 w 4772779"/>
              <a:gd name="connsiteY76" fmla="*/ 3768634 h 4127863"/>
              <a:gd name="connsiteX77" fmla="*/ 547416 w 4772779"/>
              <a:gd name="connsiteY77" fmla="*/ 3844834 h 4127863"/>
              <a:gd name="connsiteX78" fmla="*/ 601845 w 4772779"/>
              <a:gd name="connsiteY78" fmla="*/ 3888377 h 4127863"/>
              <a:gd name="connsiteX79" fmla="*/ 688931 w 4772779"/>
              <a:gd name="connsiteY79" fmla="*/ 3931920 h 4127863"/>
              <a:gd name="connsiteX80" fmla="*/ 732473 w 4772779"/>
              <a:gd name="connsiteY80" fmla="*/ 3953691 h 4127863"/>
              <a:gd name="connsiteX81" fmla="*/ 797788 w 4772779"/>
              <a:gd name="connsiteY81" fmla="*/ 3975463 h 4127863"/>
              <a:gd name="connsiteX82" fmla="*/ 830445 w 4772779"/>
              <a:gd name="connsiteY82" fmla="*/ 3986349 h 4127863"/>
              <a:gd name="connsiteX83" fmla="*/ 863102 w 4772779"/>
              <a:gd name="connsiteY83" fmla="*/ 4008120 h 4127863"/>
              <a:gd name="connsiteX84" fmla="*/ 971959 w 4772779"/>
              <a:gd name="connsiteY84" fmla="*/ 4040777 h 4127863"/>
              <a:gd name="connsiteX85" fmla="*/ 1004616 w 4772779"/>
              <a:gd name="connsiteY85" fmla="*/ 4062549 h 4127863"/>
              <a:gd name="connsiteX86" fmla="*/ 1157016 w 4772779"/>
              <a:gd name="connsiteY86" fmla="*/ 4106091 h 4127863"/>
              <a:gd name="connsiteX87" fmla="*/ 1309416 w 4772779"/>
              <a:gd name="connsiteY87" fmla="*/ 4127863 h 4127863"/>
              <a:gd name="connsiteX88" fmla="*/ 1581559 w 4772779"/>
              <a:gd name="connsiteY88" fmla="*/ 4116977 h 4127863"/>
              <a:gd name="connsiteX89" fmla="*/ 1646873 w 4772779"/>
              <a:gd name="connsiteY89" fmla="*/ 4084320 h 4127863"/>
              <a:gd name="connsiteX90" fmla="*/ 1668645 w 4772779"/>
              <a:gd name="connsiteY90" fmla="*/ 4062549 h 4127863"/>
              <a:gd name="connsiteX91" fmla="*/ 1701302 w 4772779"/>
              <a:gd name="connsiteY91" fmla="*/ 4051663 h 4127863"/>
              <a:gd name="connsiteX92" fmla="*/ 1744845 w 4772779"/>
              <a:gd name="connsiteY92" fmla="*/ 3975463 h 4127863"/>
              <a:gd name="connsiteX93" fmla="*/ 1755731 w 4772779"/>
              <a:gd name="connsiteY93" fmla="*/ 3942806 h 4127863"/>
              <a:gd name="connsiteX94" fmla="*/ 1766616 w 4772779"/>
              <a:gd name="connsiteY94" fmla="*/ 3899263 h 4127863"/>
              <a:gd name="connsiteX95" fmla="*/ 1788388 w 4772779"/>
              <a:gd name="connsiteY95" fmla="*/ 3866606 h 4127863"/>
              <a:gd name="connsiteX96" fmla="*/ 1810159 w 4772779"/>
              <a:gd name="connsiteY96" fmla="*/ 3779520 h 4127863"/>
              <a:gd name="connsiteX97" fmla="*/ 1831931 w 4772779"/>
              <a:gd name="connsiteY97" fmla="*/ 3648891 h 4127863"/>
              <a:gd name="connsiteX98" fmla="*/ 1777502 w 4772779"/>
              <a:gd name="connsiteY98" fmla="*/ 3387634 h 4127863"/>
              <a:gd name="connsiteX99" fmla="*/ 1744845 w 4772779"/>
              <a:gd name="connsiteY99" fmla="*/ 3376749 h 4127863"/>
              <a:gd name="connsiteX100" fmla="*/ 1723073 w 4772779"/>
              <a:gd name="connsiteY100" fmla="*/ 3354977 h 4127863"/>
              <a:gd name="connsiteX101" fmla="*/ 1559788 w 4772779"/>
              <a:gd name="connsiteY101" fmla="*/ 3333206 h 4127863"/>
              <a:gd name="connsiteX102" fmla="*/ 1527131 w 4772779"/>
              <a:gd name="connsiteY102" fmla="*/ 3322320 h 4127863"/>
              <a:gd name="connsiteX103" fmla="*/ 1483588 w 4772779"/>
              <a:gd name="connsiteY103" fmla="*/ 3311434 h 4127863"/>
              <a:gd name="connsiteX104" fmla="*/ 1418273 w 4772779"/>
              <a:gd name="connsiteY104" fmla="*/ 3289663 h 4127863"/>
              <a:gd name="connsiteX105" fmla="*/ 1363845 w 4772779"/>
              <a:gd name="connsiteY105" fmla="*/ 3246120 h 4127863"/>
              <a:gd name="connsiteX106" fmla="*/ 1287645 w 4772779"/>
              <a:gd name="connsiteY106" fmla="*/ 3202577 h 4127863"/>
              <a:gd name="connsiteX107" fmla="*/ 1211445 w 4772779"/>
              <a:gd name="connsiteY107" fmla="*/ 3137263 h 4127863"/>
              <a:gd name="connsiteX108" fmla="*/ 1189673 w 4772779"/>
              <a:gd name="connsiteY108" fmla="*/ 3104606 h 4127863"/>
              <a:gd name="connsiteX109" fmla="*/ 1167902 w 4772779"/>
              <a:gd name="connsiteY109" fmla="*/ 3082834 h 4127863"/>
              <a:gd name="connsiteX110" fmla="*/ 1135245 w 4772779"/>
              <a:gd name="connsiteY110" fmla="*/ 2973977 h 4127863"/>
              <a:gd name="connsiteX111" fmla="*/ 1124359 w 4772779"/>
              <a:gd name="connsiteY111" fmla="*/ 2941320 h 4127863"/>
              <a:gd name="connsiteX112" fmla="*/ 1146131 w 4772779"/>
              <a:gd name="connsiteY112" fmla="*/ 2723606 h 4127863"/>
              <a:gd name="connsiteX113" fmla="*/ 1157016 w 4772779"/>
              <a:gd name="connsiteY113" fmla="*/ 2690949 h 4127863"/>
              <a:gd name="connsiteX114" fmla="*/ 1178788 w 4772779"/>
              <a:gd name="connsiteY114" fmla="*/ 2658291 h 4127863"/>
              <a:gd name="connsiteX115" fmla="*/ 1233216 w 4772779"/>
              <a:gd name="connsiteY115" fmla="*/ 2549434 h 4127863"/>
              <a:gd name="connsiteX116" fmla="*/ 1233216 w 4772779"/>
              <a:gd name="connsiteY116" fmla="*/ 2549434 h 4127863"/>
              <a:gd name="connsiteX117" fmla="*/ 1244102 w 4772779"/>
              <a:gd name="connsiteY117" fmla="*/ 2516777 h 4127863"/>
              <a:gd name="connsiteX118" fmla="*/ 1276759 w 4772779"/>
              <a:gd name="connsiteY118" fmla="*/ 2495006 h 4127863"/>
              <a:gd name="connsiteX119" fmla="*/ 1298531 w 4772779"/>
              <a:gd name="connsiteY119" fmla="*/ 2473234 h 4127863"/>
              <a:gd name="connsiteX120" fmla="*/ 1320302 w 4772779"/>
              <a:gd name="connsiteY120" fmla="*/ 2440577 h 4127863"/>
              <a:gd name="connsiteX121" fmla="*/ 1363845 w 4772779"/>
              <a:gd name="connsiteY121" fmla="*/ 2418806 h 4127863"/>
              <a:gd name="connsiteX122" fmla="*/ 1396502 w 4772779"/>
              <a:gd name="connsiteY122" fmla="*/ 2397034 h 4127863"/>
              <a:gd name="connsiteX123" fmla="*/ 1461816 w 4772779"/>
              <a:gd name="connsiteY123" fmla="*/ 2375263 h 4127863"/>
              <a:gd name="connsiteX124" fmla="*/ 1548902 w 4772779"/>
              <a:gd name="connsiteY124" fmla="*/ 2353491 h 4127863"/>
              <a:gd name="connsiteX125" fmla="*/ 1625102 w 4772779"/>
              <a:gd name="connsiteY125" fmla="*/ 2342606 h 4127863"/>
              <a:gd name="connsiteX126" fmla="*/ 2691902 w 4772779"/>
              <a:gd name="connsiteY126" fmla="*/ 2331720 h 4127863"/>
              <a:gd name="connsiteX127" fmla="*/ 2746331 w 4772779"/>
              <a:gd name="connsiteY127" fmla="*/ 2320834 h 4127863"/>
              <a:gd name="connsiteX128" fmla="*/ 2811645 w 4772779"/>
              <a:gd name="connsiteY128" fmla="*/ 2309949 h 4127863"/>
              <a:gd name="connsiteX129" fmla="*/ 2855188 w 4772779"/>
              <a:gd name="connsiteY129" fmla="*/ 2299063 h 4127863"/>
              <a:gd name="connsiteX130" fmla="*/ 2909616 w 4772779"/>
              <a:gd name="connsiteY130" fmla="*/ 2288177 h 4127863"/>
              <a:gd name="connsiteX131" fmla="*/ 2942273 w 4772779"/>
              <a:gd name="connsiteY131" fmla="*/ 2277291 h 4127863"/>
              <a:gd name="connsiteX132" fmla="*/ 3018473 w 4772779"/>
              <a:gd name="connsiteY132" fmla="*/ 2266406 h 4127863"/>
              <a:gd name="connsiteX133" fmla="*/ 3072902 w 4772779"/>
              <a:gd name="connsiteY133" fmla="*/ 2255520 h 4127863"/>
              <a:gd name="connsiteX134" fmla="*/ 3170873 w 4772779"/>
              <a:gd name="connsiteY134" fmla="*/ 2244634 h 4127863"/>
              <a:gd name="connsiteX135" fmla="*/ 3236188 w 4772779"/>
              <a:gd name="connsiteY135" fmla="*/ 2233749 h 4127863"/>
              <a:gd name="connsiteX136" fmla="*/ 3312388 w 4772779"/>
              <a:gd name="connsiteY136" fmla="*/ 2222863 h 4127863"/>
              <a:gd name="connsiteX137" fmla="*/ 3410359 w 4772779"/>
              <a:gd name="connsiteY137" fmla="*/ 2201091 h 4127863"/>
              <a:gd name="connsiteX138" fmla="*/ 3443016 w 4772779"/>
              <a:gd name="connsiteY138" fmla="*/ 2190206 h 4127863"/>
              <a:gd name="connsiteX139" fmla="*/ 3486559 w 4772779"/>
              <a:gd name="connsiteY139" fmla="*/ 2179320 h 4127863"/>
              <a:gd name="connsiteX140" fmla="*/ 3551873 w 4772779"/>
              <a:gd name="connsiteY140" fmla="*/ 2157549 h 4127863"/>
              <a:gd name="connsiteX141" fmla="*/ 3628073 w 4772779"/>
              <a:gd name="connsiteY141" fmla="*/ 2146663 h 4127863"/>
              <a:gd name="connsiteX142" fmla="*/ 3715159 w 4772779"/>
              <a:gd name="connsiteY142" fmla="*/ 2124891 h 4127863"/>
              <a:gd name="connsiteX143" fmla="*/ 3758702 w 4772779"/>
              <a:gd name="connsiteY143" fmla="*/ 2114006 h 4127863"/>
              <a:gd name="connsiteX144" fmla="*/ 3791359 w 4772779"/>
              <a:gd name="connsiteY144" fmla="*/ 2092234 h 4127863"/>
              <a:gd name="connsiteX145" fmla="*/ 3932873 w 4772779"/>
              <a:gd name="connsiteY145" fmla="*/ 2059577 h 4127863"/>
              <a:gd name="connsiteX146" fmla="*/ 4019959 w 4772779"/>
              <a:gd name="connsiteY146" fmla="*/ 2026920 h 4127863"/>
              <a:gd name="connsiteX147" fmla="*/ 4063502 w 4772779"/>
              <a:gd name="connsiteY147" fmla="*/ 2005149 h 4127863"/>
              <a:gd name="connsiteX148" fmla="*/ 4096159 w 4772779"/>
              <a:gd name="connsiteY148" fmla="*/ 1994263 h 4127863"/>
              <a:gd name="connsiteX149" fmla="*/ 4139702 w 4772779"/>
              <a:gd name="connsiteY149" fmla="*/ 1961606 h 4127863"/>
              <a:gd name="connsiteX150" fmla="*/ 4172359 w 4772779"/>
              <a:gd name="connsiteY150" fmla="*/ 1950720 h 4127863"/>
              <a:gd name="connsiteX151" fmla="*/ 4194131 w 4772779"/>
              <a:gd name="connsiteY151" fmla="*/ 1928949 h 4127863"/>
              <a:gd name="connsiteX152" fmla="*/ 4237673 w 4772779"/>
              <a:gd name="connsiteY152" fmla="*/ 1907177 h 4127863"/>
              <a:gd name="connsiteX153" fmla="*/ 4259445 w 4772779"/>
              <a:gd name="connsiteY153" fmla="*/ 1885406 h 4127863"/>
              <a:gd name="connsiteX154" fmla="*/ 4292102 w 4772779"/>
              <a:gd name="connsiteY154" fmla="*/ 1863634 h 4127863"/>
              <a:gd name="connsiteX155" fmla="*/ 4335645 w 4772779"/>
              <a:gd name="connsiteY155" fmla="*/ 1798320 h 4127863"/>
              <a:gd name="connsiteX156" fmla="*/ 4379188 w 4772779"/>
              <a:gd name="connsiteY156" fmla="*/ 1733006 h 4127863"/>
              <a:gd name="connsiteX157" fmla="*/ 4411845 w 4772779"/>
              <a:gd name="connsiteY157" fmla="*/ 1678577 h 4127863"/>
              <a:gd name="connsiteX158" fmla="*/ 4422731 w 4772779"/>
              <a:gd name="connsiteY158" fmla="*/ 1645920 h 4127863"/>
              <a:gd name="connsiteX159" fmla="*/ 4444502 w 4772779"/>
              <a:gd name="connsiteY159" fmla="*/ 1613263 h 4127863"/>
              <a:gd name="connsiteX160" fmla="*/ 4466273 w 4772779"/>
              <a:gd name="connsiteY160" fmla="*/ 1569720 h 4127863"/>
              <a:gd name="connsiteX161" fmla="*/ 4488045 w 4772779"/>
              <a:gd name="connsiteY161" fmla="*/ 1537063 h 4127863"/>
              <a:gd name="connsiteX162" fmla="*/ 4498931 w 4772779"/>
              <a:gd name="connsiteY162" fmla="*/ 1504406 h 4127863"/>
              <a:gd name="connsiteX163" fmla="*/ 4542473 w 4772779"/>
              <a:gd name="connsiteY163" fmla="*/ 1449977 h 4127863"/>
              <a:gd name="connsiteX164" fmla="*/ 4564245 w 4772779"/>
              <a:gd name="connsiteY164" fmla="*/ 1384663 h 4127863"/>
              <a:gd name="connsiteX165" fmla="*/ 4618673 w 4772779"/>
              <a:gd name="connsiteY165" fmla="*/ 1297577 h 4127863"/>
              <a:gd name="connsiteX166" fmla="*/ 4662216 w 4772779"/>
              <a:gd name="connsiteY166" fmla="*/ 1199606 h 4127863"/>
              <a:gd name="connsiteX167" fmla="*/ 4705759 w 4772779"/>
              <a:gd name="connsiteY167" fmla="*/ 1079863 h 4127863"/>
              <a:gd name="connsiteX168" fmla="*/ 4727531 w 4772779"/>
              <a:gd name="connsiteY168" fmla="*/ 992777 h 4127863"/>
              <a:gd name="connsiteX169" fmla="*/ 4760188 w 4772779"/>
              <a:gd name="connsiteY169" fmla="*/ 905691 h 4127863"/>
              <a:gd name="connsiteX170" fmla="*/ 4771073 w 4772779"/>
              <a:gd name="connsiteY170" fmla="*/ 829491 h 4127863"/>
              <a:gd name="connsiteX171" fmla="*/ 4721407 w 4772779"/>
              <a:gd name="connsiteY171" fmla="*/ 819286 h 4127863"/>
              <a:gd name="connsiteX172" fmla="*/ 4737055 w 4772779"/>
              <a:gd name="connsiteY172" fmla="*/ 760777 h 4127863"/>
              <a:gd name="connsiteX173" fmla="*/ 4744540 w 4772779"/>
              <a:gd name="connsiteY173" fmla="*/ 693420 h 4127863"/>
              <a:gd name="connsiteX174" fmla="*/ 4755425 w 4772779"/>
              <a:gd name="connsiteY174" fmla="*/ 607695 h 4127863"/>
              <a:gd name="connsiteX175" fmla="*/ 4754064 w 4772779"/>
              <a:gd name="connsiteY175" fmla="*/ 495437 h 4127863"/>
              <a:gd name="connsiteX176" fmla="*/ 4673782 w 4772779"/>
              <a:gd name="connsiteY176" fmla="*/ 287247 h 4127863"/>
              <a:gd name="connsiteX177" fmla="*/ 4618673 w 4772779"/>
              <a:gd name="connsiteY177" fmla="*/ 129404 h 4127863"/>
              <a:gd name="connsiteX178" fmla="*/ 4586016 w 4772779"/>
              <a:gd name="connsiteY178" fmla="*/ 56606 h 4127863"/>
              <a:gd name="connsiteX179" fmla="*/ 4553359 w 4772779"/>
              <a:gd name="connsiteY179" fmla="*/ 45720 h 4127863"/>
              <a:gd name="connsiteX180" fmla="*/ 4498931 w 4772779"/>
              <a:gd name="connsiteY180" fmla="*/ 34834 h 4127863"/>
              <a:gd name="connsiteX181" fmla="*/ 4433616 w 4772779"/>
              <a:gd name="connsiteY181" fmla="*/ 13063 h 4127863"/>
              <a:gd name="connsiteX182" fmla="*/ 4400959 w 4772779"/>
              <a:gd name="connsiteY182" fmla="*/ 2177 h 4127863"/>
              <a:gd name="connsiteX183" fmla="*/ 4307751 w 4772779"/>
              <a:gd name="connsiteY183" fmla="*/ 4218 h 4127863"/>
              <a:gd name="connsiteX184" fmla="*/ 4168957 w 4772779"/>
              <a:gd name="connsiteY184" fmla="*/ 8981 h 4127863"/>
              <a:gd name="connsiteX0" fmla="*/ 4346531 w 4760188"/>
              <a:gd name="connsiteY0" fmla="*/ 4899 h 4127863"/>
              <a:gd name="connsiteX1" fmla="*/ 4292102 w 4760188"/>
              <a:gd name="connsiteY1" fmla="*/ 2177 h 4127863"/>
              <a:gd name="connsiteX2" fmla="*/ 3747816 w 4760188"/>
              <a:gd name="connsiteY2" fmla="*/ 2177 h 4127863"/>
              <a:gd name="connsiteX3" fmla="*/ 3682502 w 4760188"/>
              <a:gd name="connsiteY3" fmla="*/ 23949 h 4127863"/>
              <a:gd name="connsiteX4" fmla="*/ 3638959 w 4760188"/>
              <a:gd name="connsiteY4" fmla="*/ 34834 h 4127863"/>
              <a:gd name="connsiteX5" fmla="*/ 3573645 w 4760188"/>
              <a:gd name="connsiteY5" fmla="*/ 56606 h 4127863"/>
              <a:gd name="connsiteX6" fmla="*/ 3486559 w 4760188"/>
              <a:gd name="connsiteY6" fmla="*/ 165463 h 4127863"/>
              <a:gd name="connsiteX7" fmla="*/ 3475673 w 4760188"/>
              <a:gd name="connsiteY7" fmla="*/ 198120 h 4127863"/>
              <a:gd name="connsiteX8" fmla="*/ 3453902 w 4760188"/>
              <a:gd name="connsiteY8" fmla="*/ 274320 h 4127863"/>
              <a:gd name="connsiteX9" fmla="*/ 3443016 w 4760188"/>
              <a:gd name="connsiteY9" fmla="*/ 611777 h 4127863"/>
              <a:gd name="connsiteX10" fmla="*/ 3432131 w 4760188"/>
              <a:gd name="connsiteY10" fmla="*/ 1188720 h 4127863"/>
              <a:gd name="connsiteX11" fmla="*/ 3421245 w 4760188"/>
              <a:gd name="connsiteY11" fmla="*/ 1254034 h 4127863"/>
              <a:gd name="connsiteX12" fmla="*/ 3388588 w 4760188"/>
              <a:gd name="connsiteY12" fmla="*/ 1373777 h 4127863"/>
              <a:gd name="connsiteX13" fmla="*/ 3377702 w 4760188"/>
              <a:gd name="connsiteY13" fmla="*/ 1406434 h 4127863"/>
              <a:gd name="connsiteX14" fmla="*/ 3355931 w 4760188"/>
              <a:gd name="connsiteY14" fmla="*/ 1428206 h 4127863"/>
              <a:gd name="connsiteX15" fmla="*/ 3345045 w 4760188"/>
              <a:gd name="connsiteY15" fmla="*/ 1460863 h 4127863"/>
              <a:gd name="connsiteX16" fmla="*/ 3312388 w 4760188"/>
              <a:gd name="connsiteY16" fmla="*/ 1471749 h 4127863"/>
              <a:gd name="connsiteX17" fmla="*/ 3290616 w 4760188"/>
              <a:gd name="connsiteY17" fmla="*/ 1493520 h 4127863"/>
              <a:gd name="connsiteX18" fmla="*/ 3214416 w 4760188"/>
              <a:gd name="connsiteY18" fmla="*/ 1526177 h 4127863"/>
              <a:gd name="connsiteX19" fmla="*/ 3094673 w 4760188"/>
              <a:gd name="connsiteY19" fmla="*/ 1558834 h 4127863"/>
              <a:gd name="connsiteX20" fmla="*/ 3062016 w 4760188"/>
              <a:gd name="connsiteY20" fmla="*/ 1569720 h 4127863"/>
              <a:gd name="connsiteX21" fmla="*/ 2942273 w 4760188"/>
              <a:gd name="connsiteY21" fmla="*/ 1591491 h 4127863"/>
              <a:gd name="connsiteX22" fmla="*/ 2256473 w 4760188"/>
              <a:gd name="connsiteY22" fmla="*/ 1602377 h 4127863"/>
              <a:gd name="connsiteX23" fmla="*/ 2136731 w 4760188"/>
              <a:gd name="connsiteY23" fmla="*/ 1624149 h 4127863"/>
              <a:gd name="connsiteX24" fmla="*/ 2071416 w 4760188"/>
              <a:gd name="connsiteY24" fmla="*/ 1645920 h 4127863"/>
              <a:gd name="connsiteX25" fmla="*/ 1914254 w 4760188"/>
              <a:gd name="connsiteY25" fmla="*/ 1659527 h 4127863"/>
              <a:gd name="connsiteX26" fmla="*/ 1534615 w 4760188"/>
              <a:gd name="connsiteY26" fmla="*/ 1641158 h 4127863"/>
              <a:gd name="connsiteX27" fmla="*/ 1511482 w 4760188"/>
              <a:gd name="connsiteY27" fmla="*/ 1643878 h 4127863"/>
              <a:gd name="connsiteX28" fmla="*/ 1463177 w 4760188"/>
              <a:gd name="connsiteY28" fmla="*/ 1641158 h 4127863"/>
              <a:gd name="connsiteX29" fmla="*/ 1450931 w 4760188"/>
              <a:gd name="connsiteY29" fmla="*/ 1656806 h 4127863"/>
              <a:gd name="connsiteX30" fmla="*/ 1363845 w 4760188"/>
              <a:gd name="connsiteY30" fmla="*/ 1645920 h 4127863"/>
              <a:gd name="connsiteX31" fmla="*/ 1287645 w 4760188"/>
              <a:gd name="connsiteY31" fmla="*/ 1635034 h 4127863"/>
              <a:gd name="connsiteX32" fmla="*/ 1102588 w 4760188"/>
              <a:gd name="connsiteY32" fmla="*/ 1645920 h 4127863"/>
              <a:gd name="connsiteX33" fmla="*/ 1048159 w 4760188"/>
              <a:gd name="connsiteY33" fmla="*/ 1689463 h 4127863"/>
              <a:gd name="connsiteX34" fmla="*/ 1015502 w 4760188"/>
              <a:gd name="connsiteY34" fmla="*/ 1711234 h 4127863"/>
              <a:gd name="connsiteX35" fmla="*/ 950188 w 4760188"/>
              <a:gd name="connsiteY35" fmla="*/ 1776549 h 4127863"/>
              <a:gd name="connsiteX36" fmla="*/ 917531 w 4760188"/>
              <a:gd name="connsiteY36" fmla="*/ 1809206 h 4127863"/>
              <a:gd name="connsiteX37" fmla="*/ 884873 w 4760188"/>
              <a:gd name="connsiteY37" fmla="*/ 1830977 h 4127863"/>
              <a:gd name="connsiteX38" fmla="*/ 830445 w 4760188"/>
              <a:gd name="connsiteY38" fmla="*/ 1863634 h 4127863"/>
              <a:gd name="connsiteX39" fmla="*/ 776016 w 4760188"/>
              <a:gd name="connsiteY39" fmla="*/ 1896291 h 4127863"/>
              <a:gd name="connsiteX40" fmla="*/ 754245 w 4760188"/>
              <a:gd name="connsiteY40" fmla="*/ 1918063 h 4127863"/>
              <a:gd name="connsiteX41" fmla="*/ 656273 w 4760188"/>
              <a:gd name="connsiteY41" fmla="*/ 1972491 h 4127863"/>
              <a:gd name="connsiteX42" fmla="*/ 569188 w 4760188"/>
              <a:gd name="connsiteY42" fmla="*/ 2016034 h 4127863"/>
              <a:gd name="connsiteX43" fmla="*/ 536531 w 4760188"/>
              <a:gd name="connsiteY43" fmla="*/ 2026920 h 4127863"/>
              <a:gd name="connsiteX44" fmla="*/ 449445 w 4760188"/>
              <a:gd name="connsiteY44" fmla="*/ 2070463 h 4127863"/>
              <a:gd name="connsiteX45" fmla="*/ 449445 w 4760188"/>
              <a:gd name="connsiteY45" fmla="*/ 2070463 h 4127863"/>
              <a:gd name="connsiteX46" fmla="*/ 384131 w 4760188"/>
              <a:gd name="connsiteY46" fmla="*/ 2103120 h 4127863"/>
              <a:gd name="connsiteX47" fmla="*/ 329702 w 4760188"/>
              <a:gd name="connsiteY47" fmla="*/ 2146663 h 4127863"/>
              <a:gd name="connsiteX48" fmla="*/ 286159 w 4760188"/>
              <a:gd name="connsiteY48" fmla="*/ 2157549 h 4127863"/>
              <a:gd name="connsiteX49" fmla="*/ 220845 w 4760188"/>
              <a:gd name="connsiteY49" fmla="*/ 2201091 h 4127863"/>
              <a:gd name="connsiteX50" fmla="*/ 199073 w 4760188"/>
              <a:gd name="connsiteY50" fmla="*/ 2222863 h 4127863"/>
              <a:gd name="connsiteX51" fmla="*/ 166416 w 4760188"/>
              <a:gd name="connsiteY51" fmla="*/ 2244634 h 4127863"/>
              <a:gd name="connsiteX52" fmla="*/ 144645 w 4760188"/>
              <a:gd name="connsiteY52" fmla="*/ 2266406 h 4127863"/>
              <a:gd name="connsiteX53" fmla="*/ 111988 w 4760188"/>
              <a:gd name="connsiteY53" fmla="*/ 2288177 h 4127863"/>
              <a:gd name="connsiteX54" fmla="*/ 68445 w 4760188"/>
              <a:gd name="connsiteY54" fmla="*/ 2342606 h 4127863"/>
              <a:gd name="connsiteX55" fmla="*/ 35788 w 4760188"/>
              <a:gd name="connsiteY55" fmla="*/ 2440577 h 4127863"/>
              <a:gd name="connsiteX56" fmla="*/ 24902 w 4760188"/>
              <a:gd name="connsiteY56" fmla="*/ 2473234 h 4127863"/>
              <a:gd name="connsiteX57" fmla="*/ 14016 w 4760188"/>
              <a:gd name="connsiteY57" fmla="*/ 2505891 h 4127863"/>
              <a:gd name="connsiteX58" fmla="*/ 14016 w 4760188"/>
              <a:gd name="connsiteY58" fmla="*/ 2810691 h 4127863"/>
              <a:gd name="connsiteX59" fmla="*/ 35788 w 4760188"/>
              <a:gd name="connsiteY59" fmla="*/ 2876006 h 4127863"/>
              <a:gd name="connsiteX60" fmla="*/ 46673 w 4760188"/>
              <a:gd name="connsiteY60" fmla="*/ 2930434 h 4127863"/>
              <a:gd name="connsiteX61" fmla="*/ 68445 w 4760188"/>
              <a:gd name="connsiteY61" fmla="*/ 2995749 h 4127863"/>
              <a:gd name="connsiteX62" fmla="*/ 79331 w 4760188"/>
              <a:gd name="connsiteY62" fmla="*/ 3039291 h 4127863"/>
              <a:gd name="connsiteX63" fmla="*/ 90216 w 4760188"/>
              <a:gd name="connsiteY63" fmla="*/ 3126377 h 4127863"/>
              <a:gd name="connsiteX64" fmla="*/ 101102 w 4760188"/>
              <a:gd name="connsiteY64" fmla="*/ 3159034 h 4127863"/>
              <a:gd name="connsiteX65" fmla="*/ 111988 w 4760188"/>
              <a:gd name="connsiteY65" fmla="*/ 3202577 h 4127863"/>
              <a:gd name="connsiteX66" fmla="*/ 144645 w 4760188"/>
              <a:gd name="connsiteY66" fmla="*/ 3322320 h 4127863"/>
              <a:gd name="connsiteX67" fmla="*/ 155531 w 4760188"/>
              <a:gd name="connsiteY67" fmla="*/ 3354977 h 4127863"/>
              <a:gd name="connsiteX68" fmla="*/ 166416 w 4760188"/>
              <a:gd name="connsiteY68" fmla="*/ 3387634 h 4127863"/>
              <a:gd name="connsiteX69" fmla="*/ 209959 w 4760188"/>
              <a:gd name="connsiteY69" fmla="*/ 3463834 h 4127863"/>
              <a:gd name="connsiteX70" fmla="*/ 231731 w 4760188"/>
              <a:gd name="connsiteY70" fmla="*/ 3496491 h 4127863"/>
              <a:gd name="connsiteX71" fmla="*/ 275273 w 4760188"/>
              <a:gd name="connsiteY71" fmla="*/ 3594463 h 4127863"/>
              <a:gd name="connsiteX72" fmla="*/ 297045 w 4760188"/>
              <a:gd name="connsiteY72" fmla="*/ 3616234 h 4127863"/>
              <a:gd name="connsiteX73" fmla="*/ 373245 w 4760188"/>
              <a:gd name="connsiteY73" fmla="*/ 3703320 h 4127863"/>
              <a:gd name="connsiteX74" fmla="*/ 405902 w 4760188"/>
              <a:gd name="connsiteY74" fmla="*/ 3735977 h 4127863"/>
              <a:gd name="connsiteX75" fmla="*/ 427673 w 4760188"/>
              <a:gd name="connsiteY75" fmla="*/ 3757749 h 4127863"/>
              <a:gd name="connsiteX76" fmla="*/ 460331 w 4760188"/>
              <a:gd name="connsiteY76" fmla="*/ 3768634 h 4127863"/>
              <a:gd name="connsiteX77" fmla="*/ 547416 w 4760188"/>
              <a:gd name="connsiteY77" fmla="*/ 3844834 h 4127863"/>
              <a:gd name="connsiteX78" fmla="*/ 601845 w 4760188"/>
              <a:gd name="connsiteY78" fmla="*/ 3888377 h 4127863"/>
              <a:gd name="connsiteX79" fmla="*/ 688931 w 4760188"/>
              <a:gd name="connsiteY79" fmla="*/ 3931920 h 4127863"/>
              <a:gd name="connsiteX80" fmla="*/ 732473 w 4760188"/>
              <a:gd name="connsiteY80" fmla="*/ 3953691 h 4127863"/>
              <a:gd name="connsiteX81" fmla="*/ 797788 w 4760188"/>
              <a:gd name="connsiteY81" fmla="*/ 3975463 h 4127863"/>
              <a:gd name="connsiteX82" fmla="*/ 830445 w 4760188"/>
              <a:gd name="connsiteY82" fmla="*/ 3986349 h 4127863"/>
              <a:gd name="connsiteX83" fmla="*/ 863102 w 4760188"/>
              <a:gd name="connsiteY83" fmla="*/ 4008120 h 4127863"/>
              <a:gd name="connsiteX84" fmla="*/ 971959 w 4760188"/>
              <a:gd name="connsiteY84" fmla="*/ 4040777 h 4127863"/>
              <a:gd name="connsiteX85" fmla="*/ 1004616 w 4760188"/>
              <a:gd name="connsiteY85" fmla="*/ 4062549 h 4127863"/>
              <a:gd name="connsiteX86" fmla="*/ 1157016 w 4760188"/>
              <a:gd name="connsiteY86" fmla="*/ 4106091 h 4127863"/>
              <a:gd name="connsiteX87" fmla="*/ 1309416 w 4760188"/>
              <a:gd name="connsiteY87" fmla="*/ 4127863 h 4127863"/>
              <a:gd name="connsiteX88" fmla="*/ 1581559 w 4760188"/>
              <a:gd name="connsiteY88" fmla="*/ 4116977 h 4127863"/>
              <a:gd name="connsiteX89" fmla="*/ 1646873 w 4760188"/>
              <a:gd name="connsiteY89" fmla="*/ 4084320 h 4127863"/>
              <a:gd name="connsiteX90" fmla="*/ 1668645 w 4760188"/>
              <a:gd name="connsiteY90" fmla="*/ 4062549 h 4127863"/>
              <a:gd name="connsiteX91" fmla="*/ 1701302 w 4760188"/>
              <a:gd name="connsiteY91" fmla="*/ 4051663 h 4127863"/>
              <a:gd name="connsiteX92" fmla="*/ 1744845 w 4760188"/>
              <a:gd name="connsiteY92" fmla="*/ 3975463 h 4127863"/>
              <a:gd name="connsiteX93" fmla="*/ 1755731 w 4760188"/>
              <a:gd name="connsiteY93" fmla="*/ 3942806 h 4127863"/>
              <a:gd name="connsiteX94" fmla="*/ 1766616 w 4760188"/>
              <a:gd name="connsiteY94" fmla="*/ 3899263 h 4127863"/>
              <a:gd name="connsiteX95" fmla="*/ 1788388 w 4760188"/>
              <a:gd name="connsiteY95" fmla="*/ 3866606 h 4127863"/>
              <a:gd name="connsiteX96" fmla="*/ 1810159 w 4760188"/>
              <a:gd name="connsiteY96" fmla="*/ 3779520 h 4127863"/>
              <a:gd name="connsiteX97" fmla="*/ 1831931 w 4760188"/>
              <a:gd name="connsiteY97" fmla="*/ 3648891 h 4127863"/>
              <a:gd name="connsiteX98" fmla="*/ 1777502 w 4760188"/>
              <a:gd name="connsiteY98" fmla="*/ 3387634 h 4127863"/>
              <a:gd name="connsiteX99" fmla="*/ 1744845 w 4760188"/>
              <a:gd name="connsiteY99" fmla="*/ 3376749 h 4127863"/>
              <a:gd name="connsiteX100" fmla="*/ 1723073 w 4760188"/>
              <a:gd name="connsiteY100" fmla="*/ 3354977 h 4127863"/>
              <a:gd name="connsiteX101" fmla="*/ 1559788 w 4760188"/>
              <a:gd name="connsiteY101" fmla="*/ 3333206 h 4127863"/>
              <a:gd name="connsiteX102" fmla="*/ 1527131 w 4760188"/>
              <a:gd name="connsiteY102" fmla="*/ 3322320 h 4127863"/>
              <a:gd name="connsiteX103" fmla="*/ 1483588 w 4760188"/>
              <a:gd name="connsiteY103" fmla="*/ 3311434 h 4127863"/>
              <a:gd name="connsiteX104" fmla="*/ 1418273 w 4760188"/>
              <a:gd name="connsiteY104" fmla="*/ 3289663 h 4127863"/>
              <a:gd name="connsiteX105" fmla="*/ 1363845 w 4760188"/>
              <a:gd name="connsiteY105" fmla="*/ 3246120 h 4127863"/>
              <a:gd name="connsiteX106" fmla="*/ 1287645 w 4760188"/>
              <a:gd name="connsiteY106" fmla="*/ 3202577 h 4127863"/>
              <a:gd name="connsiteX107" fmla="*/ 1211445 w 4760188"/>
              <a:gd name="connsiteY107" fmla="*/ 3137263 h 4127863"/>
              <a:gd name="connsiteX108" fmla="*/ 1189673 w 4760188"/>
              <a:gd name="connsiteY108" fmla="*/ 3104606 h 4127863"/>
              <a:gd name="connsiteX109" fmla="*/ 1167902 w 4760188"/>
              <a:gd name="connsiteY109" fmla="*/ 3082834 h 4127863"/>
              <a:gd name="connsiteX110" fmla="*/ 1135245 w 4760188"/>
              <a:gd name="connsiteY110" fmla="*/ 2973977 h 4127863"/>
              <a:gd name="connsiteX111" fmla="*/ 1124359 w 4760188"/>
              <a:gd name="connsiteY111" fmla="*/ 2941320 h 4127863"/>
              <a:gd name="connsiteX112" fmla="*/ 1146131 w 4760188"/>
              <a:gd name="connsiteY112" fmla="*/ 2723606 h 4127863"/>
              <a:gd name="connsiteX113" fmla="*/ 1157016 w 4760188"/>
              <a:gd name="connsiteY113" fmla="*/ 2690949 h 4127863"/>
              <a:gd name="connsiteX114" fmla="*/ 1178788 w 4760188"/>
              <a:gd name="connsiteY114" fmla="*/ 2658291 h 4127863"/>
              <a:gd name="connsiteX115" fmla="*/ 1233216 w 4760188"/>
              <a:gd name="connsiteY115" fmla="*/ 2549434 h 4127863"/>
              <a:gd name="connsiteX116" fmla="*/ 1233216 w 4760188"/>
              <a:gd name="connsiteY116" fmla="*/ 2549434 h 4127863"/>
              <a:gd name="connsiteX117" fmla="*/ 1244102 w 4760188"/>
              <a:gd name="connsiteY117" fmla="*/ 2516777 h 4127863"/>
              <a:gd name="connsiteX118" fmla="*/ 1276759 w 4760188"/>
              <a:gd name="connsiteY118" fmla="*/ 2495006 h 4127863"/>
              <a:gd name="connsiteX119" fmla="*/ 1298531 w 4760188"/>
              <a:gd name="connsiteY119" fmla="*/ 2473234 h 4127863"/>
              <a:gd name="connsiteX120" fmla="*/ 1320302 w 4760188"/>
              <a:gd name="connsiteY120" fmla="*/ 2440577 h 4127863"/>
              <a:gd name="connsiteX121" fmla="*/ 1363845 w 4760188"/>
              <a:gd name="connsiteY121" fmla="*/ 2418806 h 4127863"/>
              <a:gd name="connsiteX122" fmla="*/ 1396502 w 4760188"/>
              <a:gd name="connsiteY122" fmla="*/ 2397034 h 4127863"/>
              <a:gd name="connsiteX123" fmla="*/ 1461816 w 4760188"/>
              <a:gd name="connsiteY123" fmla="*/ 2375263 h 4127863"/>
              <a:gd name="connsiteX124" fmla="*/ 1548902 w 4760188"/>
              <a:gd name="connsiteY124" fmla="*/ 2353491 h 4127863"/>
              <a:gd name="connsiteX125" fmla="*/ 1625102 w 4760188"/>
              <a:gd name="connsiteY125" fmla="*/ 2342606 h 4127863"/>
              <a:gd name="connsiteX126" fmla="*/ 2691902 w 4760188"/>
              <a:gd name="connsiteY126" fmla="*/ 2331720 h 4127863"/>
              <a:gd name="connsiteX127" fmla="*/ 2746331 w 4760188"/>
              <a:gd name="connsiteY127" fmla="*/ 2320834 h 4127863"/>
              <a:gd name="connsiteX128" fmla="*/ 2811645 w 4760188"/>
              <a:gd name="connsiteY128" fmla="*/ 2309949 h 4127863"/>
              <a:gd name="connsiteX129" fmla="*/ 2855188 w 4760188"/>
              <a:gd name="connsiteY129" fmla="*/ 2299063 h 4127863"/>
              <a:gd name="connsiteX130" fmla="*/ 2909616 w 4760188"/>
              <a:gd name="connsiteY130" fmla="*/ 2288177 h 4127863"/>
              <a:gd name="connsiteX131" fmla="*/ 2942273 w 4760188"/>
              <a:gd name="connsiteY131" fmla="*/ 2277291 h 4127863"/>
              <a:gd name="connsiteX132" fmla="*/ 3018473 w 4760188"/>
              <a:gd name="connsiteY132" fmla="*/ 2266406 h 4127863"/>
              <a:gd name="connsiteX133" fmla="*/ 3072902 w 4760188"/>
              <a:gd name="connsiteY133" fmla="*/ 2255520 h 4127863"/>
              <a:gd name="connsiteX134" fmla="*/ 3170873 w 4760188"/>
              <a:gd name="connsiteY134" fmla="*/ 2244634 h 4127863"/>
              <a:gd name="connsiteX135" fmla="*/ 3236188 w 4760188"/>
              <a:gd name="connsiteY135" fmla="*/ 2233749 h 4127863"/>
              <a:gd name="connsiteX136" fmla="*/ 3312388 w 4760188"/>
              <a:gd name="connsiteY136" fmla="*/ 2222863 h 4127863"/>
              <a:gd name="connsiteX137" fmla="*/ 3410359 w 4760188"/>
              <a:gd name="connsiteY137" fmla="*/ 2201091 h 4127863"/>
              <a:gd name="connsiteX138" fmla="*/ 3443016 w 4760188"/>
              <a:gd name="connsiteY138" fmla="*/ 2190206 h 4127863"/>
              <a:gd name="connsiteX139" fmla="*/ 3486559 w 4760188"/>
              <a:gd name="connsiteY139" fmla="*/ 2179320 h 4127863"/>
              <a:gd name="connsiteX140" fmla="*/ 3551873 w 4760188"/>
              <a:gd name="connsiteY140" fmla="*/ 2157549 h 4127863"/>
              <a:gd name="connsiteX141" fmla="*/ 3628073 w 4760188"/>
              <a:gd name="connsiteY141" fmla="*/ 2146663 h 4127863"/>
              <a:gd name="connsiteX142" fmla="*/ 3715159 w 4760188"/>
              <a:gd name="connsiteY142" fmla="*/ 2124891 h 4127863"/>
              <a:gd name="connsiteX143" fmla="*/ 3758702 w 4760188"/>
              <a:gd name="connsiteY143" fmla="*/ 2114006 h 4127863"/>
              <a:gd name="connsiteX144" fmla="*/ 3791359 w 4760188"/>
              <a:gd name="connsiteY144" fmla="*/ 2092234 h 4127863"/>
              <a:gd name="connsiteX145" fmla="*/ 3932873 w 4760188"/>
              <a:gd name="connsiteY145" fmla="*/ 2059577 h 4127863"/>
              <a:gd name="connsiteX146" fmla="*/ 4019959 w 4760188"/>
              <a:gd name="connsiteY146" fmla="*/ 2026920 h 4127863"/>
              <a:gd name="connsiteX147" fmla="*/ 4063502 w 4760188"/>
              <a:gd name="connsiteY147" fmla="*/ 2005149 h 4127863"/>
              <a:gd name="connsiteX148" fmla="*/ 4096159 w 4760188"/>
              <a:gd name="connsiteY148" fmla="*/ 1994263 h 4127863"/>
              <a:gd name="connsiteX149" fmla="*/ 4139702 w 4760188"/>
              <a:gd name="connsiteY149" fmla="*/ 1961606 h 4127863"/>
              <a:gd name="connsiteX150" fmla="*/ 4172359 w 4760188"/>
              <a:gd name="connsiteY150" fmla="*/ 1950720 h 4127863"/>
              <a:gd name="connsiteX151" fmla="*/ 4194131 w 4760188"/>
              <a:gd name="connsiteY151" fmla="*/ 1928949 h 4127863"/>
              <a:gd name="connsiteX152" fmla="*/ 4237673 w 4760188"/>
              <a:gd name="connsiteY152" fmla="*/ 1907177 h 4127863"/>
              <a:gd name="connsiteX153" fmla="*/ 4259445 w 4760188"/>
              <a:gd name="connsiteY153" fmla="*/ 1885406 h 4127863"/>
              <a:gd name="connsiteX154" fmla="*/ 4292102 w 4760188"/>
              <a:gd name="connsiteY154" fmla="*/ 1863634 h 4127863"/>
              <a:gd name="connsiteX155" fmla="*/ 4335645 w 4760188"/>
              <a:gd name="connsiteY155" fmla="*/ 1798320 h 4127863"/>
              <a:gd name="connsiteX156" fmla="*/ 4379188 w 4760188"/>
              <a:gd name="connsiteY156" fmla="*/ 1733006 h 4127863"/>
              <a:gd name="connsiteX157" fmla="*/ 4411845 w 4760188"/>
              <a:gd name="connsiteY157" fmla="*/ 1678577 h 4127863"/>
              <a:gd name="connsiteX158" fmla="*/ 4422731 w 4760188"/>
              <a:gd name="connsiteY158" fmla="*/ 1645920 h 4127863"/>
              <a:gd name="connsiteX159" fmla="*/ 4444502 w 4760188"/>
              <a:gd name="connsiteY159" fmla="*/ 1613263 h 4127863"/>
              <a:gd name="connsiteX160" fmla="*/ 4466273 w 4760188"/>
              <a:gd name="connsiteY160" fmla="*/ 1569720 h 4127863"/>
              <a:gd name="connsiteX161" fmla="*/ 4488045 w 4760188"/>
              <a:gd name="connsiteY161" fmla="*/ 1537063 h 4127863"/>
              <a:gd name="connsiteX162" fmla="*/ 4498931 w 4760188"/>
              <a:gd name="connsiteY162" fmla="*/ 1504406 h 4127863"/>
              <a:gd name="connsiteX163" fmla="*/ 4542473 w 4760188"/>
              <a:gd name="connsiteY163" fmla="*/ 1449977 h 4127863"/>
              <a:gd name="connsiteX164" fmla="*/ 4564245 w 4760188"/>
              <a:gd name="connsiteY164" fmla="*/ 1384663 h 4127863"/>
              <a:gd name="connsiteX165" fmla="*/ 4618673 w 4760188"/>
              <a:gd name="connsiteY165" fmla="*/ 1297577 h 4127863"/>
              <a:gd name="connsiteX166" fmla="*/ 4662216 w 4760188"/>
              <a:gd name="connsiteY166" fmla="*/ 1199606 h 4127863"/>
              <a:gd name="connsiteX167" fmla="*/ 4705759 w 4760188"/>
              <a:gd name="connsiteY167" fmla="*/ 1079863 h 4127863"/>
              <a:gd name="connsiteX168" fmla="*/ 4727531 w 4760188"/>
              <a:gd name="connsiteY168" fmla="*/ 992777 h 4127863"/>
              <a:gd name="connsiteX169" fmla="*/ 4760188 w 4760188"/>
              <a:gd name="connsiteY169" fmla="*/ 905691 h 4127863"/>
              <a:gd name="connsiteX170" fmla="*/ 4721407 w 4760188"/>
              <a:gd name="connsiteY170" fmla="*/ 819286 h 4127863"/>
              <a:gd name="connsiteX171" fmla="*/ 4737055 w 4760188"/>
              <a:gd name="connsiteY171" fmla="*/ 760777 h 4127863"/>
              <a:gd name="connsiteX172" fmla="*/ 4744540 w 4760188"/>
              <a:gd name="connsiteY172" fmla="*/ 693420 h 4127863"/>
              <a:gd name="connsiteX173" fmla="*/ 4755425 w 4760188"/>
              <a:gd name="connsiteY173" fmla="*/ 607695 h 4127863"/>
              <a:gd name="connsiteX174" fmla="*/ 4754064 w 4760188"/>
              <a:gd name="connsiteY174" fmla="*/ 495437 h 4127863"/>
              <a:gd name="connsiteX175" fmla="*/ 4673782 w 4760188"/>
              <a:gd name="connsiteY175" fmla="*/ 287247 h 4127863"/>
              <a:gd name="connsiteX176" fmla="*/ 4618673 w 4760188"/>
              <a:gd name="connsiteY176" fmla="*/ 129404 h 4127863"/>
              <a:gd name="connsiteX177" fmla="*/ 4586016 w 4760188"/>
              <a:gd name="connsiteY177" fmla="*/ 56606 h 4127863"/>
              <a:gd name="connsiteX178" fmla="*/ 4553359 w 4760188"/>
              <a:gd name="connsiteY178" fmla="*/ 45720 h 4127863"/>
              <a:gd name="connsiteX179" fmla="*/ 4498931 w 4760188"/>
              <a:gd name="connsiteY179" fmla="*/ 34834 h 4127863"/>
              <a:gd name="connsiteX180" fmla="*/ 4433616 w 4760188"/>
              <a:gd name="connsiteY180" fmla="*/ 13063 h 4127863"/>
              <a:gd name="connsiteX181" fmla="*/ 4400959 w 4760188"/>
              <a:gd name="connsiteY181" fmla="*/ 2177 h 4127863"/>
              <a:gd name="connsiteX182" fmla="*/ 4307751 w 4760188"/>
              <a:gd name="connsiteY182" fmla="*/ 4218 h 4127863"/>
              <a:gd name="connsiteX183" fmla="*/ 4168957 w 4760188"/>
              <a:gd name="connsiteY183" fmla="*/ 8981 h 4127863"/>
              <a:gd name="connsiteX0" fmla="*/ 4346531 w 4759610"/>
              <a:gd name="connsiteY0" fmla="*/ 4899 h 4127863"/>
              <a:gd name="connsiteX1" fmla="*/ 4292102 w 4759610"/>
              <a:gd name="connsiteY1" fmla="*/ 2177 h 4127863"/>
              <a:gd name="connsiteX2" fmla="*/ 3747816 w 4759610"/>
              <a:gd name="connsiteY2" fmla="*/ 2177 h 4127863"/>
              <a:gd name="connsiteX3" fmla="*/ 3682502 w 4759610"/>
              <a:gd name="connsiteY3" fmla="*/ 23949 h 4127863"/>
              <a:gd name="connsiteX4" fmla="*/ 3638959 w 4759610"/>
              <a:gd name="connsiteY4" fmla="*/ 34834 h 4127863"/>
              <a:gd name="connsiteX5" fmla="*/ 3573645 w 4759610"/>
              <a:gd name="connsiteY5" fmla="*/ 56606 h 4127863"/>
              <a:gd name="connsiteX6" fmla="*/ 3486559 w 4759610"/>
              <a:gd name="connsiteY6" fmla="*/ 165463 h 4127863"/>
              <a:gd name="connsiteX7" fmla="*/ 3475673 w 4759610"/>
              <a:gd name="connsiteY7" fmla="*/ 198120 h 4127863"/>
              <a:gd name="connsiteX8" fmla="*/ 3453902 w 4759610"/>
              <a:gd name="connsiteY8" fmla="*/ 274320 h 4127863"/>
              <a:gd name="connsiteX9" fmla="*/ 3443016 w 4759610"/>
              <a:gd name="connsiteY9" fmla="*/ 611777 h 4127863"/>
              <a:gd name="connsiteX10" fmla="*/ 3432131 w 4759610"/>
              <a:gd name="connsiteY10" fmla="*/ 1188720 h 4127863"/>
              <a:gd name="connsiteX11" fmla="*/ 3421245 w 4759610"/>
              <a:gd name="connsiteY11" fmla="*/ 1254034 h 4127863"/>
              <a:gd name="connsiteX12" fmla="*/ 3388588 w 4759610"/>
              <a:gd name="connsiteY12" fmla="*/ 1373777 h 4127863"/>
              <a:gd name="connsiteX13" fmla="*/ 3377702 w 4759610"/>
              <a:gd name="connsiteY13" fmla="*/ 1406434 h 4127863"/>
              <a:gd name="connsiteX14" fmla="*/ 3355931 w 4759610"/>
              <a:gd name="connsiteY14" fmla="*/ 1428206 h 4127863"/>
              <a:gd name="connsiteX15" fmla="*/ 3345045 w 4759610"/>
              <a:gd name="connsiteY15" fmla="*/ 1460863 h 4127863"/>
              <a:gd name="connsiteX16" fmla="*/ 3312388 w 4759610"/>
              <a:gd name="connsiteY16" fmla="*/ 1471749 h 4127863"/>
              <a:gd name="connsiteX17" fmla="*/ 3290616 w 4759610"/>
              <a:gd name="connsiteY17" fmla="*/ 1493520 h 4127863"/>
              <a:gd name="connsiteX18" fmla="*/ 3214416 w 4759610"/>
              <a:gd name="connsiteY18" fmla="*/ 1526177 h 4127863"/>
              <a:gd name="connsiteX19" fmla="*/ 3094673 w 4759610"/>
              <a:gd name="connsiteY19" fmla="*/ 1558834 h 4127863"/>
              <a:gd name="connsiteX20" fmla="*/ 3062016 w 4759610"/>
              <a:gd name="connsiteY20" fmla="*/ 1569720 h 4127863"/>
              <a:gd name="connsiteX21" fmla="*/ 2942273 w 4759610"/>
              <a:gd name="connsiteY21" fmla="*/ 1591491 h 4127863"/>
              <a:gd name="connsiteX22" fmla="*/ 2256473 w 4759610"/>
              <a:gd name="connsiteY22" fmla="*/ 1602377 h 4127863"/>
              <a:gd name="connsiteX23" fmla="*/ 2136731 w 4759610"/>
              <a:gd name="connsiteY23" fmla="*/ 1624149 h 4127863"/>
              <a:gd name="connsiteX24" fmla="*/ 2071416 w 4759610"/>
              <a:gd name="connsiteY24" fmla="*/ 1645920 h 4127863"/>
              <a:gd name="connsiteX25" fmla="*/ 1914254 w 4759610"/>
              <a:gd name="connsiteY25" fmla="*/ 1659527 h 4127863"/>
              <a:gd name="connsiteX26" fmla="*/ 1534615 w 4759610"/>
              <a:gd name="connsiteY26" fmla="*/ 1641158 h 4127863"/>
              <a:gd name="connsiteX27" fmla="*/ 1511482 w 4759610"/>
              <a:gd name="connsiteY27" fmla="*/ 1643878 h 4127863"/>
              <a:gd name="connsiteX28" fmla="*/ 1463177 w 4759610"/>
              <a:gd name="connsiteY28" fmla="*/ 1641158 h 4127863"/>
              <a:gd name="connsiteX29" fmla="*/ 1450931 w 4759610"/>
              <a:gd name="connsiteY29" fmla="*/ 1656806 h 4127863"/>
              <a:gd name="connsiteX30" fmla="*/ 1363845 w 4759610"/>
              <a:gd name="connsiteY30" fmla="*/ 1645920 h 4127863"/>
              <a:gd name="connsiteX31" fmla="*/ 1287645 w 4759610"/>
              <a:gd name="connsiteY31" fmla="*/ 1635034 h 4127863"/>
              <a:gd name="connsiteX32" fmla="*/ 1102588 w 4759610"/>
              <a:gd name="connsiteY32" fmla="*/ 1645920 h 4127863"/>
              <a:gd name="connsiteX33" fmla="*/ 1048159 w 4759610"/>
              <a:gd name="connsiteY33" fmla="*/ 1689463 h 4127863"/>
              <a:gd name="connsiteX34" fmla="*/ 1015502 w 4759610"/>
              <a:gd name="connsiteY34" fmla="*/ 1711234 h 4127863"/>
              <a:gd name="connsiteX35" fmla="*/ 950188 w 4759610"/>
              <a:gd name="connsiteY35" fmla="*/ 1776549 h 4127863"/>
              <a:gd name="connsiteX36" fmla="*/ 917531 w 4759610"/>
              <a:gd name="connsiteY36" fmla="*/ 1809206 h 4127863"/>
              <a:gd name="connsiteX37" fmla="*/ 884873 w 4759610"/>
              <a:gd name="connsiteY37" fmla="*/ 1830977 h 4127863"/>
              <a:gd name="connsiteX38" fmla="*/ 830445 w 4759610"/>
              <a:gd name="connsiteY38" fmla="*/ 1863634 h 4127863"/>
              <a:gd name="connsiteX39" fmla="*/ 776016 w 4759610"/>
              <a:gd name="connsiteY39" fmla="*/ 1896291 h 4127863"/>
              <a:gd name="connsiteX40" fmla="*/ 754245 w 4759610"/>
              <a:gd name="connsiteY40" fmla="*/ 1918063 h 4127863"/>
              <a:gd name="connsiteX41" fmla="*/ 656273 w 4759610"/>
              <a:gd name="connsiteY41" fmla="*/ 1972491 h 4127863"/>
              <a:gd name="connsiteX42" fmla="*/ 569188 w 4759610"/>
              <a:gd name="connsiteY42" fmla="*/ 2016034 h 4127863"/>
              <a:gd name="connsiteX43" fmla="*/ 536531 w 4759610"/>
              <a:gd name="connsiteY43" fmla="*/ 2026920 h 4127863"/>
              <a:gd name="connsiteX44" fmla="*/ 449445 w 4759610"/>
              <a:gd name="connsiteY44" fmla="*/ 2070463 h 4127863"/>
              <a:gd name="connsiteX45" fmla="*/ 449445 w 4759610"/>
              <a:gd name="connsiteY45" fmla="*/ 2070463 h 4127863"/>
              <a:gd name="connsiteX46" fmla="*/ 384131 w 4759610"/>
              <a:gd name="connsiteY46" fmla="*/ 2103120 h 4127863"/>
              <a:gd name="connsiteX47" fmla="*/ 329702 w 4759610"/>
              <a:gd name="connsiteY47" fmla="*/ 2146663 h 4127863"/>
              <a:gd name="connsiteX48" fmla="*/ 286159 w 4759610"/>
              <a:gd name="connsiteY48" fmla="*/ 2157549 h 4127863"/>
              <a:gd name="connsiteX49" fmla="*/ 220845 w 4759610"/>
              <a:gd name="connsiteY49" fmla="*/ 2201091 h 4127863"/>
              <a:gd name="connsiteX50" fmla="*/ 199073 w 4759610"/>
              <a:gd name="connsiteY50" fmla="*/ 2222863 h 4127863"/>
              <a:gd name="connsiteX51" fmla="*/ 166416 w 4759610"/>
              <a:gd name="connsiteY51" fmla="*/ 2244634 h 4127863"/>
              <a:gd name="connsiteX52" fmla="*/ 144645 w 4759610"/>
              <a:gd name="connsiteY52" fmla="*/ 2266406 h 4127863"/>
              <a:gd name="connsiteX53" fmla="*/ 111988 w 4759610"/>
              <a:gd name="connsiteY53" fmla="*/ 2288177 h 4127863"/>
              <a:gd name="connsiteX54" fmla="*/ 68445 w 4759610"/>
              <a:gd name="connsiteY54" fmla="*/ 2342606 h 4127863"/>
              <a:gd name="connsiteX55" fmla="*/ 35788 w 4759610"/>
              <a:gd name="connsiteY55" fmla="*/ 2440577 h 4127863"/>
              <a:gd name="connsiteX56" fmla="*/ 24902 w 4759610"/>
              <a:gd name="connsiteY56" fmla="*/ 2473234 h 4127863"/>
              <a:gd name="connsiteX57" fmla="*/ 14016 w 4759610"/>
              <a:gd name="connsiteY57" fmla="*/ 2505891 h 4127863"/>
              <a:gd name="connsiteX58" fmla="*/ 14016 w 4759610"/>
              <a:gd name="connsiteY58" fmla="*/ 2810691 h 4127863"/>
              <a:gd name="connsiteX59" fmla="*/ 35788 w 4759610"/>
              <a:gd name="connsiteY59" fmla="*/ 2876006 h 4127863"/>
              <a:gd name="connsiteX60" fmla="*/ 46673 w 4759610"/>
              <a:gd name="connsiteY60" fmla="*/ 2930434 h 4127863"/>
              <a:gd name="connsiteX61" fmla="*/ 68445 w 4759610"/>
              <a:gd name="connsiteY61" fmla="*/ 2995749 h 4127863"/>
              <a:gd name="connsiteX62" fmla="*/ 79331 w 4759610"/>
              <a:gd name="connsiteY62" fmla="*/ 3039291 h 4127863"/>
              <a:gd name="connsiteX63" fmla="*/ 90216 w 4759610"/>
              <a:gd name="connsiteY63" fmla="*/ 3126377 h 4127863"/>
              <a:gd name="connsiteX64" fmla="*/ 101102 w 4759610"/>
              <a:gd name="connsiteY64" fmla="*/ 3159034 h 4127863"/>
              <a:gd name="connsiteX65" fmla="*/ 111988 w 4759610"/>
              <a:gd name="connsiteY65" fmla="*/ 3202577 h 4127863"/>
              <a:gd name="connsiteX66" fmla="*/ 144645 w 4759610"/>
              <a:gd name="connsiteY66" fmla="*/ 3322320 h 4127863"/>
              <a:gd name="connsiteX67" fmla="*/ 155531 w 4759610"/>
              <a:gd name="connsiteY67" fmla="*/ 3354977 h 4127863"/>
              <a:gd name="connsiteX68" fmla="*/ 166416 w 4759610"/>
              <a:gd name="connsiteY68" fmla="*/ 3387634 h 4127863"/>
              <a:gd name="connsiteX69" fmla="*/ 209959 w 4759610"/>
              <a:gd name="connsiteY69" fmla="*/ 3463834 h 4127863"/>
              <a:gd name="connsiteX70" fmla="*/ 231731 w 4759610"/>
              <a:gd name="connsiteY70" fmla="*/ 3496491 h 4127863"/>
              <a:gd name="connsiteX71" fmla="*/ 275273 w 4759610"/>
              <a:gd name="connsiteY71" fmla="*/ 3594463 h 4127863"/>
              <a:gd name="connsiteX72" fmla="*/ 297045 w 4759610"/>
              <a:gd name="connsiteY72" fmla="*/ 3616234 h 4127863"/>
              <a:gd name="connsiteX73" fmla="*/ 373245 w 4759610"/>
              <a:gd name="connsiteY73" fmla="*/ 3703320 h 4127863"/>
              <a:gd name="connsiteX74" fmla="*/ 405902 w 4759610"/>
              <a:gd name="connsiteY74" fmla="*/ 3735977 h 4127863"/>
              <a:gd name="connsiteX75" fmla="*/ 427673 w 4759610"/>
              <a:gd name="connsiteY75" fmla="*/ 3757749 h 4127863"/>
              <a:gd name="connsiteX76" fmla="*/ 460331 w 4759610"/>
              <a:gd name="connsiteY76" fmla="*/ 3768634 h 4127863"/>
              <a:gd name="connsiteX77" fmla="*/ 547416 w 4759610"/>
              <a:gd name="connsiteY77" fmla="*/ 3844834 h 4127863"/>
              <a:gd name="connsiteX78" fmla="*/ 601845 w 4759610"/>
              <a:gd name="connsiteY78" fmla="*/ 3888377 h 4127863"/>
              <a:gd name="connsiteX79" fmla="*/ 688931 w 4759610"/>
              <a:gd name="connsiteY79" fmla="*/ 3931920 h 4127863"/>
              <a:gd name="connsiteX80" fmla="*/ 732473 w 4759610"/>
              <a:gd name="connsiteY80" fmla="*/ 3953691 h 4127863"/>
              <a:gd name="connsiteX81" fmla="*/ 797788 w 4759610"/>
              <a:gd name="connsiteY81" fmla="*/ 3975463 h 4127863"/>
              <a:gd name="connsiteX82" fmla="*/ 830445 w 4759610"/>
              <a:gd name="connsiteY82" fmla="*/ 3986349 h 4127863"/>
              <a:gd name="connsiteX83" fmla="*/ 863102 w 4759610"/>
              <a:gd name="connsiteY83" fmla="*/ 4008120 h 4127863"/>
              <a:gd name="connsiteX84" fmla="*/ 971959 w 4759610"/>
              <a:gd name="connsiteY84" fmla="*/ 4040777 h 4127863"/>
              <a:gd name="connsiteX85" fmla="*/ 1004616 w 4759610"/>
              <a:gd name="connsiteY85" fmla="*/ 4062549 h 4127863"/>
              <a:gd name="connsiteX86" fmla="*/ 1157016 w 4759610"/>
              <a:gd name="connsiteY86" fmla="*/ 4106091 h 4127863"/>
              <a:gd name="connsiteX87" fmla="*/ 1309416 w 4759610"/>
              <a:gd name="connsiteY87" fmla="*/ 4127863 h 4127863"/>
              <a:gd name="connsiteX88" fmla="*/ 1581559 w 4759610"/>
              <a:gd name="connsiteY88" fmla="*/ 4116977 h 4127863"/>
              <a:gd name="connsiteX89" fmla="*/ 1646873 w 4759610"/>
              <a:gd name="connsiteY89" fmla="*/ 4084320 h 4127863"/>
              <a:gd name="connsiteX90" fmla="*/ 1668645 w 4759610"/>
              <a:gd name="connsiteY90" fmla="*/ 4062549 h 4127863"/>
              <a:gd name="connsiteX91" fmla="*/ 1701302 w 4759610"/>
              <a:gd name="connsiteY91" fmla="*/ 4051663 h 4127863"/>
              <a:gd name="connsiteX92" fmla="*/ 1744845 w 4759610"/>
              <a:gd name="connsiteY92" fmla="*/ 3975463 h 4127863"/>
              <a:gd name="connsiteX93" fmla="*/ 1755731 w 4759610"/>
              <a:gd name="connsiteY93" fmla="*/ 3942806 h 4127863"/>
              <a:gd name="connsiteX94" fmla="*/ 1766616 w 4759610"/>
              <a:gd name="connsiteY94" fmla="*/ 3899263 h 4127863"/>
              <a:gd name="connsiteX95" fmla="*/ 1788388 w 4759610"/>
              <a:gd name="connsiteY95" fmla="*/ 3866606 h 4127863"/>
              <a:gd name="connsiteX96" fmla="*/ 1810159 w 4759610"/>
              <a:gd name="connsiteY96" fmla="*/ 3779520 h 4127863"/>
              <a:gd name="connsiteX97" fmla="*/ 1831931 w 4759610"/>
              <a:gd name="connsiteY97" fmla="*/ 3648891 h 4127863"/>
              <a:gd name="connsiteX98" fmla="*/ 1777502 w 4759610"/>
              <a:gd name="connsiteY98" fmla="*/ 3387634 h 4127863"/>
              <a:gd name="connsiteX99" fmla="*/ 1744845 w 4759610"/>
              <a:gd name="connsiteY99" fmla="*/ 3376749 h 4127863"/>
              <a:gd name="connsiteX100" fmla="*/ 1723073 w 4759610"/>
              <a:gd name="connsiteY100" fmla="*/ 3354977 h 4127863"/>
              <a:gd name="connsiteX101" fmla="*/ 1559788 w 4759610"/>
              <a:gd name="connsiteY101" fmla="*/ 3333206 h 4127863"/>
              <a:gd name="connsiteX102" fmla="*/ 1527131 w 4759610"/>
              <a:gd name="connsiteY102" fmla="*/ 3322320 h 4127863"/>
              <a:gd name="connsiteX103" fmla="*/ 1483588 w 4759610"/>
              <a:gd name="connsiteY103" fmla="*/ 3311434 h 4127863"/>
              <a:gd name="connsiteX104" fmla="*/ 1418273 w 4759610"/>
              <a:gd name="connsiteY104" fmla="*/ 3289663 h 4127863"/>
              <a:gd name="connsiteX105" fmla="*/ 1363845 w 4759610"/>
              <a:gd name="connsiteY105" fmla="*/ 3246120 h 4127863"/>
              <a:gd name="connsiteX106" fmla="*/ 1287645 w 4759610"/>
              <a:gd name="connsiteY106" fmla="*/ 3202577 h 4127863"/>
              <a:gd name="connsiteX107" fmla="*/ 1211445 w 4759610"/>
              <a:gd name="connsiteY107" fmla="*/ 3137263 h 4127863"/>
              <a:gd name="connsiteX108" fmla="*/ 1189673 w 4759610"/>
              <a:gd name="connsiteY108" fmla="*/ 3104606 h 4127863"/>
              <a:gd name="connsiteX109" fmla="*/ 1167902 w 4759610"/>
              <a:gd name="connsiteY109" fmla="*/ 3082834 h 4127863"/>
              <a:gd name="connsiteX110" fmla="*/ 1135245 w 4759610"/>
              <a:gd name="connsiteY110" fmla="*/ 2973977 h 4127863"/>
              <a:gd name="connsiteX111" fmla="*/ 1124359 w 4759610"/>
              <a:gd name="connsiteY111" fmla="*/ 2941320 h 4127863"/>
              <a:gd name="connsiteX112" fmla="*/ 1146131 w 4759610"/>
              <a:gd name="connsiteY112" fmla="*/ 2723606 h 4127863"/>
              <a:gd name="connsiteX113" fmla="*/ 1157016 w 4759610"/>
              <a:gd name="connsiteY113" fmla="*/ 2690949 h 4127863"/>
              <a:gd name="connsiteX114" fmla="*/ 1178788 w 4759610"/>
              <a:gd name="connsiteY114" fmla="*/ 2658291 h 4127863"/>
              <a:gd name="connsiteX115" fmla="*/ 1233216 w 4759610"/>
              <a:gd name="connsiteY115" fmla="*/ 2549434 h 4127863"/>
              <a:gd name="connsiteX116" fmla="*/ 1233216 w 4759610"/>
              <a:gd name="connsiteY116" fmla="*/ 2549434 h 4127863"/>
              <a:gd name="connsiteX117" fmla="*/ 1244102 w 4759610"/>
              <a:gd name="connsiteY117" fmla="*/ 2516777 h 4127863"/>
              <a:gd name="connsiteX118" fmla="*/ 1276759 w 4759610"/>
              <a:gd name="connsiteY118" fmla="*/ 2495006 h 4127863"/>
              <a:gd name="connsiteX119" fmla="*/ 1298531 w 4759610"/>
              <a:gd name="connsiteY119" fmla="*/ 2473234 h 4127863"/>
              <a:gd name="connsiteX120" fmla="*/ 1320302 w 4759610"/>
              <a:gd name="connsiteY120" fmla="*/ 2440577 h 4127863"/>
              <a:gd name="connsiteX121" fmla="*/ 1363845 w 4759610"/>
              <a:gd name="connsiteY121" fmla="*/ 2418806 h 4127863"/>
              <a:gd name="connsiteX122" fmla="*/ 1396502 w 4759610"/>
              <a:gd name="connsiteY122" fmla="*/ 2397034 h 4127863"/>
              <a:gd name="connsiteX123" fmla="*/ 1461816 w 4759610"/>
              <a:gd name="connsiteY123" fmla="*/ 2375263 h 4127863"/>
              <a:gd name="connsiteX124" fmla="*/ 1548902 w 4759610"/>
              <a:gd name="connsiteY124" fmla="*/ 2353491 h 4127863"/>
              <a:gd name="connsiteX125" fmla="*/ 1625102 w 4759610"/>
              <a:gd name="connsiteY125" fmla="*/ 2342606 h 4127863"/>
              <a:gd name="connsiteX126" fmla="*/ 2691902 w 4759610"/>
              <a:gd name="connsiteY126" fmla="*/ 2331720 h 4127863"/>
              <a:gd name="connsiteX127" fmla="*/ 2746331 w 4759610"/>
              <a:gd name="connsiteY127" fmla="*/ 2320834 h 4127863"/>
              <a:gd name="connsiteX128" fmla="*/ 2811645 w 4759610"/>
              <a:gd name="connsiteY128" fmla="*/ 2309949 h 4127863"/>
              <a:gd name="connsiteX129" fmla="*/ 2855188 w 4759610"/>
              <a:gd name="connsiteY129" fmla="*/ 2299063 h 4127863"/>
              <a:gd name="connsiteX130" fmla="*/ 2909616 w 4759610"/>
              <a:gd name="connsiteY130" fmla="*/ 2288177 h 4127863"/>
              <a:gd name="connsiteX131" fmla="*/ 2942273 w 4759610"/>
              <a:gd name="connsiteY131" fmla="*/ 2277291 h 4127863"/>
              <a:gd name="connsiteX132" fmla="*/ 3018473 w 4759610"/>
              <a:gd name="connsiteY132" fmla="*/ 2266406 h 4127863"/>
              <a:gd name="connsiteX133" fmla="*/ 3072902 w 4759610"/>
              <a:gd name="connsiteY133" fmla="*/ 2255520 h 4127863"/>
              <a:gd name="connsiteX134" fmla="*/ 3170873 w 4759610"/>
              <a:gd name="connsiteY134" fmla="*/ 2244634 h 4127863"/>
              <a:gd name="connsiteX135" fmla="*/ 3236188 w 4759610"/>
              <a:gd name="connsiteY135" fmla="*/ 2233749 h 4127863"/>
              <a:gd name="connsiteX136" fmla="*/ 3312388 w 4759610"/>
              <a:gd name="connsiteY136" fmla="*/ 2222863 h 4127863"/>
              <a:gd name="connsiteX137" fmla="*/ 3410359 w 4759610"/>
              <a:gd name="connsiteY137" fmla="*/ 2201091 h 4127863"/>
              <a:gd name="connsiteX138" fmla="*/ 3443016 w 4759610"/>
              <a:gd name="connsiteY138" fmla="*/ 2190206 h 4127863"/>
              <a:gd name="connsiteX139" fmla="*/ 3486559 w 4759610"/>
              <a:gd name="connsiteY139" fmla="*/ 2179320 h 4127863"/>
              <a:gd name="connsiteX140" fmla="*/ 3551873 w 4759610"/>
              <a:gd name="connsiteY140" fmla="*/ 2157549 h 4127863"/>
              <a:gd name="connsiteX141" fmla="*/ 3628073 w 4759610"/>
              <a:gd name="connsiteY141" fmla="*/ 2146663 h 4127863"/>
              <a:gd name="connsiteX142" fmla="*/ 3715159 w 4759610"/>
              <a:gd name="connsiteY142" fmla="*/ 2124891 h 4127863"/>
              <a:gd name="connsiteX143" fmla="*/ 3758702 w 4759610"/>
              <a:gd name="connsiteY143" fmla="*/ 2114006 h 4127863"/>
              <a:gd name="connsiteX144" fmla="*/ 3791359 w 4759610"/>
              <a:gd name="connsiteY144" fmla="*/ 2092234 h 4127863"/>
              <a:gd name="connsiteX145" fmla="*/ 3932873 w 4759610"/>
              <a:gd name="connsiteY145" fmla="*/ 2059577 h 4127863"/>
              <a:gd name="connsiteX146" fmla="*/ 4019959 w 4759610"/>
              <a:gd name="connsiteY146" fmla="*/ 2026920 h 4127863"/>
              <a:gd name="connsiteX147" fmla="*/ 4063502 w 4759610"/>
              <a:gd name="connsiteY147" fmla="*/ 2005149 h 4127863"/>
              <a:gd name="connsiteX148" fmla="*/ 4096159 w 4759610"/>
              <a:gd name="connsiteY148" fmla="*/ 1994263 h 4127863"/>
              <a:gd name="connsiteX149" fmla="*/ 4139702 w 4759610"/>
              <a:gd name="connsiteY149" fmla="*/ 1961606 h 4127863"/>
              <a:gd name="connsiteX150" fmla="*/ 4172359 w 4759610"/>
              <a:gd name="connsiteY150" fmla="*/ 1950720 h 4127863"/>
              <a:gd name="connsiteX151" fmla="*/ 4194131 w 4759610"/>
              <a:gd name="connsiteY151" fmla="*/ 1928949 h 4127863"/>
              <a:gd name="connsiteX152" fmla="*/ 4237673 w 4759610"/>
              <a:gd name="connsiteY152" fmla="*/ 1907177 h 4127863"/>
              <a:gd name="connsiteX153" fmla="*/ 4259445 w 4759610"/>
              <a:gd name="connsiteY153" fmla="*/ 1885406 h 4127863"/>
              <a:gd name="connsiteX154" fmla="*/ 4292102 w 4759610"/>
              <a:gd name="connsiteY154" fmla="*/ 1863634 h 4127863"/>
              <a:gd name="connsiteX155" fmla="*/ 4335645 w 4759610"/>
              <a:gd name="connsiteY155" fmla="*/ 1798320 h 4127863"/>
              <a:gd name="connsiteX156" fmla="*/ 4379188 w 4759610"/>
              <a:gd name="connsiteY156" fmla="*/ 1733006 h 4127863"/>
              <a:gd name="connsiteX157" fmla="*/ 4411845 w 4759610"/>
              <a:gd name="connsiteY157" fmla="*/ 1678577 h 4127863"/>
              <a:gd name="connsiteX158" fmla="*/ 4422731 w 4759610"/>
              <a:gd name="connsiteY158" fmla="*/ 1645920 h 4127863"/>
              <a:gd name="connsiteX159" fmla="*/ 4444502 w 4759610"/>
              <a:gd name="connsiteY159" fmla="*/ 1613263 h 4127863"/>
              <a:gd name="connsiteX160" fmla="*/ 4466273 w 4759610"/>
              <a:gd name="connsiteY160" fmla="*/ 1569720 h 4127863"/>
              <a:gd name="connsiteX161" fmla="*/ 4488045 w 4759610"/>
              <a:gd name="connsiteY161" fmla="*/ 1537063 h 4127863"/>
              <a:gd name="connsiteX162" fmla="*/ 4498931 w 4759610"/>
              <a:gd name="connsiteY162" fmla="*/ 1504406 h 4127863"/>
              <a:gd name="connsiteX163" fmla="*/ 4542473 w 4759610"/>
              <a:gd name="connsiteY163" fmla="*/ 1449977 h 4127863"/>
              <a:gd name="connsiteX164" fmla="*/ 4564245 w 4759610"/>
              <a:gd name="connsiteY164" fmla="*/ 1384663 h 4127863"/>
              <a:gd name="connsiteX165" fmla="*/ 4618673 w 4759610"/>
              <a:gd name="connsiteY165" fmla="*/ 1297577 h 4127863"/>
              <a:gd name="connsiteX166" fmla="*/ 4662216 w 4759610"/>
              <a:gd name="connsiteY166" fmla="*/ 1199606 h 4127863"/>
              <a:gd name="connsiteX167" fmla="*/ 4705759 w 4759610"/>
              <a:gd name="connsiteY167" fmla="*/ 1079863 h 4127863"/>
              <a:gd name="connsiteX168" fmla="*/ 4727531 w 4759610"/>
              <a:gd name="connsiteY168" fmla="*/ 992777 h 4127863"/>
              <a:gd name="connsiteX169" fmla="*/ 4726850 w 4759610"/>
              <a:gd name="connsiteY169" fmla="*/ 929504 h 4127863"/>
              <a:gd name="connsiteX170" fmla="*/ 4721407 w 4759610"/>
              <a:gd name="connsiteY170" fmla="*/ 819286 h 4127863"/>
              <a:gd name="connsiteX171" fmla="*/ 4737055 w 4759610"/>
              <a:gd name="connsiteY171" fmla="*/ 760777 h 4127863"/>
              <a:gd name="connsiteX172" fmla="*/ 4744540 w 4759610"/>
              <a:gd name="connsiteY172" fmla="*/ 693420 h 4127863"/>
              <a:gd name="connsiteX173" fmla="*/ 4755425 w 4759610"/>
              <a:gd name="connsiteY173" fmla="*/ 607695 h 4127863"/>
              <a:gd name="connsiteX174" fmla="*/ 4754064 w 4759610"/>
              <a:gd name="connsiteY174" fmla="*/ 495437 h 4127863"/>
              <a:gd name="connsiteX175" fmla="*/ 4673782 w 4759610"/>
              <a:gd name="connsiteY175" fmla="*/ 287247 h 4127863"/>
              <a:gd name="connsiteX176" fmla="*/ 4618673 w 4759610"/>
              <a:gd name="connsiteY176" fmla="*/ 129404 h 4127863"/>
              <a:gd name="connsiteX177" fmla="*/ 4586016 w 4759610"/>
              <a:gd name="connsiteY177" fmla="*/ 56606 h 4127863"/>
              <a:gd name="connsiteX178" fmla="*/ 4553359 w 4759610"/>
              <a:gd name="connsiteY178" fmla="*/ 45720 h 4127863"/>
              <a:gd name="connsiteX179" fmla="*/ 4498931 w 4759610"/>
              <a:gd name="connsiteY179" fmla="*/ 34834 h 4127863"/>
              <a:gd name="connsiteX180" fmla="*/ 4433616 w 4759610"/>
              <a:gd name="connsiteY180" fmla="*/ 13063 h 4127863"/>
              <a:gd name="connsiteX181" fmla="*/ 4400959 w 4759610"/>
              <a:gd name="connsiteY181" fmla="*/ 2177 h 4127863"/>
              <a:gd name="connsiteX182" fmla="*/ 4307751 w 4759610"/>
              <a:gd name="connsiteY182" fmla="*/ 4218 h 4127863"/>
              <a:gd name="connsiteX183" fmla="*/ 4168957 w 4759610"/>
              <a:gd name="connsiteY183" fmla="*/ 8981 h 4127863"/>
              <a:gd name="connsiteX0" fmla="*/ 4346531 w 4755921"/>
              <a:gd name="connsiteY0" fmla="*/ 4899 h 4127863"/>
              <a:gd name="connsiteX1" fmla="*/ 4292102 w 4755921"/>
              <a:gd name="connsiteY1" fmla="*/ 2177 h 4127863"/>
              <a:gd name="connsiteX2" fmla="*/ 3747816 w 4755921"/>
              <a:gd name="connsiteY2" fmla="*/ 2177 h 4127863"/>
              <a:gd name="connsiteX3" fmla="*/ 3682502 w 4755921"/>
              <a:gd name="connsiteY3" fmla="*/ 23949 h 4127863"/>
              <a:gd name="connsiteX4" fmla="*/ 3638959 w 4755921"/>
              <a:gd name="connsiteY4" fmla="*/ 34834 h 4127863"/>
              <a:gd name="connsiteX5" fmla="*/ 3573645 w 4755921"/>
              <a:gd name="connsiteY5" fmla="*/ 56606 h 4127863"/>
              <a:gd name="connsiteX6" fmla="*/ 3486559 w 4755921"/>
              <a:gd name="connsiteY6" fmla="*/ 165463 h 4127863"/>
              <a:gd name="connsiteX7" fmla="*/ 3475673 w 4755921"/>
              <a:gd name="connsiteY7" fmla="*/ 198120 h 4127863"/>
              <a:gd name="connsiteX8" fmla="*/ 3453902 w 4755921"/>
              <a:gd name="connsiteY8" fmla="*/ 274320 h 4127863"/>
              <a:gd name="connsiteX9" fmla="*/ 3443016 w 4755921"/>
              <a:gd name="connsiteY9" fmla="*/ 611777 h 4127863"/>
              <a:gd name="connsiteX10" fmla="*/ 3432131 w 4755921"/>
              <a:gd name="connsiteY10" fmla="*/ 1188720 h 4127863"/>
              <a:gd name="connsiteX11" fmla="*/ 3421245 w 4755921"/>
              <a:gd name="connsiteY11" fmla="*/ 1254034 h 4127863"/>
              <a:gd name="connsiteX12" fmla="*/ 3388588 w 4755921"/>
              <a:gd name="connsiteY12" fmla="*/ 1373777 h 4127863"/>
              <a:gd name="connsiteX13" fmla="*/ 3377702 w 4755921"/>
              <a:gd name="connsiteY13" fmla="*/ 1406434 h 4127863"/>
              <a:gd name="connsiteX14" fmla="*/ 3355931 w 4755921"/>
              <a:gd name="connsiteY14" fmla="*/ 1428206 h 4127863"/>
              <a:gd name="connsiteX15" fmla="*/ 3345045 w 4755921"/>
              <a:gd name="connsiteY15" fmla="*/ 1460863 h 4127863"/>
              <a:gd name="connsiteX16" fmla="*/ 3312388 w 4755921"/>
              <a:gd name="connsiteY16" fmla="*/ 1471749 h 4127863"/>
              <a:gd name="connsiteX17" fmla="*/ 3290616 w 4755921"/>
              <a:gd name="connsiteY17" fmla="*/ 1493520 h 4127863"/>
              <a:gd name="connsiteX18" fmla="*/ 3214416 w 4755921"/>
              <a:gd name="connsiteY18" fmla="*/ 1526177 h 4127863"/>
              <a:gd name="connsiteX19" fmla="*/ 3094673 w 4755921"/>
              <a:gd name="connsiteY19" fmla="*/ 1558834 h 4127863"/>
              <a:gd name="connsiteX20" fmla="*/ 3062016 w 4755921"/>
              <a:gd name="connsiteY20" fmla="*/ 1569720 h 4127863"/>
              <a:gd name="connsiteX21" fmla="*/ 2942273 w 4755921"/>
              <a:gd name="connsiteY21" fmla="*/ 1591491 h 4127863"/>
              <a:gd name="connsiteX22" fmla="*/ 2256473 w 4755921"/>
              <a:gd name="connsiteY22" fmla="*/ 1602377 h 4127863"/>
              <a:gd name="connsiteX23" fmla="*/ 2136731 w 4755921"/>
              <a:gd name="connsiteY23" fmla="*/ 1624149 h 4127863"/>
              <a:gd name="connsiteX24" fmla="*/ 2071416 w 4755921"/>
              <a:gd name="connsiteY24" fmla="*/ 1645920 h 4127863"/>
              <a:gd name="connsiteX25" fmla="*/ 1914254 w 4755921"/>
              <a:gd name="connsiteY25" fmla="*/ 1659527 h 4127863"/>
              <a:gd name="connsiteX26" fmla="*/ 1534615 w 4755921"/>
              <a:gd name="connsiteY26" fmla="*/ 1641158 h 4127863"/>
              <a:gd name="connsiteX27" fmla="*/ 1511482 w 4755921"/>
              <a:gd name="connsiteY27" fmla="*/ 1643878 h 4127863"/>
              <a:gd name="connsiteX28" fmla="*/ 1463177 w 4755921"/>
              <a:gd name="connsiteY28" fmla="*/ 1641158 h 4127863"/>
              <a:gd name="connsiteX29" fmla="*/ 1450931 w 4755921"/>
              <a:gd name="connsiteY29" fmla="*/ 1656806 h 4127863"/>
              <a:gd name="connsiteX30" fmla="*/ 1363845 w 4755921"/>
              <a:gd name="connsiteY30" fmla="*/ 1645920 h 4127863"/>
              <a:gd name="connsiteX31" fmla="*/ 1287645 w 4755921"/>
              <a:gd name="connsiteY31" fmla="*/ 1635034 h 4127863"/>
              <a:gd name="connsiteX32" fmla="*/ 1102588 w 4755921"/>
              <a:gd name="connsiteY32" fmla="*/ 1645920 h 4127863"/>
              <a:gd name="connsiteX33" fmla="*/ 1048159 w 4755921"/>
              <a:gd name="connsiteY33" fmla="*/ 1689463 h 4127863"/>
              <a:gd name="connsiteX34" fmla="*/ 1015502 w 4755921"/>
              <a:gd name="connsiteY34" fmla="*/ 1711234 h 4127863"/>
              <a:gd name="connsiteX35" fmla="*/ 950188 w 4755921"/>
              <a:gd name="connsiteY35" fmla="*/ 1776549 h 4127863"/>
              <a:gd name="connsiteX36" fmla="*/ 917531 w 4755921"/>
              <a:gd name="connsiteY36" fmla="*/ 1809206 h 4127863"/>
              <a:gd name="connsiteX37" fmla="*/ 884873 w 4755921"/>
              <a:gd name="connsiteY37" fmla="*/ 1830977 h 4127863"/>
              <a:gd name="connsiteX38" fmla="*/ 830445 w 4755921"/>
              <a:gd name="connsiteY38" fmla="*/ 1863634 h 4127863"/>
              <a:gd name="connsiteX39" fmla="*/ 776016 w 4755921"/>
              <a:gd name="connsiteY39" fmla="*/ 1896291 h 4127863"/>
              <a:gd name="connsiteX40" fmla="*/ 754245 w 4755921"/>
              <a:gd name="connsiteY40" fmla="*/ 1918063 h 4127863"/>
              <a:gd name="connsiteX41" fmla="*/ 656273 w 4755921"/>
              <a:gd name="connsiteY41" fmla="*/ 1972491 h 4127863"/>
              <a:gd name="connsiteX42" fmla="*/ 569188 w 4755921"/>
              <a:gd name="connsiteY42" fmla="*/ 2016034 h 4127863"/>
              <a:gd name="connsiteX43" fmla="*/ 536531 w 4755921"/>
              <a:gd name="connsiteY43" fmla="*/ 2026920 h 4127863"/>
              <a:gd name="connsiteX44" fmla="*/ 449445 w 4755921"/>
              <a:gd name="connsiteY44" fmla="*/ 2070463 h 4127863"/>
              <a:gd name="connsiteX45" fmla="*/ 449445 w 4755921"/>
              <a:gd name="connsiteY45" fmla="*/ 2070463 h 4127863"/>
              <a:gd name="connsiteX46" fmla="*/ 384131 w 4755921"/>
              <a:gd name="connsiteY46" fmla="*/ 2103120 h 4127863"/>
              <a:gd name="connsiteX47" fmla="*/ 329702 w 4755921"/>
              <a:gd name="connsiteY47" fmla="*/ 2146663 h 4127863"/>
              <a:gd name="connsiteX48" fmla="*/ 286159 w 4755921"/>
              <a:gd name="connsiteY48" fmla="*/ 2157549 h 4127863"/>
              <a:gd name="connsiteX49" fmla="*/ 220845 w 4755921"/>
              <a:gd name="connsiteY49" fmla="*/ 2201091 h 4127863"/>
              <a:gd name="connsiteX50" fmla="*/ 199073 w 4755921"/>
              <a:gd name="connsiteY50" fmla="*/ 2222863 h 4127863"/>
              <a:gd name="connsiteX51" fmla="*/ 166416 w 4755921"/>
              <a:gd name="connsiteY51" fmla="*/ 2244634 h 4127863"/>
              <a:gd name="connsiteX52" fmla="*/ 144645 w 4755921"/>
              <a:gd name="connsiteY52" fmla="*/ 2266406 h 4127863"/>
              <a:gd name="connsiteX53" fmla="*/ 111988 w 4755921"/>
              <a:gd name="connsiteY53" fmla="*/ 2288177 h 4127863"/>
              <a:gd name="connsiteX54" fmla="*/ 68445 w 4755921"/>
              <a:gd name="connsiteY54" fmla="*/ 2342606 h 4127863"/>
              <a:gd name="connsiteX55" fmla="*/ 35788 w 4755921"/>
              <a:gd name="connsiteY55" fmla="*/ 2440577 h 4127863"/>
              <a:gd name="connsiteX56" fmla="*/ 24902 w 4755921"/>
              <a:gd name="connsiteY56" fmla="*/ 2473234 h 4127863"/>
              <a:gd name="connsiteX57" fmla="*/ 14016 w 4755921"/>
              <a:gd name="connsiteY57" fmla="*/ 2505891 h 4127863"/>
              <a:gd name="connsiteX58" fmla="*/ 14016 w 4755921"/>
              <a:gd name="connsiteY58" fmla="*/ 2810691 h 4127863"/>
              <a:gd name="connsiteX59" fmla="*/ 35788 w 4755921"/>
              <a:gd name="connsiteY59" fmla="*/ 2876006 h 4127863"/>
              <a:gd name="connsiteX60" fmla="*/ 46673 w 4755921"/>
              <a:gd name="connsiteY60" fmla="*/ 2930434 h 4127863"/>
              <a:gd name="connsiteX61" fmla="*/ 68445 w 4755921"/>
              <a:gd name="connsiteY61" fmla="*/ 2995749 h 4127863"/>
              <a:gd name="connsiteX62" fmla="*/ 79331 w 4755921"/>
              <a:gd name="connsiteY62" fmla="*/ 3039291 h 4127863"/>
              <a:gd name="connsiteX63" fmla="*/ 90216 w 4755921"/>
              <a:gd name="connsiteY63" fmla="*/ 3126377 h 4127863"/>
              <a:gd name="connsiteX64" fmla="*/ 101102 w 4755921"/>
              <a:gd name="connsiteY64" fmla="*/ 3159034 h 4127863"/>
              <a:gd name="connsiteX65" fmla="*/ 111988 w 4755921"/>
              <a:gd name="connsiteY65" fmla="*/ 3202577 h 4127863"/>
              <a:gd name="connsiteX66" fmla="*/ 144645 w 4755921"/>
              <a:gd name="connsiteY66" fmla="*/ 3322320 h 4127863"/>
              <a:gd name="connsiteX67" fmla="*/ 155531 w 4755921"/>
              <a:gd name="connsiteY67" fmla="*/ 3354977 h 4127863"/>
              <a:gd name="connsiteX68" fmla="*/ 166416 w 4755921"/>
              <a:gd name="connsiteY68" fmla="*/ 3387634 h 4127863"/>
              <a:gd name="connsiteX69" fmla="*/ 209959 w 4755921"/>
              <a:gd name="connsiteY69" fmla="*/ 3463834 h 4127863"/>
              <a:gd name="connsiteX70" fmla="*/ 231731 w 4755921"/>
              <a:gd name="connsiteY70" fmla="*/ 3496491 h 4127863"/>
              <a:gd name="connsiteX71" fmla="*/ 275273 w 4755921"/>
              <a:gd name="connsiteY71" fmla="*/ 3594463 h 4127863"/>
              <a:gd name="connsiteX72" fmla="*/ 297045 w 4755921"/>
              <a:gd name="connsiteY72" fmla="*/ 3616234 h 4127863"/>
              <a:gd name="connsiteX73" fmla="*/ 373245 w 4755921"/>
              <a:gd name="connsiteY73" fmla="*/ 3703320 h 4127863"/>
              <a:gd name="connsiteX74" fmla="*/ 405902 w 4755921"/>
              <a:gd name="connsiteY74" fmla="*/ 3735977 h 4127863"/>
              <a:gd name="connsiteX75" fmla="*/ 427673 w 4755921"/>
              <a:gd name="connsiteY75" fmla="*/ 3757749 h 4127863"/>
              <a:gd name="connsiteX76" fmla="*/ 460331 w 4755921"/>
              <a:gd name="connsiteY76" fmla="*/ 3768634 h 4127863"/>
              <a:gd name="connsiteX77" fmla="*/ 547416 w 4755921"/>
              <a:gd name="connsiteY77" fmla="*/ 3844834 h 4127863"/>
              <a:gd name="connsiteX78" fmla="*/ 601845 w 4755921"/>
              <a:gd name="connsiteY78" fmla="*/ 3888377 h 4127863"/>
              <a:gd name="connsiteX79" fmla="*/ 688931 w 4755921"/>
              <a:gd name="connsiteY79" fmla="*/ 3931920 h 4127863"/>
              <a:gd name="connsiteX80" fmla="*/ 732473 w 4755921"/>
              <a:gd name="connsiteY80" fmla="*/ 3953691 h 4127863"/>
              <a:gd name="connsiteX81" fmla="*/ 797788 w 4755921"/>
              <a:gd name="connsiteY81" fmla="*/ 3975463 h 4127863"/>
              <a:gd name="connsiteX82" fmla="*/ 830445 w 4755921"/>
              <a:gd name="connsiteY82" fmla="*/ 3986349 h 4127863"/>
              <a:gd name="connsiteX83" fmla="*/ 863102 w 4755921"/>
              <a:gd name="connsiteY83" fmla="*/ 4008120 h 4127863"/>
              <a:gd name="connsiteX84" fmla="*/ 971959 w 4755921"/>
              <a:gd name="connsiteY84" fmla="*/ 4040777 h 4127863"/>
              <a:gd name="connsiteX85" fmla="*/ 1004616 w 4755921"/>
              <a:gd name="connsiteY85" fmla="*/ 4062549 h 4127863"/>
              <a:gd name="connsiteX86" fmla="*/ 1157016 w 4755921"/>
              <a:gd name="connsiteY86" fmla="*/ 4106091 h 4127863"/>
              <a:gd name="connsiteX87" fmla="*/ 1309416 w 4755921"/>
              <a:gd name="connsiteY87" fmla="*/ 4127863 h 4127863"/>
              <a:gd name="connsiteX88" fmla="*/ 1581559 w 4755921"/>
              <a:gd name="connsiteY88" fmla="*/ 4116977 h 4127863"/>
              <a:gd name="connsiteX89" fmla="*/ 1646873 w 4755921"/>
              <a:gd name="connsiteY89" fmla="*/ 4084320 h 4127863"/>
              <a:gd name="connsiteX90" fmla="*/ 1668645 w 4755921"/>
              <a:gd name="connsiteY90" fmla="*/ 4062549 h 4127863"/>
              <a:gd name="connsiteX91" fmla="*/ 1701302 w 4755921"/>
              <a:gd name="connsiteY91" fmla="*/ 4051663 h 4127863"/>
              <a:gd name="connsiteX92" fmla="*/ 1744845 w 4755921"/>
              <a:gd name="connsiteY92" fmla="*/ 3975463 h 4127863"/>
              <a:gd name="connsiteX93" fmla="*/ 1755731 w 4755921"/>
              <a:gd name="connsiteY93" fmla="*/ 3942806 h 4127863"/>
              <a:gd name="connsiteX94" fmla="*/ 1766616 w 4755921"/>
              <a:gd name="connsiteY94" fmla="*/ 3899263 h 4127863"/>
              <a:gd name="connsiteX95" fmla="*/ 1788388 w 4755921"/>
              <a:gd name="connsiteY95" fmla="*/ 3866606 h 4127863"/>
              <a:gd name="connsiteX96" fmla="*/ 1810159 w 4755921"/>
              <a:gd name="connsiteY96" fmla="*/ 3779520 h 4127863"/>
              <a:gd name="connsiteX97" fmla="*/ 1831931 w 4755921"/>
              <a:gd name="connsiteY97" fmla="*/ 3648891 h 4127863"/>
              <a:gd name="connsiteX98" fmla="*/ 1777502 w 4755921"/>
              <a:gd name="connsiteY98" fmla="*/ 3387634 h 4127863"/>
              <a:gd name="connsiteX99" fmla="*/ 1744845 w 4755921"/>
              <a:gd name="connsiteY99" fmla="*/ 3376749 h 4127863"/>
              <a:gd name="connsiteX100" fmla="*/ 1723073 w 4755921"/>
              <a:gd name="connsiteY100" fmla="*/ 3354977 h 4127863"/>
              <a:gd name="connsiteX101" fmla="*/ 1559788 w 4755921"/>
              <a:gd name="connsiteY101" fmla="*/ 3333206 h 4127863"/>
              <a:gd name="connsiteX102" fmla="*/ 1527131 w 4755921"/>
              <a:gd name="connsiteY102" fmla="*/ 3322320 h 4127863"/>
              <a:gd name="connsiteX103" fmla="*/ 1483588 w 4755921"/>
              <a:gd name="connsiteY103" fmla="*/ 3311434 h 4127863"/>
              <a:gd name="connsiteX104" fmla="*/ 1418273 w 4755921"/>
              <a:gd name="connsiteY104" fmla="*/ 3289663 h 4127863"/>
              <a:gd name="connsiteX105" fmla="*/ 1363845 w 4755921"/>
              <a:gd name="connsiteY105" fmla="*/ 3246120 h 4127863"/>
              <a:gd name="connsiteX106" fmla="*/ 1287645 w 4755921"/>
              <a:gd name="connsiteY106" fmla="*/ 3202577 h 4127863"/>
              <a:gd name="connsiteX107" fmla="*/ 1211445 w 4755921"/>
              <a:gd name="connsiteY107" fmla="*/ 3137263 h 4127863"/>
              <a:gd name="connsiteX108" fmla="*/ 1189673 w 4755921"/>
              <a:gd name="connsiteY108" fmla="*/ 3104606 h 4127863"/>
              <a:gd name="connsiteX109" fmla="*/ 1167902 w 4755921"/>
              <a:gd name="connsiteY109" fmla="*/ 3082834 h 4127863"/>
              <a:gd name="connsiteX110" fmla="*/ 1135245 w 4755921"/>
              <a:gd name="connsiteY110" fmla="*/ 2973977 h 4127863"/>
              <a:gd name="connsiteX111" fmla="*/ 1124359 w 4755921"/>
              <a:gd name="connsiteY111" fmla="*/ 2941320 h 4127863"/>
              <a:gd name="connsiteX112" fmla="*/ 1146131 w 4755921"/>
              <a:gd name="connsiteY112" fmla="*/ 2723606 h 4127863"/>
              <a:gd name="connsiteX113" fmla="*/ 1157016 w 4755921"/>
              <a:gd name="connsiteY113" fmla="*/ 2690949 h 4127863"/>
              <a:gd name="connsiteX114" fmla="*/ 1178788 w 4755921"/>
              <a:gd name="connsiteY114" fmla="*/ 2658291 h 4127863"/>
              <a:gd name="connsiteX115" fmla="*/ 1233216 w 4755921"/>
              <a:gd name="connsiteY115" fmla="*/ 2549434 h 4127863"/>
              <a:gd name="connsiteX116" fmla="*/ 1233216 w 4755921"/>
              <a:gd name="connsiteY116" fmla="*/ 2549434 h 4127863"/>
              <a:gd name="connsiteX117" fmla="*/ 1244102 w 4755921"/>
              <a:gd name="connsiteY117" fmla="*/ 2516777 h 4127863"/>
              <a:gd name="connsiteX118" fmla="*/ 1276759 w 4755921"/>
              <a:gd name="connsiteY118" fmla="*/ 2495006 h 4127863"/>
              <a:gd name="connsiteX119" fmla="*/ 1298531 w 4755921"/>
              <a:gd name="connsiteY119" fmla="*/ 2473234 h 4127863"/>
              <a:gd name="connsiteX120" fmla="*/ 1320302 w 4755921"/>
              <a:gd name="connsiteY120" fmla="*/ 2440577 h 4127863"/>
              <a:gd name="connsiteX121" fmla="*/ 1363845 w 4755921"/>
              <a:gd name="connsiteY121" fmla="*/ 2418806 h 4127863"/>
              <a:gd name="connsiteX122" fmla="*/ 1396502 w 4755921"/>
              <a:gd name="connsiteY122" fmla="*/ 2397034 h 4127863"/>
              <a:gd name="connsiteX123" fmla="*/ 1461816 w 4755921"/>
              <a:gd name="connsiteY123" fmla="*/ 2375263 h 4127863"/>
              <a:gd name="connsiteX124" fmla="*/ 1548902 w 4755921"/>
              <a:gd name="connsiteY124" fmla="*/ 2353491 h 4127863"/>
              <a:gd name="connsiteX125" fmla="*/ 1625102 w 4755921"/>
              <a:gd name="connsiteY125" fmla="*/ 2342606 h 4127863"/>
              <a:gd name="connsiteX126" fmla="*/ 2691902 w 4755921"/>
              <a:gd name="connsiteY126" fmla="*/ 2331720 h 4127863"/>
              <a:gd name="connsiteX127" fmla="*/ 2746331 w 4755921"/>
              <a:gd name="connsiteY127" fmla="*/ 2320834 h 4127863"/>
              <a:gd name="connsiteX128" fmla="*/ 2811645 w 4755921"/>
              <a:gd name="connsiteY128" fmla="*/ 2309949 h 4127863"/>
              <a:gd name="connsiteX129" fmla="*/ 2855188 w 4755921"/>
              <a:gd name="connsiteY129" fmla="*/ 2299063 h 4127863"/>
              <a:gd name="connsiteX130" fmla="*/ 2909616 w 4755921"/>
              <a:gd name="connsiteY130" fmla="*/ 2288177 h 4127863"/>
              <a:gd name="connsiteX131" fmla="*/ 2942273 w 4755921"/>
              <a:gd name="connsiteY131" fmla="*/ 2277291 h 4127863"/>
              <a:gd name="connsiteX132" fmla="*/ 3018473 w 4755921"/>
              <a:gd name="connsiteY132" fmla="*/ 2266406 h 4127863"/>
              <a:gd name="connsiteX133" fmla="*/ 3072902 w 4755921"/>
              <a:gd name="connsiteY133" fmla="*/ 2255520 h 4127863"/>
              <a:gd name="connsiteX134" fmla="*/ 3170873 w 4755921"/>
              <a:gd name="connsiteY134" fmla="*/ 2244634 h 4127863"/>
              <a:gd name="connsiteX135" fmla="*/ 3236188 w 4755921"/>
              <a:gd name="connsiteY135" fmla="*/ 2233749 h 4127863"/>
              <a:gd name="connsiteX136" fmla="*/ 3312388 w 4755921"/>
              <a:gd name="connsiteY136" fmla="*/ 2222863 h 4127863"/>
              <a:gd name="connsiteX137" fmla="*/ 3410359 w 4755921"/>
              <a:gd name="connsiteY137" fmla="*/ 2201091 h 4127863"/>
              <a:gd name="connsiteX138" fmla="*/ 3443016 w 4755921"/>
              <a:gd name="connsiteY138" fmla="*/ 2190206 h 4127863"/>
              <a:gd name="connsiteX139" fmla="*/ 3486559 w 4755921"/>
              <a:gd name="connsiteY139" fmla="*/ 2179320 h 4127863"/>
              <a:gd name="connsiteX140" fmla="*/ 3551873 w 4755921"/>
              <a:gd name="connsiteY140" fmla="*/ 2157549 h 4127863"/>
              <a:gd name="connsiteX141" fmla="*/ 3628073 w 4755921"/>
              <a:gd name="connsiteY141" fmla="*/ 2146663 h 4127863"/>
              <a:gd name="connsiteX142" fmla="*/ 3715159 w 4755921"/>
              <a:gd name="connsiteY142" fmla="*/ 2124891 h 4127863"/>
              <a:gd name="connsiteX143" fmla="*/ 3758702 w 4755921"/>
              <a:gd name="connsiteY143" fmla="*/ 2114006 h 4127863"/>
              <a:gd name="connsiteX144" fmla="*/ 3791359 w 4755921"/>
              <a:gd name="connsiteY144" fmla="*/ 2092234 h 4127863"/>
              <a:gd name="connsiteX145" fmla="*/ 3932873 w 4755921"/>
              <a:gd name="connsiteY145" fmla="*/ 2059577 h 4127863"/>
              <a:gd name="connsiteX146" fmla="*/ 4019959 w 4755921"/>
              <a:gd name="connsiteY146" fmla="*/ 2026920 h 4127863"/>
              <a:gd name="connsiteX147" fmla="*/ 4063502 w 4755921"/>
              <a:gd name="connsiteY147" fmla="*/ 2005149 h 4127863"/>
              <a:gd name="connsiteX148" fmla="*/ 4096159 w 4755921"/>
              <a:gd name="connsiteY148" fmla="*/ 1994263 h 4127863"/>
              <a:gd name="connsiteX149" fmla="*/ 4139702 w 4755921"/>
              <a:gd name="connsiteY149" fmla="*/ 1961606 h 4127863"/>
              <a:gd name="connsiteX150" fmla="*/ 4172359 w 4755921"/>
              <a:gd name="connsiteY150" fmla="*/ 1950720 h 4127863"/>
              <a:gd name="connsiteX151" fmla="*/ 4194131 w 4755921"/>
              <a:gd name="connsiteY151" fmla="*/ 1928949 h 4127863"/>
              <a:gd name="connsiteX152" fmla="*/ 4237673 w 4755921"/>
              <a:gd name="connsiteY152" fmla="*/ 1907177 h 4127863"/>
              <a:gd name="connsiteX153" fmla="*/ 4259445 w 4755921"/>
              <a:gd name="connsiteY153" fmla="*/ 1885406 h 4127863"/>
              <a:gd name="connsiteX154" fmla="*/ 4292102 w 4755921"/>
              <a:gd name="connsiteY154" fmla="*/ 1863634 h 4127863"/>
              <a:gd name="connsiteX155" fmla="*/ 4335645 w 4755921"/>
              <a:gd name="connsiteY155" fmla="*/ 1798320 h 4127863"/>
              <a:gd name="connsiteX156" fmla="*/ 4379188 w 4755921"/>
              <a:gd name="connsiteY156" fmla="*/ 1733006 h 4127863"/>
              <a:gd name="connsiteX157" fmla="*/ 4411845 w 4755921"/>
              <a:gd name="connsiteY157" fmla="*/ 1678577 h 4127863"/>
              <a:gd name="connsiteX158" fmla="*/ 4422731 w 4755921"/>
              <a:gd name="connsiteY158" fmla="*/ 1645920 h 4127863"/>
              <a:gd name="connsiteX159" fmla="*/ 4444502 w 4755921"/>
              <a:gd name="connsiteY159" fmla="*/ 1613263 h 4127863"/>
              <a:gd name="connsiteX160" fmla="*/ 4466273 w 4755921"/>
              <a:gd name="connsiteY160" fmla="*/ 1569720 h 4127863"/>
              <a:gd name="connsiteX161" fmla="*/ 4488045 w 4755921"/>
              <a:gd name="connsiteY161" fmla="*/ 1537063 h 4127863"/>
              <a:gd name="connsiteX162" fmla="*/ 4498931 w 4755921"/>
              <a:gd name="connsiteY162" fmla="*/ 1504406 h 4127863"/>
              <a:gd name="connsiteX163" fmla="*/ 4542473 w 4755921"/>
              <a:gd name="connsiteY163" fmla="*/ 1449977 h 4127863"/>
              <a:gd name="connsiteX164" fmla="*/ 4564245 w 4755921"/>
              <a:gd name="connsiteY164" fmla="*/ 1384663 h 4127863"/>
              <a:gd name="connsiteX165" fmla="*/ 4618673 w 4755921"/>
              <a:gd name="connsiteY165" fmla="*/ 1297577 h 4127863"/>
              <a:gd name="connsiteX166" fmla="*/ 4662216 w 4755921"/>
              <a:gd name="connsiteY166" fmla="*/ 1199606 h 4127863"/>
              <a:gd name="connsiteX167" fmla="*/ 4705759 w 4755921"/>
              <a:gd name="connsiteY167" fmla="*/ 1079863 h 4127863"/>
              <a:gd name="connsiteX168" fmla="*/ 4727531 w 4755921"/>
              <a:gd name="connsiteY168" fmla="*/ 992777 h 4127863"/>
              <a:gd name="connsiteX169" fmla="*/ 4726850 w 4755921"/>
              <a:gd name="connsiteY169" fmla="*/ 929504 h 4127863"/>
              <a:gd name="connsiteX170" fmla="*/ 4721407 w 4755921"/>
              <a:gd name="connsiteY170" fmla="*/ 819286 h 4127863"/>
              <a:gd name="connsiteX171" fmla="*/ 4737055 w 4755921"/>
              <a:gd name="connsiteY171" fmla="*/ 760777 h 4127863"/>
              <a:gd name="connsiteX172" fmla="*/ 4744540 w 4755921"/>
              <a:gd name="connsiteY172" fmla="*/ 693420 h 4127863"/>
              <a:gd name="connsiteX173" fmla="*/ 4755425 w 4755921"/>
              <a:gd name="connsiteY173" fmla="*/ 607695 h 4127863"/>
              <a:gd name="connsiteX174" fmla="*/ 4735014 w 4755921"/>
              <a:gd name="connsiteY174" fmla="*/ 400187 h 4127863"/>
              <a:gd name="connsiteX175" fmla="*/ 4673782 w 4755921"/>
              <a:gd name="connsiteY175" fmla="*/ 287247 h 4127863"/>
              <a:gd name="connsiteX176" fmla="*/ 4618673 w 4755921"/>
              <a:gd name="connsiteY176" fmla="*/ 129404 h 4127863"/>
              <a:gd name="connsiteX177" fmla="*/ 4586016 w 4755921"/>
              <a:gd name="connsiteY177" fmla="*/ 56606 h 4127863"/>
              <a:gd name="connsiteX178" fmla="*/ 4553359 w 4755921"/>
              <a:gd name="connsiteY178" fmla="*/ 45720 h 4127863"/>
              <a:gd name="connsiteX179" fmla="*/ 4498931 w 4755921"/>
              <a:gd name="connsiteY179" fmla="*/ 34834 h 4127863"/>
              <a:gd name="connsiteX180" fmla="*/ 4433616 w 4755921"/>
              <a:gd name="connsiteY180" fmla="*/ 13063 h 4127863"/>
              <a:gd name="connsiteX181" fmla="*/ 4400959 w 4755921"/>
              <a:gd name="connsiteY181" fmla="*/ 2177 h 4127863"/>
              <a:gd name="connsiteX182" fmla="*/ 4307751 w 4755921"/>
              <a:gd name="connsiteY182" fmla="*/ 4218 h 4127863"/>
              <a:gd name="connsiteX183" fmla="*/ 4168957 w 4755921"/>
              <a:gd name="connsiteY183" fmla="*/ 8981 h 4127863"/>
              <a:gd name="connsiteX0" fmla="*/ 4346531 w 4755921"/>
              <a:gd name="connsiteY0" fmla="*/ 4899 h 4127863"/>
              <a:gd name="connsiteX1" fmla="*/ 4292102 w 4755921"/>
              <a:gd name="connsiteY1" fmla="*/ 2177 h 4127863"/>
              <a:gd name="connsiteX2" fmla="*/ 3747816 w 4755921"/>
              <a:gd name="connsiteY2" fmla="*/ 2177 h 4127863"/>
              <a:gd name="connsiteX3" fmla="*/ 3682502 w 4755921"/>
              <a:gd name="connsiteY3" fmla="*/ 23949 h 4127863"/>
              <a:gd name="connsiteX4" fmla="*/ 3638959 w 4755921"/>
              <a:gd name="connsiteY4" fmla="*/ 34834 h 4127863"/>
              <a:gd name="connsiteX5" fmla="*/ 3573645 w 4755921"/>
              <a:gd name="connsiteY5" fmla="*/ 56606 h 4127863"/>
              <a:gd name="connsiteX6" fmla="*/ 3486559 w 4755921"/>
              <a:gd name="connsiteY6" fmla="*/ 165463 h 4127863"/>
              <a:gd name="connsiteX7" fmla="*/ 3475673 w 4755921"/>
              <a:gd name="connsiteY7" fmla="*/ 198120 h 4127863"/>
              <a:gd name="connsiteX8" fmla="*/ 3453902 w 4755921"/>
              <a:gd name="connsiteY8" fmla="*/ 274320 h 4127863"/>
              <a:gd name="connsiteX9" fmla="*/ 3443016 w 4755921"/>
              <a:gd name="connsiteY9" fmla="*/ 611777 h 4127863"/>
              <a:gd name="connsiteX10" fmla="*/ 3432131 w 4755921"/>
              <a:gd name="connsiteY10" fmla="*/ 1188720 h 4127863"/>
              <a:gd name="connsiteX11" fmla="*/ 3421245 w 4755921"/>
              <a:gd name="connsiteY11" fmla="*/ 1254034 h 4127863"/>
              <a:gd name="connsiteX12" fmla="*/ 3388588 w 4755921"/>
              <a:gd name="connsiteY12" fmla="*/ 1373777 h 4127863"/>
              <a:gd name="connsiteX13" fmla="*/ 3377702 w 4755921"/>
              <a:gd name="connsiteY13" fmla="*/ 1406434 h 4127863"/>
              <a:gd name="connsiteX14" fmla="*/ 3355931 w 4755921"/>
              <a:gd name="connsiteY14" fmla="*/ 1428206 h 4127863"/>
              <a:gd name="connsiteX15" fmla="*/ 3345045 w 4755921"/>
              <a:gd name="connsiteY15" fmla="*/ 1460863 h 4127863"/>
              <a:gd name="connsiteX16" fmla="*/ 3312388 w 4755921"/>
              <a:gd name="connsiteY16" fmla="*/ 1471749 h 4127863"/>
              <a:gd name="connsiteX17" fmla="*/ 3290616 w 4755921"/>
              <a:gd name="connsiteY17" fmla="*/ 1493520 h 4127863"/>
              <a:gd name="connsiteX18" fmla="*/ 3214416 w 4755921"/>
              <a:gd name="connsiteY18" fmla="*/ 1526177 h 4127863"/>
              <a:gd name="connsiteX19" fmla="*/ 3094673 w 4755921"/>
              <a:gd name="connsiteY19" fmla="*/ 1558834 h 4127863"/>
              <a:gd name="connsiteX20" fmla="*/ 3062016 w 4755921"/>
              <a:gd name="connsiteY20" fmla="*/ 1569720 h 4127863"/>
              <a:gd name="connsiteX21" fmla="*/ 2942273 w 4755921"/>
              <a:gd name="connsiteY21" fmla="*/ 1591491 h 4127863"/>
              <a:gd name="connsiteX22" fmla="*/ 2256473 w 4755921"/>
              <a:gd name="connsiteY22" fmla="*/ 1602377 h 4127863"/>
              <a:gd name="connsiteX23" fmla="*/ 2136731 w 4755921"/>
              <a:gd name="connsiteY23" fmla="*/ 1624149 h 4127863"/>
              <a:gd name="connsiteX24" fmla="*/ 2071416 w 4755921"/>
              <a:gd name="connsiteY24" fmla="*/ 1645920 h 4127863"/>
              <a:gd name="connsiteX25" fmla="*/ 1914254 w 4755921"/>
              <a:gd name="connsiteY25" fmla="*/ 1659527 h 4127863"/>
              <a:gd name="connsiteX26" fmla="*/ 1534615 w 4755921"/>
              <a:gd name="connsiteY26" fmla="*/ 1641158 h 4127863"/>
              <a:gd name="connsiteX27" fmla="*/ 1511482 w 4755921"/>
              <a:gd name="connsiteY27" fmla="*/ 1643878 h 4127863"/>
              <a:gd name="connsiteX28" fmla="*/ 1463177 w 4755921"/>
              <a:gd name="connsiteY28" fmla="*/ 1641158 h 4127863"/>
              <a:gd name="connsiteX29" fmla="*/ 1450931 w 4755921"/>
              <a:gd name="connsiteY29" fmla="*/ 1656806 h 4127863"/>
              <a:gd name="connsiteX30" fmla="*/ 1363845 w 4755921"/>
              <a:gd name="connsiteY30" fmla="*/ 1645920 h 4127863"/>
              <a:gd name="connsiteX31" fmla="*/ 1287645 w 4755921"/>
              <a:gd name="connsiteY31" fmla="*/ 1635034 h 4127863"/>
              <a:gd name="connsiteX32" fmla="*/ 1102588 w 4755921"/>
              <a:gd name="connsiteY32" fmla="*/ 1645920 h 4127863"/>
              <a:gd name="connsiteX33" fmla="*/ 1048159 w 4755921"/>
              <a:gd name="connsiteY33" fmla="*/ 1689463 h 4127863"/>
              <a:gd name="connsiteX34" fmla="*/ 1015502 w 4755921"/>
              <a:gd name="connsiteY34" fmla="*/ 1711234 h 4127863"/>
              <a:gd name="connsiteX35" fmla="*/ 950188 w 4755921"/>
              <a:gd name="connsiteY35" fmla="*/ 1776549 h 4127863"/>
              <a:gd name="connsiteX36" fmla="*/ 917531 w 4755921"/>
              <a:gd name="connsiteY36" fmla="*/ 1809206 h 4127863"/>
              <a:gd name="connsiteX37" fmla="*/ 884873 w 4755921"/>
              <a:gd name="connsiteY37" fmla="*/ 1830977 h 4127863"/>
              <a:gd name="connsiteX38" fmla="*/ 830445 w 4755921"/>
              <a:gd name="connsiteY38" fmla="*/ 1863634 h 4127863"/>
              <a:gd name="connsiteX39" fmla="*/ 776016 w 4755921"/>
              <a:gd name="connsiteY39" fmla="*/ 1896291 h 4127863"/>
              <a:gd name="connsiteX40" fmla="*/ 754245 w 4755921"/>
              <a:gd name="connsiteY40" fmla="*/ 1918063 h 4127863"/>
              <a:gd name="connsiteX41" fmla="*/ 656273 w 4755921"/>
              <a:gd name="connsiteY41" fmla="*/ 1972491 h 4127863"/>
              <a:gd name="connsiteX42" fmla="*/ 569188 w 4755921"/>
              <a:gd name="connsiteY42" fmla="*/ 2016034 h 4127863"/>
              <a:gd name="connsiteX43" fmla="*/ 536531 w 4755921"/>
              <a:gd name="connsiteY43" fmla="*/ 2026920 h 4127863"/>
              <a:gd name="connsiteX44" fmla="*/ 449445 w 4755921"/>
              <a:gd name="connsiteY44" fmla="*/ 2070463 h 4127863"/>
              <a:gd name="connsiteX45" fmla="*/ 449445 w 4755921"/>
              <a:gd name="connsiteY45" fmla="*/ 2070463 h 4127863"/>
              <a:gd name="connsiteX46" fmla="*/ 384131 w 4755921"/>
              <a:gd name="connsiteY46" fmla="*/ 2103120 h 4127863"/>
              <a:gd name="connsiteX47" fmla="*/ 329702 w 4755921"/>
              <a:gd name="connsiteY47" fmla="*/ 2146663 h 4127863"/>
              <a:gd name="connsiteX48" fmla="*/ 286159 w 4755921"/>
              <a:gd name="connsiteY48" fmla="*/ 2157549 h 4127863"/>
              <a:gd name="connsiteX49" fmla="*/ 220845 w 4755921"/>
              <a:gd name="connsiteY49" fmla="*/ 2201091 h 4127863"/>
              <a:gd name="connsiteX50" fmla="*/ 199073 w 4755921"/>
              <a:gd name="connsiteY50" fmla="*/ 2222863 h 4127863"/>
              <a:gd name="connsiteX51" fmla="*/ 166416 w 4755921"/>
              <a:gd name="connsiteY51" fmla="*/ 2244634 h 4127863"/>
              <a:gd name="connsiteX52" fmla="*/ 144645 w 4755921"/>
              <a:gd name="connsiteY52" fmla="*/ 2266406 h 4127863"/>
              <a:gd name="connsiteX53" fmla="*/ 111988 w 4755921"/>
              <a:gd name="connsiteY53" fmla="*/ 2288177 h 4127863"/>
              <a:gd name="connsiteX54" fmla="*/ 68445 w 4755921"/>
              <a:gd name="connsiteY54" fmla="*/ 2342606 h 4127863"/>
              <a:gd name="connsiteX55" fmla="*/ 35788 w 4755921"/>
              <a:gd name="connsiteY55" fmla="*/ 2440577 h 4127863"/>
              <a:gd name="connsiteX56" fmla="*/ 24902 w 4755921"/>
              <a:gd name="connsiteY56" fmla="*/ 2473234 h 4127863"/>
              <a:gd name="connsiteX57" fmla="*/ 14016 w 4755921"/>
              <a:gd name="connsiteY57" fmla="*/ 2505891 h 4127863"/>
              <a:gd name="connsiteX58" fmla="*/ 14016 w 4755921"/>
              <a:gd name="connsiteY58" fmla="*/ 2810691 h 4127863"/>
              <a:gd name="connsiteX59" fmla="*/ 35788 w 4755921"/>
              <a:gd name="connsiteY59" fmla="*/ 2876006 h 4127863"/>
              <a:gd name="connsiteX60" fmla="*/ 46673 w 4755921"/>
              <a:gd name="connsiteY60" fmla="*/ 2930434 h 4127863"/>
              <a:gd name="connsiteX61" fmla="*/ 68445 w 4755921"/>
              <a:gd name="connsiteY61" fmla="*/ 2995749 h 4127863"/>
              <a:gd name="connsiteX62" fmla="*/ 79331 w 4755921"/>
              <a:gd name="connsiteY62" fmla="*/ 3039291 h 4127863"/>
              <a:gd name="connsiteX63" fmla="*/ 90216 w 4755921"/>
              <a:gd name="connsiteY63" fmla="*/ 3126377 h 4127863"/>
              <a:gd name="connsiteX64" fmla="*/ 101102 w 4755921"/>
              <a:gd name="connsiteY64" fmla="*/ 3159034 h 4127863"/>
              <a:gd name="connsiteX65" fmla="*/ 111988 w 4755921"/>
              <a:gd name="connsiteY65" fmla="*/ 3202577 h 4127863"/>
              <a:gd name="connsiteX66" fmla="*/ 144645 w 4755921"/>
              <a:gd name="connsiteY66" fmla="*/ 3322320 h 4127863"/>
              <a:gd name="connsiteX67" fmla="*/ 155531 w 4755921"/>
              <a:gd name="connsiteY67" fmla="*/ 3354977 h 4127863"/>
              <a:gd name="connsiteX68" fmla="*/ 166416 w 4755921"/>
              <a:gd name="connsiteY68" fmla="*/ 3387634 h 4127863"/>
              <a:gd name="connsiteX69" fmla="*/ 209959 w 4755921"/>
              <a:gd name="connsiteY69" fmla="*/ 3463834 h 4127863"/>
              <a:gd name="connsiteX70" fmla="*/ 231731 w 4755921"/>
              <a:gd name="connsiteY70" fmla="*/ 3496491 h 4127863"/>
              <a:gd name="connsiteX71" fmla="*/ 275273 w 4755921"/>
              <a:gd name="connsiteY71" fmla="*/ 3594463 h 4127863"/>
              <a:gd name="connsiteX72" fmla="*/ 297045 w 4755921"/>
              <a:gd name="connsiteY72" fmla="*/ 3616234 h 4127863"/>
              <a:gd name="connsiteX73" fmla="*/ 373245 w 4755921"/>
              <a:gd name="connsiteY73" fmla="*/ 3703320 h 4127863"/>
              <a:gd name="connsiteX74" fmla="*/ 405902 w 4755921"/>
              <a:gd name="connsiteY74" fmla="*/ 3735977 h 4127863"/>
              <a:gd name="connsiteX75" fmla="*/ 427673 w 4755921"/>
              <a:gd name="connsiteY75" fmla="*/ 3757749 h 4127863"/>
              <a:gd name="connsiteX76" fmla="*/ 460331 w 4755921"/>
              <a:gd name="connsiteY76" fmla="*/ 3768634 h 4127863"/>
              <a:gd name="connsiteX77" fmla="*/ 547416 w 4755921"/>
              <a:gd name="connsiteY77" fmla="*/ 3844834 h 4127863"/>
              <a:gd name="connsiteX78" fmla="*/ 601845 w 4755921"/>
              <a:gd name="connsiteY78" fmla="*/ 3888377 h 4127863"/>
              <a:gd name="connsiteX79" fmla="*/ 688931 w 4755921"/>
              <a:gd name="connsiteY79" fmla="*/ 3931920 h 4127863"/>
              <a:gd name="connsiteX80" fmla="*/ 732473 w 4755921"/>
              <a:gd name="connsiteY80" fmla="*/ 3953691 h 4127863"/>
              <a:gd name="connsiteX81" fmla="*/ 797788 w 4755921"/>
              <a:gd name="connsiteY81" fmla="*/ 3975463 h 4127863"/>
              <a:gd name="connsiteX82" fmla="*/ 830445 w 4755921"/>
              <a:gd name="connsiteY82" fmla="*/ 3986349 h 4127863"/>
              <a:gd name="connsiteX83" fmla="*/ 863102 w 4755921"/>
              <a:gd name="connsiteY83" fmla="*/ 4008120 h 4127863"/>
              <a:gd name="connsiteX84" fmla="*/ 971959 w 4755921"/>
              <a:gd name="connsiteY84" fmla="*/ 4040777 h 4127863"/>
              <a:gd name="connsiteX85" fmla="*/ 1004616 w 4755921"/>
              <a:gd name="connsiteY85" fmla="*/ 4062549 h 4127863"/>
              <a:gd name="connsiteX86" fmla="*/ 1157016 w 4755921"/>
              <a:gd name="connsiteY86" fmla="*/ 4106091 h 4127863"/>
              <a:gd name="connsiteX87" fmla="*/ 1309416 w 4755921"/>
              <a:gd name="connsiteY87" fmla="*/ 4127863 h 4127863"/>
              <a:gd name="connsiteX88" fmla="*/ 1581559 w 4755921"/>
              <a:gd name="connsiteY88" fmla="*/ 4116977 h 4127863"/>
              <a:gd name="connsiteX89" fmla="*/ 1646873 w 4755921"/>
              <a:gd name="connsiteY89" fmla="*/ 4084320 h 4127863"/>
              <a:gd name="connsiteX90" fmla="*/ 1668645 w 4755921"/>
              <a:gd name="connsiteY90" fmla="*/ 4062549 h 4127863"/>
              <a:gd name="connsiteX91" fmla="*/ 1701302 w 4755921"/>
              <a:gd name="connsiteY91" fmla="*/ 4051663 h 4127863"/>
              <a:gd name="connsiteX92" fmla="*/ 1744845 w 4755921"/>
              <a:gd name="connsiteY92" fmla="*/ 3975463 h 4127863"/>
              <a:gd name="connsiteX93" fmla="*/ 1755731 w 4755921"/>
              <a:gd name="connsiteY93" fmla="*/ 3942806 h 4127863"/>
              <a:gd name="connsiteX94" fmla="*/ 1766616 w 4755921"/>
              <a:gd name="connsiteY94" fmla="*/ 3899263 h 4127863"/>
              <a:gd name="connsiteX95" fmla="*/ 1788388 w 4755921"/>
              <a:gd name="connsiteY95" fmla="*/ 3866606 h 4127863"/>
              <a:gd name="connsiteX96" fmla="*/ 1810159 w 4755921"/>
              <a:gd name="connsiteY96" fmla="*/ 3779520 h 4127863"/>
              <a:gd name="connsiteX97" fmla="*/ 1831931 w 4755921"/>
              <a:gd name="connsiteY97" fmla="*/ 3648891 h 4127863"/>
              <a:gd name="connsiteX98" fmla="*/ 1777502 w 4755921"/>
              <a:gd name="connsiteY98" fmla="*/ 3387634 h 4127863"/>
              <a:gd name="connsiteX99" fmla="*/ 1744845 w 4755921"/>
              <a:gd name="connsiteY99" fmla="*/ 3376749 h 4127863"/>
              <a:gd name="connsiteX100" fmla="*/ 1723073 w 4755921"/>
              <a:gd name="connsiteY100" fmla="*/ 3354977 h 4127863"/>
              <a:gd name="connsiteX101" fmla="*/ 1559788 w 4755921"/>
              <a:gd name="connsiteY101" fmla="*/ 3333206 h 4127863"/>
              <a:gd name="connsiteX102" fmla="*/ 1527131 w 4755921"/>
              <a:gd name="connsiteY102" fmla="*/ 3322320 h 4127863"/>
              <a:gd name="connsiteX103" fmla="*/ 1483588 w 4755921"/>
              <a:gd name="connsiteY103" fmla="*/ 3311434 h 4127863"/>
              <a:gd name="connsiteX104" fmla="*/ 1418273 w 4755921"/>
              <a:gd name="connsiteY104" fmla="*/ 3289663 h 4127863"/>
              <a:gd name="connsiteX105" fmla="*/ 1363845 w 4755921"/>
              <a:gd name="connsiteY105" fmla="*/ 3246120 h 4127863"/>
              <a:gd name="connsiteX106" fmla="*/ 1287645 w 4755921"/>
              <a:gd name="connsiteY106" fmla="*/ 3202577 h 4127863"/>
              <a:gd name="connsiteX107" fmla="*/ 1211445 w 4755921"/>
              <a:gd name="connsiteY107" fmla="*/ 3137263 h 4127863"/>
              <a:gd name="connsiteX108" fmla="*/ 1189673 w 4755921"/>
              <a:gd name="connsiteY108" fmla="*/ 3104606 h 4127863"/>
              <a:gd name="connsiteX109" fmla="*/ 1167902 w 4755921"/>
              <a:gd name="connsiteY109" fmla="*/ 3082834 h 4127863"/>
              <a:gd name="connsiteX110" fmla="*/ 1135245 w 4755921"/>
              <a:gd name="connsiteY110" fmla="*/ 2973977 h 4127863"/>
              <a:gd name="connsiteX111" fmla="*/ 1124359 w 4755921"/>
              <a:gd name="connsiteY111" fmla="*/ 2941320 h 4127863"/>
              <a:gd name="connsiteX112" fmla="*/ 1146131 w 4755921"/>
              <a:gd name="connsiteY112" fmla="*/ 2723606 h 4127863"/>
              <a:gd name="connsiteX113" fmla="*/ 1157016 w 4755921"/>
              <a:gd name="connsiteY113" fmla="*/ 2690949 h 4127863"/>
              <a:gd name="connsiteX114" fmla="*/ 1178788 w 4755921"/>
              <a:gd name="connsiteY114" fmla="*/ 2658291 h 4127863"/>
              <a:gd name="connsiteX115" fmla="*/ 1233216 w 4755921"/>
              <a:gd name="connsiteY115" fmla="*/ 2549434 h 4127863"/>
              <a:gd name="connsiteX116" fmla="*/ 1233216 w 4755921"/>
              <a:gd name="connsiteY116" fmla="*/ 2549434 h 4127863"/>
              <a:gd name="connsiteX117" fmla="*/ 1244102 w 4755921"/>
              <a:gd name="connsiteY117" fmla="*/ 2516777 h 4127863"/>
              <a:gd name="connsiteX118" fmla="*/ 1276759 w 4755921"/>
              <a:gd name="connsiteY118" fmla="*/ 2495006 h 4127863"/>
              <a:gd name="connsiteX119" fmla="*/ 1298531 w 4755921"/>
              <a:gd name="connsiteY119" fmla="*/ 2473234 h 4127863"/>
              <a:gd name="connsiteX120" fmla="*/ 1320302 w 4755921"/>
              <a:gd name="connsiteY120" fmla="*/ 2440577 h 4127863"/>
              <a:gd name="connsiteX121" fmla="*/ 1363845 w 4755921"/>
              <a:gd name="connsiteY121" fmla="*/ 2418806 h 4127863"/>
              <a:gd name="connsiteX122" fmla="*/ 1396502 w 4755921"/>
              <a:gd name="connsiteY122" fmla="*/ 2397034 h 4127863"/>
              <a:gd name="connsiteX123" fmla="*/ 1461816 w 4755921"/>
              <a:gd name="connsiteY123" fmla="*/ 2375263 h 4127863"/>
              <a:gd name="connsiteX124" fmla="*/ 1548902 w 4755921"/>
              <a:gd name="connsiteY124" fmla="*/ 2353491 h 4127863"/>
              <a:gd name="connsiteX125" fmla="*/ 1625102 w 4755921"/>
              <a:gd name="connsiteY125" fmla="*/ 2342606 h 4127863"/>
              <a:gd name="connsiteX126" fmla="*/ 2691902 w 4755921"/>
              <a:gd name="connsiteY126" fmla="*/ 2331720 h 4127863"/>
              <a:gd name="connsiteX127" fmla="*/ 2746331 w 4755921"/>
              <a:gd name="connsiteY127" fmla="*/ 2320834 h 4127863"/>
              <a:gd name="connsiteX128" fmla="*/ 2811645 w 4755921"/>
              <a:gd name="connsiteY128" fmla="*/ 2309949 h 4127863"/>
              <a:gd name="connsiteX129" fmla="*/ 2855188 w 4755921"/>
              <a:gd name="connsiteY129" fmla="*/ 2299063 h 4127863"/>
              <a:gd name="connsiteX130" fmla="*/ 2909616 w 4755921"/>
              <a:gd name="connsiteY130" fmla="*/ 2288177 h 4127863"/>
              <a:gd name="connsiteX131" fmla="*/ 2942273 w 4755921"/>
              <a:gd name="connsiteY131" fmla="*/ 2277291 h 4127863"/>
              <a:gd name="connsiteX132" fmla="*/ 3018473 w 4755921"/>
              <a:gd name="connsiteY132" fmla="*/ 2266406 h 4127863"/>
              <a:gd name="connsiteX133" fmla="*/ 3072902 w 4755921"/>
              <a:gd name="connsiteY133" fmla="*/ 2255520 h 4127863"/>
              <a:gd name="connsiteX134" fmla="*/ 3170873 w 4755921"/>
              <a:gd name="connsiteY134" fmla="*/ 2244634 h 4127863"/>
              <a:gd name="connsiteX135" fmla="*/ 3236188 w 4755921"/>
              <a:gd name="connsiteY135" fmla="*/ 2233749 h 4127863"/>
              <a:gd name="connsiteX136" fmla="*/ 3312388 w 4755921"/>
              <a:gd name="connsiteY136" fmla="*/ 2222863 h 4127863"/>
              <a:gd name="connsiteX137" fmla="*/ 3410359 w 4755921"/>
              <a:gd name="connsiteY137" fmla="*/ 2201091 h 4127863"/>
              <a:gd name="connsiteX138" fmla="*/ 3443016 w 4755921"/>
              <a:gd name="connsiteY138" fmla="*/ 2190206 h 4127863"/>
              <a:gd name="connsiteX139" fmla="*/ 3486559 w 4755921"/>
              <a:gd name="connsiteY139" fmla="*/ 2179320 h 4127863"/>
              <a:gd name="connsiteX140" fmla="*/ 3551873 w 4755921"/>
              <a:gd name="connsiteY140" fmla="*/ 2157549 h 4127863"/>
              <a:gd name="connsiteX141" fmla="*/ 3628073 w 4755921"/>
              <a:gd name="connsiteY141" fmla="*/ 2146663 h 4127863"/>
              <a:gd name="connsiteX142" fmla="*/ 3715159 w 4755921"/>
              <a:gd name="connsiteY142" fmla="*/ 2124891 h 4127863"/>
              <a:gd name="connsiteX143" fmla="*/ 3758702 w 4755921"/>
              <a:gd name="connsiteY143" fmla="*/ 2114006 h 4127863"/>
              <a:gd name="connsiteX144" fmla="*/ 3791359 w 4755921"/>
              <a:gd name="connsiteY144" fmla="*/ 2092234 h 4127863"/>
              <a:gd name="connsiteX145" fmla="*/ 3932873 w 4755921"/>
              <a:gd name="connsiteY145" fmla="*/ 2059577 h 4127863"/>
              <a:gd name="connsiteX146" fmla="*/ 4019959 w 4755921"/>
              <a:gd name="connsiteY146" fmla="*/ 2026920 h 4127863"/>
              <a:gd name="connsiteX147" fmla="*/ 4063502 w 4755921"/>
              <a:gd name="connsiteY147" fmla="*/ 2005149 h 4127863"/>
              <a:gd name="connsiteX148" fmla="*/ 4096159 w 4755921"/>
              <a:gd name="connsiteY148" fmla="*/ 1994263 h 4127863"/>
              <a:gd name="connsiteX149" fmla="*/ 4139702 w 4755921"/>
              <a:gd name="connsiteY149" fmla="*/ 1961606 h 4127863"/>
              <a:gd name="connsiteX150" fmla="*/ 4172359 w 4755921"/>
              <a:gd name="connsiteY150" fmla="*/ 1950720 h 4127863"/>
              <a:gd name="connsiteX151" fmla="*/ 4194131 w 4755921"/>
              <a:gd name="connsiteY151" fmla="*/ 1928949 h 4127863"/>
              <a:gd name="connsiteX152" fmla="*/ 4237673 w 4755921"/>
              <a:gd name="connsiteY152" fmla="*/ 1907177 h 4127863"/>
              <a:gd name="connsiteX153" fmla="*/ 4259445 w 4755921"/>
              <a:gd name="connsiteY153" fmla="*/ 1885406 h 4127863"/>
              <a:gd name="connsiteX154" fmla="*/ 4292102 w 4755921"/>
              <a:gd name="connsiteY154" fmla="*/ 1863634 h 4127863"/>
              <a:gd name="connsiteX155" fmla="*/ 4335645 w 4755921"/>
              <a:gd name="connsiteY155" fmla="*/ 1798320 h 4127863"/>
              <a:gd name="connsiteX156" fmla="*/ 4379188 w 4755921"/>
              <a:gd name="connsiteY156" fmla="*/ 1733006 h 4127863"/>
              <a:gd name="connsiteX157" fmla="*/ 4411845 w 4755921"/>
              <a:gd name="connsiteY157" fmla="*/ 1678577 h 4127863"/>
              <a:gd name="connsiteX158" fmla="*/ 4422731 w 4755921"/>
              <a:gd name="connsiteY158" fmla="*/ 1645920 h 4127863"/>
              <a:gd name="connsiteX159" fmla="*/ 4444502 w 4755921"/>
              <a:gd name="connsiteY159" fmla="*/ 1613263 h 4127863"/>
              <a:gd name="connsiteX160" fmla="*/ 4466273 w 4755921"/>
              <a:gd name="connsiteY160" fmla="*/ 1569720 h 4127863"/>
              <a:gd name="connsiteX161" fmla="*/ 4488045 w 4755921"/>
              <a:gd name="connsiteY161" fmla="*/ 1537063 h 4127863"/>
              <a:gd name="connsiteX162" fmla="*/ 4498931 w 4755921"/>
              <a:gd name="connsiteY162" fmla="*/ 1504406 h 4127863"/>
              <a:gd name="connsiteX163" fmla="*/ 4542473 w 4755921"/>
              <a:gd name="connsiteY163" fmla="*/ 1449977 h 4127863"/>
              <a:gd name="connsiteX164" fmla="*/ 4564245 w 4755921"/>
              <a:gd name="connsiteY164" fmla="*/ 1384663 h 4127863"/>
              <a:gd name="connsiteX165" fmla="*/ 4618673 w 4755921"/>
              <a:gd name="connsiteY165" fmla="*/ 1297577 h 4127863"/>
              <a:gd name="connsiteX166" fmla="*/ 4662216 w 4755921"/>
              <a:gd name="connsiteY166" fmla="*/ 1199606 h 4127863"/>
              <a:gd name="connsiteX167" fmla="*/ 4705759 w 4755921"/>
              <a:gd name="connsiteY167" fmla="*/ 1079863 h 4127863"/>
              <a:gd name="connsiteX168" fmla="*/ 4727531 w 4755921"/>
              <a:gd name="connsiteY168" fmla="*/ 992777 h 4127863"/>
              <a:gd name="connsiteX169" fmla="*/ 4726850 w 4755921"/>
              <a:gd name="connsiteY169" fmla="*/ 929504 h 4127863"/>
              <a:gd name="connsiteX170" fmla="*/ 4721407 w 4755921"/>
              <a:gd name="connsiteY170" fmla="*/ 819286 h 4127863"/>
              <a:gd name="connsiteX171" fmla="*/ 4737055 w 4755921"/>
              <a:gd name="connsiteY171" fmla="*/ 760777 h 4127863"/>
              <a:gd name="connsiteX172" fmla="*/ 4744540 w 4755921"/>
              <a:gd name="connsiteY172" fmla="*/ 693420 h 4127863"/>
              <a:gd name="connsiteX173" fmla="*/ 4755425 w 4755921"/>
              <a:gd name="connsiteY173" fmla="*/ 607695 h 4127863"/>
              <a:gd name="connsiteX174" fmla="*/ 4735014 w 4755921"/>
              <a:gd name="connsiteY174" fmla="*/ 400187 h 4127863"/>
              <a:gd name="connsiteX175" fmla="*/ 4673782 w 4755921"/>
              <a:gd name="connsiteY175" fmla="*/ 225335 h 4127863"/>
              <a:gd name="connsiteX176" fmla="*/ 4618673 w 4755921"/>
              <a:gd name="connsiteY176" fmla="*/ 129404 h 4127863"/>
              <a:gd name="connsiteX177" fmla="*/ 4586016 w 4755921"/>
              <a:gd name="connsiteY177" fmla="*/ 56606 h 4127863"/>
              <a:gd name="connsiteX178" fmla="*/ 4553359 w 4755921"/>
              <a:gd name="connsiteY178" fmla="*/ 45720 h 4127863"/>
              <a:gd name="connsiteX179" fmla="*/ 4498931 w 4755921"/>
              <a:gd name="connsiteY179" fmla="*/ 34834 h 4127863"/>
              <a:gd name="connsiteX180" fmla="*/ 4433616 w 4755921"/>
              <a:gd name="connsiteY180" fmla="*/ 13063 h 4127863"/>
              <a:gd name="connsiteX181" fmla="*/ 4400959 w 4755921"/>
              <a:gd name="connsiteY181" fmla="*/ 2177 h 4127863"/>
              <a:gd name="connsiteX182" fmla="*/ 4307751 w 4755921"/>
              <a:gd name="connsiteY182" fmla="*/ 4218 h 4127863"/>
              <a:gd name="connsiteX183" fmla="*/ 4168957 w 4755921"/>
              <a:gd name="connsiteY183" fmla="*/ 8981 h 4127863"/>
              <a:gd name="connsiteX0" fmla="*/ 4346531 w 4755921"/>
              <a:gd name="connsiteY0" fmla="*/ 4899 h 4127863"/>
              <a:gd name="connsiteX1" fmla="*/ 4292102 w 4755921"/>
              <a:gd name="connsiteY1" fmla="*/ 2177 h 4127863"/>
              <a:gd name="connsiteX2" fmla="*/ 3747816 w 4755921"/>
              <a:gd name="connsiteY2" fmla="*/ 2177 h 4127863"/>
              <a:gd name="connsiteX3" fmla="*/ 3682502 w 4755921"/>
              <a:gd name="connsiteY3" fmla="*/ 23949 h 4127863"/>
              <a:gd name="connsiteX4" fmla="*/ 3638959 w 4755921"/>
              <a:gd name="connsiteY4" fmla="*/ 34834 h 4127863"/>
              <a:gd name="connsiteX5" fmla="*/ 3573645 w 4755921"/>
              <a:gd name="connsiteY5" fmla="*/ 56606 h 4127863"/>
              <a:gd name="connsiteX6" fmla="*/ 3486559 w 4755921"/>
              <a:gd name="connsiteY6" fmla="*/ 165463 h 4127863"/>
              <a:gd name="connsiteX7" fmla="*/ 3475673 w 4755921"/>
              <a:gd name="connsiteY7" fmla="*/ 198120 h 4127863"/>
              <a:gd name="connsiteX8" fmla="*/ 3453902 w 4755921"/>
              <a:gd name="connsiteY8" fmla="*/ 274320 h 4127863"/>
              <a:gd name="connsiteX9" fmla="*/ 3443016 w 4755921"/>
              <a:gd name="connsiteY9" fmla="*/ 611777 h 4127863"/>
              <a:gd name="connsiteX10" fmla="*/ 3432131 w 4755921"/>
              <a:gd name="connsiteY10" fmla="*/ 1188720 h 4127863"/>
              <a:gd name="connsiteX11" fmla="*/ 3421245 w 4755921"/>
              <a:gd name="connsiteY11" fmla="*/ 1254034 h 4127863"/>
              <a:gd name="connsiteX12" fmla="*/ 3388588 w 4755921"/>
              <a:gd name="connsiteY12" fmla="*/ 1373777 h 4127863"/>
              <a:gd name="connsiteX13" fmla="*/ 3377702 w 4755921"/>
              <a:gd name="connsiteY13" fmla="*/ 1406434 h 4127863"/>
              <a:gd name="connsiteX14" fmla="*/ 3355931 w 4755921"/>
              <a:gd name="connsiteY14" fmla="*/ 1428206 h 4127863"/>
              <a:gd name="connsiteX15" fmla="*/ 3345045 w 4755921"/>
              <a:gd name="connsiteY15" fmla="*/ 1460863 h 4127863"/>
              <a:gd name="connsiteX16" fmla="*/ 3312388 w 4755921"/>
              <a:gd name="connsiteY16" fmla="*/ 1471749 h 4127863"/>
              <a:gd name="connsiteX17" fmla="*/ 3290616 w 4755921"/>
              <a:gd name="connsiteY17" fmla="*/ 1493520 h 4127863"/>
              <a:gd name="connsiteX18" fmla="*/ 3214416 w 4755921"/>
              <a:gd name="connsiteY18" fmla="*/ 1526177 h 4127863"/>
              <a:gd name="connsiteX19" fmla="*/ 3094673 w 4755921"/>
              <a:gd name="connsiteY19" fmla="*/ 1558834 h 4127863"/>
              <a:gd name="connsiteX20" fmla="*/ 3062016 w 4755921"/>
              <a:gd name="connsiteY20" fmla="*/ 1569720 h 4127863"/>
              <a:gd name="connsiteX21" fmla="*/ 2942273 w 4755921"/>
              <a:gd name="connsiteY21" fmla="*/ 1591491 h 4127863"/>
              <a:gd name="connsiteX22" fmla="*/ 2256473 w 4755921"/>
              <a:gd name="connsiteY22" fmla="*/ 1602377 h 4127863"/>
              <a:gd name="connsiteX23" fmla="*/ 2136731 w 4755921"/>
              <a:gd name="connsiteY23" fmla="*/ 1624149 h 4127863"/>
              <a:gd name="connsiteX24" fmla="*/ 2071416 w 4755921"/>
              <a:gd name="connsiteY24" fmla="*/ 1645920 h 4127863"/>
              <a:gd name="connsiteX25" fmla="*/ 1914254 w 4755921"/>
              <a:gd name="connsiteY25" fmla="*/ 1659527 h 4127863"/>
              <a:gd name="connsiteX26" fmla="*/ 1534615 w 4755921"/>
              <a:gd name="connsiteY26" fmla="*/ 1641158 h 4127863"/>
              <a:gd name="connsiteX27" fmla="*/ 1511482 w 4755921"/>
              <a:gd name="connsiteY27" fmla="*/ 1643878 h 4127863"/>
              <a:gd name="connsiteX28" fmla="*/ 1463177 w 4755921"/>
              <a:gd name="connsiteY28" fmla="*/ 1641158 h 4127863"/>
              <a:gd name="connsiteX29" fmla="*/ 1450931 w 4755921"/>
              <a:gd name="connsiteY29" fmla="*/ 1656806 h 4127863"/>
              <a:gd name="connsiteX30" fmla="*/ 1363845 w 4755921"/>
              <a:gd name="connsiteY30" fmla="*/ 1645920 h 4127863"/>
              <a:gd name="connsiteX31" fmla="*/ 1287645 w 4755921"/>
              <a:gd name="connsiteY31" fmla="*/ 1635034 h 4127863"/>
              <a:gd name="connsiteX32" fmla="*/ 1102588 w 4755921"/>
              <a:gd name="connsiteY32" fmla="*/ 1645920 h 4127863"/>
              <a:gd name="connsiteX33" fmla="*/ 1048159 w 4755921"/>
              <a:gd name="connsiteY33" fmla="*/ 1689463 h 4127863"/>
              <a:gd name="connsiteX34" fmla="*/ 1015502 w 4755921"/>
              <a:gd name="connsiteY34" fmla="*/ 1711234 h 4127863"/>
              <a:gd name="connsiteX35" fmla="*/ 950188 w 4755921"/>
              <a:gd name="connsiteY35" fmla="*/ 1776549 h 4127863"/>
              <a:gd name="connsiteX36" fmla="*/ 917531 w 4755921"/>
              <a:gd name="connsiteY36" fmla="*/ 1809206 h 4127863"/>
              <a:gd name="connsiteX37" fmla="*/ 884873 w 4755921"/>
              <a:gd name="connsiteY37" fmla="*/ 1830977 h 4127863"/>
              <a:gd name="connsiteX38" fmla="*/ 830445 w 4755921"/>
              <a:gd name="connsiteY38" fmla="*/ 1863634 h 4127863"/>
              <a:gd name="connsiteX39" fmla="*/ 776016 w 4755921"/>
              <a:gd name="connsiteY39" fmla="*/ 1896291 h 4127863"/>
              <a:gd name="connsiteX40" fmla="*/ 754245 w 4755921"/>
              <a:gd name="connsiteY40" fmla="*/ 1918063 h 4127863"/>
              <a:gd name="connsiteX41" fmla="*/ 656273 w 4755921"/>
              <a:gd name="connsiteY41" fmla="*/ 1972491 h 4127863"/>
              <a:gd name="connsiteX42" fmla="*/ 569188 w 4755921"/>
              <a:gd name="connsiteY42" fmla="*/ 2016034 h 4127863"/>
              <a:gd name="connsiteX43" fmla="*/ 536531 w 4755921"/>
              <a:gd name="connsiteY43" fmla="*/ 2026920 h 4127863"/>
              <a:gd name="connsiteX44" fmla="*/ 449445 w 4755921"/>
              <a:gd name="connsiteY44" fmla="*/ 2070463 h 4127863"/>
              <a:gd name="connsiteX45" fmla="*/ 449445 w 4755921"/>
              <a:gd name="connsiteY45" fmla="*/ 2070463 h 4127863"/>
              <a:gd name="connsiteX46" fmla="*/ 384131 w 4755921"/>
              <a:gd name="connsiteY46" fmla="*/ 2103120 h 4127863"/>
              <a:gd name="connsiteX47" fmla="*/ 329702 w 4755921"/>
              <a:gd name="connsiteY47" fmla="*/ 2146663 h 4127863"/>
              <a:gd name="connsiteX48" fmla="*/ 286159 w 4755921"/>
              <a:gd name="connsiteY48" fmla="*/ 2157549 h 4127863"/>
              <a:gd name="connsiteX49" fmla="*/ 220845 w 4755921"/>
              <a:gd name="connsiteY49" fmla="*/ 2201091 h 4127863"/>
              <a:gd name="connsiteX50" fmla="*/ 199073 w 4755921"/>
              <a:gd name="connsiteY50" fmla="*/ 2222863 h 4127863"/>
              <a:gd name="connsiteX51" fmla="*/ 166416 w 4755921"/>
              <a:gd name="connsiteY51" fmla="*/ 2244634 h 4127863"/>
              <a:gd name="connsiteX52" fmla="*/ 144645 w 4755921"/>
              <a:gd name="connsiteY52" fmla="*/ 2266406 h 4127863"/>
              <a:gd name="connsiteX53" fmla="*/ 111988 w 4755921"/>
              <a:gd name="connsiteY53" fmla="*/ 2288177 h 4127863"/>
              <a:gd name="connsiteX54" fmla="*/ 68445 w 4755921"/>
              <a:gd name="connsiteY54" fmla="*/ 2342606 h 4127863"/>
              <a:gd name="connsiteX55" fmla="*/ 35788 w 4755921"/>
              <a:gd name="connsiteY55" fmla="*/ 2440577 h 4127863"/>
              <a:gd name="connsiteX56" fmla="*/ 24902 w 4755921"/>
              <a:gd name="connsiteY56" fmla="*/ 2473234 h 4127863"/>
              <a:gd name="connsiteX57" fmla="*/ 14016 w 4755921"/>
              <a:gd name="connsiteY57" fmla="*/ 2505891 h 4127863"/>
              <a:gd name="connsiteX58" fmla="*/ 14016 w 4755921"/>
              <a:gd name="connsiteY58" fmla="*/ 2810691 h 4127863"/>
              <a:gd name="connsiteX59" fmla="*/ 35788 w 4755921"/>
              <a:gd name="connsiteY59" fmla="*/ 2876006 h 4127863"/>
              <a:gd name="connsiteX60" fmla="*/ 46673 w 4755921"/>
              <a:gd name="connsiteY60" fmla="*/ 2930434 h 4127863"/>
              <a:gd name="connsiteX61" fmla="*/ 68445 w 4755921"/>
              <a:gd name="connsiteY61" fmla="*/ 2995749 h 4127863"/>
              <a:gd name="connsiteX62" fmla="*/ 22181 w 4755921"/>
              <a:gd name="connsiteY62" fmla="*/ 3039291 h 4127863"/>
              <a:gd name="connsiteX63" fmla="*/ 90216 w 4755921"/>
              <a:gd name="connsiteY63" fmla="*/ 3126377 h 4127863"/>
              <a:gd name="connsiteX64" fmla="*/ 101102 w 4755921"/>
              <a:gd name="connsiteY64" fmla="*/ 3159034 h 4127863"/>
              <a:gd name="connsiteX65" fmla="*/ 111988 w 4755921"/>
              <a:gd name="connsiteY65" fmla="*/ 3202577 h 4127863"/>
              <a:gd name="connsiteX66" fmla="*/ 144645 w 4755921"/>
              <a:gd name="connsiteY66" fmla="*/ 3322320 h 4127863"/>
              <a:gd name="connsiteX67" fmla="*/ 155531 w 4755921"/>
              <a:gd name="connsiteY67" fmla="*/ 3354977 h 4127863"/>
              <a:gd name="connsiteX68" fmla="*/ 166416 w 4755921"/>
              <a:gd name="connsiteY68" fmla="*/ 3387634 h 4127863"/>
              <a:gd name="connsiteX69" fmla="*/ 209959 w 4755921"/>
              <a:gd name="connsiteY69" fmla="*/ 3463834 h 4127863"/>
              <a:gd name="connsiteX70" fmla="*/ 231731 w 4755921"/>
              <a:gd name="connsiteY70" fmla="*/ 3496491 h 4127863"/>
              <a:gd name="connsiteX71" fmla="*/ 275273 w 4755921"/>
              <a:gd name="connsiteY71" fmla="*/ 3594463 h 4127863"/>
              <a:gd name="connsiteX72" fmla="*/ 297045 w 4755921"/>
              <a:gd name="connsiteY72" fmla="*/ 3616234 h 4127863"/>
              <a:gd name="connsiteX73" fmla="*/ 373245 w 4755921"/>
              <a:gd name="connsiteY73" fmla="*/ 3703320 h 4127863"/>
              <a:gd name="connsiteX74" fmla="*/ 405902 w 4755921"/>
              <a:gd name="connsiteY74" fmla="*/ 3735977 h 4127863"/>
              <a:gd name="connsiteX75" fmla="*/ 427673 w 4755921"/>
              <a:gd name="connsiteY75" fmla="*/ 3757749 h 4127863"/>
              <a:gd name="connsiteX76" fmla="*/ 460331 w 4755921"/>
              <a:gd name="connsiteY76" fmla="*/ 3768634 h 4127863"/>
              <a:gd name="connsiteX77" fmla="*/ 547416 w 4755921"/>
              <a:gd name="connsiteY77" fmla="*/ 3844834 h 4127863"/>
              <a:gd name="connsiteX78" fmla="*/ 601845 w 4755921"/>
              <a:gd name="connsiteY78" fmla="*/ 3888377 h 4127863"/>
              <a:gd name="connsiteX79" fmla="*/ 688931 w 4755921"/>
              <a:gd name="connsiteY79" fmla="*/ 3931920 h 4127863"/>
              <a:gd name="connsiteX80" fmla="*/ 732473 w 4755921"/>
              <a:gd name="connsiteY80" fmla="*/ 3953691 h 4127863"/>
              <a:gd name="connsiteX81" fmla="*/ 797788 w 4755921"/>
              <a:gd name="connsiteY81" fmla="*/ 3975463 h 4127863"/>
              <a:gd name="connsiteX82" fmla="*/ 830445 w 4755921"/>
              <a:gd name="connsiteY82" fmla="*/ 3986349 h 4127863"/>
              <a:gd name="connsiteX83" fmla="*/ 863102 w 4755921"/>
              <a:gd name="connsiteY83" fmla="*/ 4008120 h 4127863"/>
              <a:gd name="connsiteX84" fmla="*/ 971959 w 4755921"/>
              <a:gd name="connsiteY84" fmla="*/ 4040777 h 4127863"/>
              <a:gd name="connsiteX85" fmla="*/ 1004616 w 4755921"/>
              <a:gd name="connsiteY85" fmla="*/ 4062549 h 4127863"/>
              <a:gd name="connsiteX86" fmla="*/ 1157016 w 4755921"/>
              <a:gd name="connsiteY86" fmla="*/ 4106091 h 4127863"/>
              <a:gd name="connsiteX87" fmla="*/ 1309416 w 4755921"/>
              <a:gd name="connsiteY87" fmla="*/ 4127863 h 4127863"/>
              <a:gd name="connsiteX88" fmla="*/ 1581559 w 4755921"/>
              <a:gd name="connsiteY88" fmla="*/ 4116977 h 4127863"/>
              <a:gd name="connsiteX89" fmla="*/ 1646873 w 4755921"/>
              <a:gd name="connsiteY89" fmla="*/ 4084320 h 4127863"/>
              <a:gd name="connsiteX90" fmla="*/ 1668645 w 4755921"/>
              <a:gd name="connsiteY90" fmla="*/ 4062549 h 4127863"/>
              <a:gd name="connsiteX91" fmla="*/ 1701302 w 4755921"/>
              <a:gd name="connsiteY91" fmla="*/ 4051663 h 4127863"/>
              <a:gd name="connsiteX92" fmla="*/ 1744845 w 4755921"/>
              <a:gd name="connsiteY92" fmla="*/ 3975463 h 4127863"/>
              <a:gd name="connsiteX93" fmla="*/ 1755731 w 4755921"/>
              <a:gd name="connsiteY93" fmla="*/ 3942806 h 4127863"/>
              <a:gd name="connsiteX94" fmla="*/ 1766616 w 4755921"/>
              <a:gd name="connsiteY94" fmla="*/ 3899263 h 4127863"/>
              <a:gd name="connsiteX95" fmla="*/ 1788388 w 4755921"/>
              <a:gd name="connsiteY95" fmla="*/ 3866606 h 4127863"/>
              <a:gd name="connsiteX96" fmla="*/ 1810159 w 4755921"/>
              <a:gd name="connsiteY96" fmla="*/ 3779520 h 4127863"/>
              <a:gd name="connsiteX97" fmla="*/ 1831931 w 4755921"/>
              <a:gd name="connsiteY97" fmla="*/ 3648891 h 4127863"/>
              <a:gd name="connsiteX98" fmla="*/ 1777502 w 4755921"/>
              <a:gd name="connsiteY98" fmla="*/ 3387634 h 4127863"/>
              <a:gd name="connsiteX99" fmla="*/ 1744845 w 4755921"/>
              <a:gd name="connsiteY99" fmla="*/ 3376749 h 4127863"/>
              <a:gd name="connsiteX100" fmla="*/ 1723073 w 4755921"/>
              <a:gd name="connsiteY100" fmla="*/ 3354977 h 4127863"/>
              <a:gd name="connsiteX101" fmla="*/ 1559788 w 4755921"/>
              <a:gd name="connsiteY101" fmla="*/ 3333206 h 4127863"/>
              <a:gd name="connsiteX102" fmla="*/ 1527131 w 4755921"/>
              <a:gd name="connsiteY102" fmla="*/ 3322320 h 4127863"/>
              <a:gd name="connsiteX103" fmla="*/ 1483588 w 4755921"/>
              <a:gd name="connsiteY103" fmla="*/ 3311434 h 4127863"/>
              <a:gd name="connsiteX104" fmla="*/ 1418273 w 4755921"/>
              <a:gd name="connsiteY104" fmla="*/ 3289663 h 4127863"/>
              <a:gd name="connsiteX105" fmla="*/ 1363845 w 4755921"/>
              <a:gd name="connsiteY105" fmla="*/ 3246120 h 4127863"/>
              <a:gd name="connsiteX106" fmla="*/ 1287645 w 4755921"/>
              <a:gd name="connsiteY106" fmla="*/ 3202577 h 4127863"/>
              <a:gd name="connsiteX107" fmla="*/ 1211445 w 4755921"/>
              <a:gd name="connsiteY107" fmla="*/ 3137263 h 4127863"/>
              <a:gd name="connsiteX108" fmla="*/ 1189673 w 4755921"/>
              <a:gd name="connsiteY108" fmla="*/ 3104606 h 4127863"/>
              <a:gd name="connsiteX109" fmla="*/ 1167902 w 4755921"/>
              <a:gd name="connsiteY109" fmla="*/ 3082834 h 4127863"/>
              <a:gd name="connsiteX110" fmla="*/ 1135245 w 4755921"/>
              <a:gd name="connsiteY110" fmla="*/ 2973977 h 4127863"/>
              <a:gd name="connsiteX111" fmla="*/ 1124359 w 4755921"/>
              <a:gd name="connsiteY111" fmla="*/ 2941320 h 4127863"/>
              <a:gd name="connsiteX112" fmla="*/ 1146131 w 4755921"/>
              <a:gd name="connsiteY112" fmla="*/ 2723606 h 4127863"/>
              <a:gd name="connsiteX113" fmla="*/ 1157016 w 4755921"/>
              <a:gd name="connsiteY113" fmla="*/ 2690949 h 4127863"/>
              <a:gd name="connsiteX114" fmla="*/ 1178788 w 4755921"/>
              <a:gd name="connsiteY114" fmla="*/ 2658291 h 4127863"/>
              <a:gd name="connsiteX115" fmla="*/ 1233216 w 4755921"/>
              <a:gd name="connsiteY115" fmla="*/ 2549434 h 4127863"/>
              <a:gd name="connsiteX116" fmla="*/ 1233216 w 4755921"/>
              <a:gd name="connsiteY116" fmla="*/ 2549434 h 4127863"/>
              <a:gd name="connsiteX117" fmla="*/ 1244102 w 4755921"/>
              <a:gd name="connsiteY117" fmla="*/ 2516777 h 4127863"/>
              <a:gd name="connsiteX118" fmla="*/ 1276759 w 4755921"/>
              <a:gd name="connsiteY118" fmla="*/ 2495006 h 4127863"/>
              <a:gd name="connsiteX119" fmla="*/ 1298531 w 4755921"/>
              <a:gd name="connsiteY119" fmla="*/ 2473234 h 4127863"/>
              <a:gd name="connsiteX120" fmla="*/ 1320302 w 4755921"/>
              <a:gd name="connsiteY120" fmla="*/ 2440577 h 4127863"/>
              <a:gd name="connsiteX121" fmla="*/ 1363845 w 4755921"/>
              <a:gd name="connsiteY121" fmla="*/ 2418806 h 4127863"/>
              <a:gd name="connsiteX122" fmla="*/ 1396502 w 4755921"/>
              <a:gd name="connsiteY122" fmla="*/ 2397034 h 4127863"/>
              <a:gd name="connsiteX123" fmla="*/ 1461816 w 4755921"/>
              <a:gd name="connsiteY123" fmla="*/ 2375263 h 4127863"/>
              <a:gd name="connsiteX124" fmla="*/ 1548902 w 4755921"/>
              <a:gd name="connsiteY124" fmla="*/ 2353491 h 4127863"/>
              <a:gd name="connsiteX125" fmla="*/ 1625102 w 4755921"/>
              <a:gd name="connsiteY125" fmla="*/ 2342606 h 4127863"/>
              <a:gd name="connsiteX126" fmla="*/ 2691902 w 4755921"/>
              <a:gd name="connsiteY126" fmla="*/ 2331720 h 4127863"/>
              <a:gd name="connsiteX127" fmla="*/ 2746331 w 4755921"/>
              <a:gd name="connsiteY127" fmla="*/ 2320834 h 4127863"/>
              <a:gd name="connsiteX128" fmla="*/ 2811645 w 4755921"/>
              <a:gd name="connsiteY128" fmla="*/ 2309949 h 4127863"/>
              <a:gd name="connsiteX129" fmla="*/ 2855188 w 4755921"/>
              <a:gd name="connsiteY129" fmla="*/ 2299063 h 4127863"/>
              <a:gd name="connsiteX130" fmla="*/ 2909616 w 4755921"/>
              <a:gd name="connsiteY130" fmla="*/ 2288177 h 4127863"/>
              <a:gd name="connsiteX131" fmla="*/ 2942273 w 4755921"/>
              <a:gd name="connsiteY131" fmla="*/ 2277291 h 4127863"/>
              <a:gd name="connsiteX132" fmla="*/ 3018473 w 4755921"/>
              <a:gd name="connsiteY132" fmla="*/ 2266406 h 4127863"/>
              <a:gd name="connsiteX133" fmla="*/ 3072902 w 4755921"/>
              <a:gd name="connsiteY133" fmla="*/ 2255520 h 4127863"/>
              <a:gd name="connsiteX134" fmla="*/ 3170873 w 4755921"/>
              <a:gd name="connsiteY134" fmla="*/ 2244634 h 4127863"/>
              <a:gd name="connsiteX135" fmla="*/ 3236188 w 4755921"/>
              <a:gd name="connsiteY135" fmla="*/ 2233749 h 4127863"/>
              <a:gd name="connsiteX136" fmla="*/ 3312388 w 4755921"/>
              <a:gd name="connsiteY136" fmla="*/ 2222863 h 4127863"/>
              <a:gd name="connsiteX137" fmla="*/ 3410359 w 4755921"/>
              <a:gd name="connsiteY137" fmla="*/ 2201091 h 4127863"/>
              <a:gd name="connsiteX138" fmla="*/ 3443016 w 4755921"/>
              <a:gd name="connsiteY138" fmla="*/ 2190206 h 4127863"/>
              <a:gd name="connsiteX139" fmla="*/ 3486559 w 4755921"/>
              <a:gd name="connsiteY139" fmla="*/ 2179320 h 4127863"/>
              <a:gd name="connsiteX140" fmla="*/ 3551873 w 4755921"/>
              <a:gd name="connsiteY140" fmla="*/ 2157549 h 4127863"/>
              <a:gd name="connsiteX141" fmla="*/ 3628073 w 4755921"/>
              <a:gd name="connsiteY141" fmla="*/ 2146663 h 4127863"/>
              <a:gd name="connsiteX142" fmla="*/ 3715159 w 4755921"/>
              <a:gd name="connsiteY142" fmla="*/ 2124891 h 4127863"/>
              <a:gd name="connsiteX143" fmla="*/ 3758702 w 4755921"/>
              <a:gd name="connsiteY143" fmla="*/ 2114006 h 4127863"/>
              <a:gd name="connsiteX144" fmla="*/ 3791359 w 4755921"/>
              <a:gd name="connsiteY144" fmla="*/ 2092234 h 4127863"/>
              <a:gd name="connsiteX145" fmla="*/ 3932873 w 4755921"/>
              <a:gd name="connsiteY145" fmla="*/ 2059577 h 4127863"/>
              <a:gd name="connsiteX146" fmla="*/ 4019959 w 4755921"/>
              <a:gd name="connsiteY146" fmla="*/ 2026920 h 4127863"/>
              <a:gd name="connsiteX147" fmla="*/ 4063502 w 4755921"/>
              <a:gd name="connsiteY147" fmla="*/ 2005149 h 4127863"/>
              <a:gd name="connsiteX148" fmla="*/ 4096159 w 4755921"/>
              <a:gd name="connsiteY148" fmla="*/ 1994263 h 4127863"/>
              <a:gd name="connsiteX149" fmla="*/ 4139702 w 4755921"/>
              <a:gd name="connsiteY149" fmla="*/ 1961606 h 4127863"/>
              <a:gd name="connsiteX150" fmla="*/ 4172359 w 4755921"/>
              <a:gd name="connsiteY150" fmla="*/ 1950720 h 4127863"/>
              <a:gd name="connsiteX151" fmla="*/ 4194131 w 4755921"/>
              <a:gd name="connsiteY151" fmla="*/ 1928949 h 4127863"/>
              <a:gd name="connsiteX152" fmla="*/ 4237673 w 4755921"/>
              <a:gd name="connsiteY152" fmla="*/ 1907177 h 4127863"/>
              <a:gd name="connsiteX153" fmla="*/ 4259445 w 4755921"/>
              <a:gd name="connsiteY153" fmla="*/ 1885406 h 4127863"/>
              <a:gd name="connsiteX154" fmla="*/ 4292102 w 4755921"/>
              <a:gd name="connsiteY154" fmla="*/ 1863634 h 4127863"/>
              <a:gd name="connsiteX155" fmla="*/ 4335645 w 4755921"/>
              <a:gd name="connsiteY155" fmla="*/ 1798320 h 4127863"/>
              <a:gd name="connsiteX156" fmla="*/ 4379188 w 4755921"/>
              <a:gd name="connsiteY156" fmla="*/ 1733006 h 4127863"/>
              <a:gd name="connsiteX157" fmla="*/ 4411845 w 4755921"/>
              <a:gd name="connsiteY157" fmla="*/ 1678577 h 4127863"/>
              <a:gd name="connsiteX158" fmla="*/ 4422731 w 4755921"/>
              <a:gd name="connsiteY158" fmla="*/ 1645920 h 4127863"/>
              <a:gd name="connsiteX159" fmla="*/ 4444502 w 4755921"/>
              <a:gd name="connsiteY159" fmla="*/ 1613263 h 4127863"/>
              <a:gd name="connsiteX160" fmla="*/ 4466273 w 4755921"/>
              <a:gd name="connsiteY160" fmla="*/ 1569720 h 4127863"/>
              <a:gd name="connsiteX161" fmla="*/ 4488045 w 4755921"/>
              <a:gd name="connsiteY161" fmla="*/ 1537063 h 4127863"/>
              <a:gd name="connsiteX162" fmla="*/ 4498931 w 4755921"/>
              <a:gd name="connsiteY162" fmla="*/ 1504406 h 4127863"/>
              <a:gd name="connsiteX163" fmla="*/ 4542473 w 4755921"/>
              <a:gd name="connsiteY163" fmla="*/ 1449977 h 4127863"/>
              <a:gd name="connsiteX164" fmla="*/ 4564245 w 4755921"/>
              <a:gd name="connsiteY164" fmla="*/ 1384663 h 4127863"/>
              <a:gd name="connsiteX165" fmla="*/ 4618673 w 4755921"/>
              <a:gd name="connsiteY165" fmla="*/ 1297577 h 4127863"/>
              <a:gd name="connsiteX166" fmla="*/ 4662216 w 4755921"/>
              <a:gd name="connsiteY166" fmla="*/ 1199606 h 4127863"/>
              <a:gd name="connsiteX167" fmla="*/ 4705759 w 4755921"/>
              <a:gd name="connsiteY167" fmla="*/ 1079863 h 4127863"/>
              <a:gd name="connsiteX168" fmla="*/ 4727531 w 4755921"/>
              <a:gd name="connsiteY168" fmla="*/ 992777 h 4127863"/>
              <a:gd name="connsiteX169" fmla="*/ 4726850 w 4755921"/>
              <a:gd name="connsiteY169" fmla="*/ 929504 h 4127863"/>
              <a:gd name="connsiteX170" fmla="*/ 4721407 w 4755921"/>
              <a:gd name="connsiteY170" fmla="*/ 819286 h 4127863"/>
              <a:gd name="connsiteX171" fmla="*/ 4737055 w 4755921"/>
              <a:gd name="connsiteY171" fmla="*/ 760777 h 4127863"/>
              <a:gd name="connsiteX172" fmla="*/ 4744540 w 4755921"/>
              <a:gd name="connsiteY172" fmla="*/ 693420 h 4127863"/>
              <a:gd name="connsiteX173" fmla="*/ 4755425 w 4755921"/>
              <a:gd name="connsiteY173" fmla="*/ 607695 h 4127863"/>
              <a:gd name="connsiteX174" fmla="*/ 4735014 w 4755921"/>
              <a:gd name="connsiteY174" fmla="*/ 400187 h 4127863"/>
              <a:gd name="connsiteX175" fmla="*/ 4673782 w 4755921"/>
              <a:gd name="connsiteY175" fmla="*/ 225335 h 4127863"/>
              <a:gd name="connsiteX176" fmla="*/ 4618673 w 4755921"/>
              <a:gd name="connsiteY176" fmla="*/ 129404 h 4127863"/>
              <a:gd name="connsiteX177" fmla="*/ 4586016 w 4755921"/>
              <a:gd name="connsiteY177" fmla="*/ 56606 h 4127863"/>
              <a:gd name="connsiteX178" fmla="*/ 4553359 w 4755921"/>
              <a:gd name="connsiteY178" fmla="*/ 45720 h 4127863"/>
              <a:gd name="connsiteX179" fmla="*/ 4498931 w 4755921"/>
              <a:gd name="connsiteY179" fmla="*/ 34834 h 4127863"/>
              <a:gd name="connsiteX180" fmla="*/ 4433616 w 4755921"/>
              <a:gd name="connsiteY180" fmla="*/ 13063 h 4127863"/>
              <a:gd name="connsiteX181" fmla="*/ 4400959 w 4755921"/>
              <a:gd name="connsiteY181" fmla="*/ 2177 h 4127863"/>
              <a:gd name="connsiteX182" fmla="*/ 4307751 w 4755921"/>
              <a:gd name="connsiteY182" fmla="*/ 4218 h 4127863"/>
              <a:gd name="connsiteX183" fmla="*/ 4168957 w 4755921"/>
              <a:gd name="connsiteY183" fmla="*/ 8981 h 4127863"/>
              <a:gd name="connsiteX0" fmla="*/ 4346531 w 4755921"/>
              <a:gd name="connsiteY0" fmla="*/ 4899 h 4127863"/>
              <a:gd name="connsiteX1" fmla="*/ 4292102 w 4755921"/>
              <a:gd name="connsiteY1" fmla="*/ 2177 h 4127863"/>
              <a:gd name="connsiteX2" fmla="*/ 3747816 w 4755921"/>
              <a:gd name="connsiteY2" fmla="*/ 2177 h 4127863"/>
              <a:gd name="connsiteX3" fmla="*/ 3682502 w 4755921"/>
              <a:gd name="connsiteY3" fmla="*/ 23949 h 4127863"/>
              <a:gd name="connsiteX4" fmla="*/ 3638959 w 4755921"/>
              <a:gd name="connsiteY4" fmla="*/ 34834 h 4127863"/>
              <a:gd name="connsiteX5" fmla="*/ 3573645 w 4755921"/>
              <a:gd name="connsiteY5" fmla="*/ 56606 h 4127863"/>
              <a:gd name="connsiteX6" fmla="*/ 3486559 w 4755921"/>
              <a:gd name="connsiteY6" fmla="*/ 165463 h 4127863"/>
              <a:gd name="connsiteX7" fmla="*/ 3475673 w 4755921"/>
              <a:gd name="connsiteY7" fmla="*/ 198120 h 4127863"/>
              <a:gd name="connsiteX8" fmla="*/ 3453902 w 4755921"/>
              <a:gd name="connsiteY8" fmla="*/ 274320 h 4127863"/>
              <a:gd name="connsiteX9" fmla="*/ 3443016 w 4755921"/>
              <a:gd name="connsiteY9" fmla="*/ 611777 h 4127863"/>
              <a:gd name="connsiteX10" fmla="*/ 3432131 w 4755921"/>
              <a:gd name="connsiteY10" fmla="*/ 1188720 h 4127863"/>
              <a:gd name="connsiteX11" fmla="*/ 3421245 w 4755921"/>
              <a:gd name="connsiteY11" fmla="*/ 1254034 h 4127863"/>
              <a:gd name="connsiteX12" fmla="*/ 3388588 w 4755921"/>
              <a:gd name="connsiteY12" fmla="*/ 1373777 h 4127863"/>
              <a:gd name="connsiteX13" fmla="*/ 3377702 w 4755921"/>
              <a:gd name="connsiteY13" fmla="*/ 1406434 h 4127863"/>
              <a:gd name="connsiteX14" fmla="*/ 3355931 w 4755921"/>
              <a:gd name="connsiteY14" fmla="*/ 1428206 h 4127863"/>
              <a:gd name="connsiteX15" fmla="*/ 3345045 w 4755921"/>
              <a:gd name="connsiteY15" fmla="*/ 1460863 h 4127863"/>
              <a:gd name="connsiteX16" fmla="*/ 3312388 w 4755921"/>
              <a:gd name="connsiteY16" fmla="*/ 1471749 h 4127863"/>
              <a:gd name="connsiteX17" fmla="*/ 3290616 w 4755921"/>
              <a:gd name="connsiteY17" fmla="*/ 1493520 h 4127863"/>
              <a:gd name="connsiteX18" fmla="*/ 3214416 w 4755921"/>
              <a:gd name="connsiteY18" fmla="*/ 1526177 h 4127863"/>
              <a:gd name="connsiteX19" fmla="*/ 3094673 w 4755921"/>
              <a:gd name="connsiteY19" fmla="*/ 1558834 h 4127863"/>
              <a:gd name="connsiteX20" fmla="*/ 3062016 w 4755921"/>
              <a:gd name="connsiteY20" fmla="*/ 1569720 h 4127863"/>
              <a:gd name="connsiteX21" fmla="*/ 2942273 w 4755921"/>
              <a:gd name="connsiteY21" fmla="*/ 1591491 h 4127863"/>
              <a:gd name="connsiteX22" fmla="*/ 2256473 w 4755921"/>
              <a:gd name="connsiteY22" fmla="*/ 1602377 h 4127863"/>
              <a:gd name="connsiteX23" fmla="*/ 2136731 w 4755921"/>
              <a:gd name="connsiteY23" fmla="*/ 1624149 h 4127863"/>
              <a:gd name="connsiteX24" fmla="*/ 2071416 w 4755921"/>
              <a:gd name="connsiteY24" fmla="*/ 1645920 h 4127863"/>
              <a:gd name="connsiteX25" fmla="*/ 1914254 w 4755921"/>
              <a:gd name="connsiteY25" fmla="*/ 1659527 h 4127863"/>
              <a:gd name="connsiteX26" fmla="*/ 1534615 w 4755921"/>
              <a:gd name="connsiteY26" fmla="*/ 1641158 h 4127863"/>
              <a:gd name="connsiteX27" fmla="*/ 1511482 w 4755921"/>
              <a:gd name="connsiteY27" fmla="*/ 1643878 h 4127863"/>
              <a:gd name="connsiteX28" fmla="*/ 1463177 w 4755921"/>
              <a:gd name="connsiteY28" fmla="*/ 1641158 h 4127863"/>
              <a:gd name="connsiteX29" fmla="*/ 1450931 w 4755921"/>
              <a:gd name="connsiteY29" fmla="*/ 1656806 h 4127863"/>
              <a:gd name="connsiteX30" fmla="*/ 1363845 w 4755921"/>
              <a:gd name="connsiteY30" fmla="*/ 1645920 h 4127863"/>
              <a:gd name="connsiteX31" fmla="*/ 1287645 w 4755921"/>
              <a:gd name="connsiteY31" fmla="*/ 1635034 h 4127863"/>
              <a:gd name="connsiteX32" fmla="*/ 1102588 w 4755921"/>
              <a:gd name="connsiteY32" fmla="*/ 1645920 h 4127863"/>
              <a:gd name="connsiteX33" fmla="*/ 1048159 w 4755921"/>
              <a:gd name="connsiteY33" fmla="*/ 1689463 h 4127863"/>
              <a:gd name="connsiteX34" fmla="*/ 1015502 w 4755921"/>
              <a:gd name="connsiteY34" fmla="*/ 1711234 h 4127863"/>
              <a:gd name="connsiteX35" fmla="*/ 950188 w 4755921"/>
              <a:gd name="connsiteY35" fmla="*/ 1776549 h 4127863"/>
              <a:gd name="connsiteX36" fmla="*/ 917531 w 4755921"/>
              <a:gd name="connsiteY36" fmla="*/ 1809206 h 4127863"/>
              <a:gd name="connsiteX37" fmla="*/ 884873 w 4755921"/>
              <a:gd name="connsiteY37" fmla="*/ 1830977 h 4127863"/>
              <a:gd name="connsiteX38" fmla="*/ 830445 w 4755921"/>
              <a:gd name="connsiteY38" fmla="*/ 1863634 h 4127863"/>
              <a:gd name="connsiteX39" fmla="*/ 776016 w 4755921"/>
              <a:gd name="connsiteY39" fmla="*/ 1896291 h 4127863"/>
              <a:gd name="connsiteX40" fmla="*/ 754245 w 4755921"/>
              <a:gd name="connsiteY40" fmla="*/ 1918063 h 4127863"/>
              <a:gd name="connsiteX41" fmla="*/ 656273 w 4755921"/>
              <a:gd name="connsiteY41" fmla="*/ 1972491 h 4127863"/>
              <a:gd name="connsiteX42" fmla="*/ 569188 w 4755921"/>
              <a:gd name="connsiteY42" fmla="*/ 2016034 h 4127863"/>
              <a:gd name="connsiteX43" fmla="*/ 536531 w 4755921"/>
              <a:gd name="connsiteY43" fmla="*/ 2026920 h 4127863"/>
              <a:gd name="connsiteX44" fmla="*/ 449445 w 4755921"/>
              <a:gd name="connsiteY44" fmla="*/ 2070463 h 4127863"/>
              <a:gd name="connsiteX45" fmla="*/ 449445 w 4755921"/>
              <a:gd name="connsiteY45" fmla="*/ 2070463 h 4127863"/>
              <a:gd name="connsiteX46" fmla="*/ 384131 w 4755921"/>
              <a:gd name="connsiteY46" fmla="*/ 2103120 h 4127863"/>
              <a:gd name="connsiteX47" fmla="*/ 329702 w 4755921"/>
              <a:gd name="connsiteY47" fmla="*/ 2146663 h 4127863"/>
              <a:gd name="connsiteX48" fmla="*/ 286159 w 4755921"/>
              <a:gd name="connsiteY48" fmla="*/ 2157549 h 4127863"/>
              <a:gd name="connsiteX49" fmla="*/ 220845 w 4755921"/>
              <a:gd name="connsiteY49" fmla="*/ 2201091 h 4127863"/>
              <a:gd name="connsiteX50" fmla="*/ 199073 w 4755921"/>
              <a:gd name="connsiteY50" fmla="*/ 2222863 h 4127863"/>
              <a:gd name="connsiteX51" fmla="*/ 166416 w 4755921"/>
              <a:gd name="connsiteY51" fmla="*/ 2244634 h 4127863"/>
              <a:gd name="connsiteX52" fmla="*/ 144645 w 4755921"/>
              <a:gd name="connsiteY52" fmla="*/ 2266406 h 4127863"/>
              <a:gd name="connsiteX53" fmla="*/ 111988 w 4755921"/>
              <a:gd name="connsiteY53" fmla="*/ 2288177 h 4127863"/>
              <a:gd name="connsiteX54" fmla="*/ 68445 w 4755921"/>
              <a:gd name="connsiteY54" fmla="*/ 2342606 h 4127863"/>
              <a:gd name="connsiteX55" fmla="*/ 35788 w 4755921"/>
              <a:gd name="connsiteY55" fmla="*/ 2440577 h 4127863"/>
              <a:gd name="connsiteX56" fmla="*/ 24902 w 4755921"/>
              <a:gd name="connsiteY56" fmla="*/ 2473234 h 4127863"/>
              <a:gd name="connsiteX57" fmla="*/ 14016 w 4755921"/>
              <a:gd name="connsiteY57" fmla="*/ 2505891 h 4127863"/>
              <a:gd name="connsiteX58" fmla="*/ 14016 w 4755921"/>
              <a:gd name="connsiteY58" fmla="*/ 2810691 h 4127863"/>
              <a:gd name="connsiteX59" fmla="*/ 35788 w 4755921"/>
              <a:gd name="connsiteY59" fmla="*/ 2876006 h 4127863"/>
              <a:gd name="connsiteX60" fmla="*/ 46673 w 4755921"/>
              <a:gd name="connsiteY60" fmla="*/ 2930434 h 4127863"/>
              <a:gd name="connsiteX61" fmla="*/ 20820 w 4755921"/>
              <a:gd name="connsiteY61" fmla="*/ 2986224 h 4127863"/>
              <a:gd name="connsiteX62" fmla="*/ 22181 w 4755921"/>
              <a:gd name="connsiteY62" fmla="*/ 3039291 h 4127863"/>
              <a:gd name="connsiteX63" fmla="*/ 90216 w 4755921"/>
              <a:gd name="connsiteY63" fmla="*/ 3126377 h 4127863"/>
              <a:gd name="connsiteX64" fmla="*/ 101102 w 4755921"/>
              <a:gd name="connsiteY64" fmla="*/ 3159034 h 4127863"/>
              <a:gd name="connsiteX65" fmla="*/ 111988 w 4755921"/>
              <a:gd name="connsiteY65" fmla="*/ 3202577 h 4127863"/>
              <a:gd name="connsiteX66" fmla="*/ 144645 w 4755921"/>
              <a:gd name="connsiteY66" fmla="*/ 3322320 h 4127863"/>
              <a:gd name="connsiteX67" fmla="*/ 155531 w 4755921"/>
              <a:gd name="connsiteY67" fmla="*/ 3354977 h 4127863"/>
              <a:gd name="connsiteX68" fmla="*/ 166416 w 4755921"/>
              <a:gd name="connsiteY68" fmla="*/ 3387634 h 4127863"/>
              <a:gd name="connsiteX69" fmla="*/ 209959 w 4755921"/>
              <a:gd name="connsiteY69" fmla="*/ 3463834 h 4127863"/>
              <a:gd name="connsiteX70" fmla="*/ 231731 w 4755921"/>
              <a:gd name="connsiteY70" fmla="*/ 3496491 h 4127863"/>
              <a:gd name="connsiteX71" fmla="*/ 275273 w 4755921"/>
              <a:gd name="connsiteY71" fmla="*/ 3594463 h 4127863"/>
              <a:gd name="connsiteX72" fmla="*/ 297045 w 4755921"/>
              <a:gd name="connsiteY72" fmla="*/ 3616234 h 4127863"/>
              <a:gd name="connsiteX73" fmla="*/ 373245 w 4755921"/>
              <a:gd name="connsiteY73" fmla="*/ 3703320 h 4127863"/>
              <a:gd name="connsiteX74" fmla="*/ 405902 w 4755921"/>
              <a:gd name="connsiteY74" fmla="*/ 3735977 h 4127863"/>
              <a:gd name="connsiteX75" fmla="*/ 427673 w 4755921"/>
              <a:gd name="connsiteY75" fmla="*/ 3757749 h 4127863"/>
              <a:gd name="connsiteX76" fmla="*/ 460331 w 4755921"/>
              <a:gd name="connsiteY76" fmla="*/ 3768634 h 4127863"/>
              <a:gd name="connsiteX77" fmla="*/ 547416 w 4755921"/>
              <a:gd name="connsiteY77" fmla="*/ 3844834 h 4127863"/>
              <a:gd name="connsiteX78" fmla="*/ 601845 w 4755921"/>
              <a:gd name="connsiteY78" fmla="*/ 3888377 h 4127863"/>
              <a:gd name="connsiteX79" fmla="*/ 688931 w 4755921"/>
              <a:gd name="connsiteY79" fmla="*/ 3931920 h 4127863"/>
              <a:gd name="connsiteX80" fmla="*/ 732473 w 4755921"/>
              <a:gd name="connsiteY80" fmla="*/ 3953691 h 4127863"/>
              <a:gd name="connsiteX81" fmla="*/ 797788 w 4755921"/>
              <a:gd name="connsiteY81" fmla="*/ 3975463 h 4127863"/>
              <a:gd name="connsiteX82" fmla="*/ 830445 w 4755921"/>
              <a:gd name="connsiteY82" fmla="*/ 3986349 h 4127863"/>
              <a:gd name="connsiteX83" fmla="*/ 863102 w 4755921"/>
              <a:gd name="connsiteY83" fmla="*/ 4008120 h 4127863"/>
              <a:gd name="connsiteX84" fmla="*/ 971959 w 4755921"/>
              <a:gd name="connsiteY84" fmla="*/ 4040777 h 4127863"/>
              <a:gd name="connsiteX85" fmla="*/ 1004616 w 4755921"/>
              <a:gd name="connsiteY85" fmla="*/ 4062549 h 4127863"/>
              <a:gd name="connsiteX86" fmla="*/ 1157016 w 4755921"/>
              <a:gd name="connsiteY86" fmla="*/ 4106091 h 4127863"/>
              <a:gd name="connsiteX87" fmla="*/ 1309416 w 4755921"/>
              <a:gd name="connsiteY87" fmla="*/ 4127863 h 4127863"/>
              <a:gd name="connsiteX88" fmla="*/ 1581559 w 4755921"/>
              <a:gd name="connsiteY88" fmla="*/ 4116977 h 4127863"/>
              <a:gd name="connsiteX89" fmla="*/ 1646873 w 4755921"/>
              <a:gd name="connsiteY89" fmla="*/ 4084320 h 4127863"/>
              <a:gd name="connsiteX90" fmla="*/ 1668645 w 4755921"/>
              <a:gd name="connsiteY90" fmla="*/ 4062549 h 4127863"/>
              <a:gd name="connsiteX91" fmla="*/ 1701302 w 4755921"/>
              <a:gd name="connsiteY91" fmla="*/ 4051663 h 4127863"/>
              <a:gd name="connsiteX92" fmla="*/ 1744845 w 4755921"/>
              <a:gd name="connsiteY92" fmla="*/ 3975463 h 4127863"/>
              <a:gd name="connsiteX93" fmla="*/ 1755731 w 4755921"/>
              <a:gd name="connsiteY93" fmla="*/ 3942806 h 4127863"/>
              <a:gd name="connsiteX94" fmla="*/ 1766616 w 4755921"/>
              <a:gd name="connsiteY94" fmla="*/ 3899263 h 4127863"/>
              <a:gd name="connsiteX95" fmla="*/ 1788388 w 4755921"/>
              <a:gd name="connsiteY95" fmla="*/ 3866606 h 4127863"/>
              <a:gd name="connsiteX96" fmla="*/ 1810159 w 4755921"/>
              <a:gd name="connsiteY96" fmla="*/ 3779520 h 4127863"/>
              <a:gd name="connsiteX97" fmla="*/ 1831931 w 4755921"/>
              <a:gd name="connsiteY97" fmla="*/ 3648891 h 4127863"/>
              <a:gd name="connsiteX98" fmla="*/ 1777502 w 4755921"/>
              <a:gd name="connsiteY98" fmla="*/ 3387634 h 4127863"/>
              <a:gd name="connsiteX99" fmla="*/ 1744845 w 4755921"/>
              <a:gd name="connsiteY99" fmla="*/ 3376749 h 4127863"/>
              <a:gd name="connsiteX100" fmla="*/ 1723073 w 4755921"/>
              <a:gd name="connsiteY100" fmla="*/ 3354977 h 4127863"/>
              <a:gd name="connsiteX101" fmla="*/ 1559788 w 4755921"/>
              <a:gd name="connsiteY101" fmla="*/ 3333206 h 4127863"/>
              <a:gd name="connsiteX102" fmla="*/ 1527131 w 4755921"/>
              <a:gd name="connsiteY102" fmla="*/ 3322320 h 4127863"/>
              <a:gd name="connsiteX103" fmla="*/ 1483588 w 4755921"/>
              <a:gd name="connsiteY103" fmla="*/ 3311434 h 4127863"/>
              <a:gd name="connsiteX104" fmla="*/ 1418273 w 4755921"/>
              <a:gd name="connsiteY104" fmla="*/ 3289663 h 4127863"/>
              <a:gd name="connsiteX105" fmla="*/ 1363845 w 4755921"/>
              <a:gd name="connsiteY105" fmla="*/ 3246120 h 4127863"/>
              <a:gd name="connsiteX106" fmla="*/ 1287645 w 4755921"/>
              <a:gd name="connsiteY106" fmla="*/ 3202577 h 4127863"/>
              <a:gd name="connsiteX107" fmla="*/ 1211445 w 4755921"/>
              <a:gd name="connsiteY107" fmla="*/ 3137263 h 4127863"/>
              <a:gd name="connsiteX108" fmla="*/ 1189673 w 4755921"/>
              <a:gd name="connsiteY108" fmla="*/ 3104606 h 4127863"/>
              <a:gd name="connsiteX109" fmla="*/ 1167902 w 4755921"/>
              <a:gd name="connsiteY109" fmla="*/ 3082834 h 4127863"/>
              <a:gd name="connsiteX110" fmla="*/ 1135245 w 4755921"/>
              <a:gd name="connsiteY110" fmla="*/ 2973977 h 4127863"/>
              <a:gd name="connsiteX111" fmla="*/ 1124359 w 4755921"/>
              <a:gd name="connsiteY111" fmla="*/ 2941320 h 4127863"/>
              <a:gd name="connsiteX112" fmla="*/ 1146131 w 4755921"/>
              <a:gd name="connsiteY112" fmla="*/ 2723606 h 4127863"/>
              <a:gd name="connsiteX113" fmla="*/ 1157016 w 4755921"/>
              <a:gd name="connsiteY113" fmla="*/ 2690949 h 4127863"/>
              <a:gd name="connsiteX114" fmla="*/ 1178788 w 4755921"/>
              <a:gd name="connsiteY114" fmla="*/ 2658291 h 4127863"/>
              <a:gd name="connsiteX115" fmla="*/ 1233216 w 4755921"/>
              <a:gd name="connsiteY115" fmla="*/ 2549434 h 4127863"/>
              <a:gd name="connsiteX116" fmla="*/ 1233216 w 4755921"/>
              <a:gd name="connsiteY116" fmla="*/ 2549434 h 4127863"/>
              <a:gd name="connsiteX117" fmla="*/ 1244102 w 4755921"/>
              <a:gd name="connsiteY117" fmla="*/ 2516777 h 4127863"/>
              <a:gd name="connsiteX118" fmla="*/ 1276759 w 4755921"/>
              <a:gd name="connsiteY118" fmla="*/ 2495006 h 4127863"/>
              <a:gd name="connsiteX119" fmla="*/ 1298531 w 4755921"/>
              <a:gd name="connsiteY119" fmla="*/ 2473234 h 4127863"/>
              <a:gd name="connsiteX120" fmla="*/ 1320302 w 4755921"/>
              <a:gd name="connsiteY120" fmla="*/ 2440577 h 4127863"/>
              <a:gd name="connsiteX121" fmla="*/ 1363845 w 4755921"/>
              <a:gd name="connsiteY121" fmla="*/ 2418806 h 4127863"/>
              <a:gd name="connsiteX122" fmla="*/ 1396502 w 4755921"/>
              <a:gd name="connsiteY122" fmla="*/ 2397034 h 4127863"/>
              <a:gd name="connsiteX123" fmla="*/ 1461816 w 4755921"/>
              <a:gd name="connsiteY123" fmla="*/ 2375263 h 4127863"/>
              <a:gd name="connsiteX124" fmla="*/ 1548902 w 4755921"/>
              <a:gd name="connsiteY124" fmla="*/ 2353491 h 4127863"/>
              <a:gd name="connsiteX125" fmla="*/ 1625102 w 4755921"/>
              <a:gd name="connsiteY125" fmla="*/ 2342606 h 4127863"/>
              <a:gd name="connsiteX126" fmla="*/ 2691902 w 4755921"/>
              <a:gd name="connsiteY126" fmla="*/ 2331720 h 4127863"/>
              <a:gd name="connsiteX127" fmla="*/ 2746331 w 4755921"/>
              <a:gd name="connsiteY127" fmla="*/ 2320834 h 4127863"/>
              <a:gd name="connsiteX128" fmla="*/ 2811645 w 4755921"/>
              <a:gd name="connsiteY128" fmla="*/ 2309949 h 4127863"/>
              <a:gd name="connsiteX129" fmla="*/ 2855188 w 4755921"/>
              <a:gd name="connsiteY129" fmla="*/ 2299063 h 4127863"/>
              <a:gd name="connsiteX130" fmla="*/ 2909616 w 4755921"/>
              <a:gd name="connsiteY130" fmla="*/ 2288177 h 4127863"/>
              <a:gd name="connsiteX131" fmla="*/ 2942273 w 4755921"/>
              <a:gd name="connsiteY131" fmla="*/ 2277291 h 4127863"/>
              <a:gd name="connsiteX132" fmla="*/ 3018473 w 4755921"/>
              <a:gd name="connsiteY132" fmla="*/ 2266406 h 4127863"/>
              <a:gd name="connsiteX133" fmla="*/ 3072902 w 4755921"/>
              <a:gd name="connsiteY133" fmla="*/ 2255520 h 4127863"/>
              <a:gd name="connsiteX134" fmla="*/ 3170873 w 4755921"/>
              <a:gd name="connsiteY134" fmla="*/ 2244634 h 4127863"/>
              <a:gd name="connsiteX135" fmla="*/ 3236188 w 4755921"/>
              <a:gd name="connsiteY135" fmla="*/ 2233749 h 4127863"/>
              <a:gd name="connsiteX136" fmla="*/ 3312388 w 4755921"/>
              <a:gd name="connsiteY136" fmla="*/ 2222863 h 4127863"/>
              <a:gd name="connsiteX137" fmla="*/ 3410359 w 4755921"/>
              <a:gd name="connsiteY137" fmla="*/ 2201091 h 4127863"/>
              <a:gd name="connsiteX138" fmla="*/ 3443016 w 4755921"/>
              <a:gd name="connsiteY138" fmla="*/ 2190206 h 4127863"/>
              <a:gd name="connsiteX139" fmla="*/ 3486559 w 4755921"/>
              <a:gd name="connsiteY139" fmla="*/ 2179320 h 4127863"/>
              <a:gd name="connsiteX140" fmla="*/ 3551873 w 4755921"/>
              <a:gd name="connsiteY140" fmla="*/ 2157549 h 4127863"/>
              <a:gd name="connsiteX141" fmla="*/ 3628073 w 4755921"/>
              <a:gd name="connsiteY141" fmla="*/ 2146663 h 4127863"/>
              <a:gd name="connsiteX142" fmla="*/ 3715159 w 4755921"/>
              <a:gd name="connsiteY142" fmla="*/ 2124891 h 4127863"/>
              <a:gd name="connsiteX143" fmla="*/ 3758702 w 4755921"/>
              <a:gd name="connsiteY143" fmla="*/ 2114006 h 4127863"/>
              <a:gd name="connsiteX144" fmla="*/ 3791359 w 4755921"/>
              <a:gd name="connsiteY144" fmla="*/ 2092234 h 4127863"/>
              <a:gd name="connsiteX145" fmla="*/ 3932873 w 4755921"/>
              <a:gd name="connsiteY145" fmla="*/ 2059577 h 4127863"/>
              <a:gd name="connsiteX146" fmla="*/ 4019959 w 4755921"/>
              <a:gd name="connsiteY146" fmla="*/ 2026920 h 4127863"/>
              <a:gd name="connsiteX147" fmla="*/ 4063502 w 4755921"/>
              <a:gd name="connsiteY147" fmla="*/ 2005149 h 4127863"/>
              <a:gd name="connsiteX148" fmla="*/ 4096159 w 4755921"/>
              <a:gd name="connsiteY148" fmla="*/ 1994263 h 4127863"/>
              <a:gd name="connsiteX149" fmla="*/ 4139702 w 4755921"/>
              <a:gd name="connsiteY149" fmla="*/ 1961606 h 4127863"/>
              <a:gd name="connsiteX150" fmla="*/ 4172359 w 4755921"/>
              <a:gd name="connsiteY150" fmla="*/ 1950720 h 4127863"/>
              <a:gd name="connsiteX151" fmla="*/ 4194131 w 4755921"/>
              <a:gd name="connsiteY151" fmla="*/ 1928949 h 4127863"/>
              <a:gd name="connsiteX152" fmla="*/ 4237673 w 4755921"/>
              <a:gd name="connsiteY152" fmla="*/ 1907177 h 4127863"/>
              <a:gd name="connsiteX153" fmla="*/ 4259445 w 4755921"/>
              <a:gd name="connsiteY153" fmla="*/ 1885406 h 4127863"/>
              <a:gd name="connsiteX154" fmla="*/ 4292102 w 4755921"/>
              <a:gd name="connsiteY154" fmla="*/ 1863634 h 4127863"/>
              <a:gd name="connsiteX155" fmla="*/ 4335645 w 4755921"/>
              <a:gd name="connsiteY155" fmla="*/ 1798320 h 4127863"/>
              <a:gd name="connsiteX156" fmla="*/ 4379188 w 4755921"/>
              <a:gd name="connsiteY156" fmla="*/ 1733006 h 4127863"/>
              <a:gd name="connsiteX157" fmla="*/ 4411845 w 4755921"/>
              <a:gd name="connsiteY157" fmla="*/ 1678577 h 4127863"/>
              <a:gd name="connsiteX158" fmla="*/ 4422731 w 4755921"/>
              <a:gd name="connsiteY158" fmla="*/ 1645920 h 4127863"/>
              <a:gd name="connsiteX159" fmla="*/ 4444502 w 4755921"/>
              <a:gd name="connsiteY159" fmla="*/ 1613263 h 4127863"/>
              <a:gd name="connsiteX160" fmla="*/ 4466273 w 4755921"/>
              <a:gd name="connsiteY160" fmla="*/ 1569720 h 4127863"/>
              <a:gd name="connsiteX161" fmla="*/ 4488045 w 4755921"/>
              <a:gd name="connsiteY161" fmla="*/ 1537063 h 4127863"/>
              <a:gd name="connsiteX162" fmla="*/ 4498931 w 4755921"/>
              <a:gd name="connsiteY162" fmla="*/ 1504406 h 4127863"/>
              <a:gd name="connsiteX163" fmla="*/ 4542473 w 4755921"/>
              <a:gd name="connsiteY163" fmla="*/ 1449977 h 4127863"/>
              <a:gd name="connsiteX164" fmla="*/ 4564245 w 4755921"/>
              <a:gd name="connsiteY164" fmla="*/ 1384663 h 4127863"/>
              <a:gd name="connsiteX165" fmla="*/ 4618673 w 4755921"/>
              <a:gd name="connsiteY165" fmla="*/ 1297577 h 4127863"/>
              <a:gd name="connsiteX166" fmla="*/ 4662216 w 4755921"/>
              <a:gd name="connsiteY166" fmla="*/ 1199606 h 4127863"/>
              <a:gd name="connsiteX167" fmla="*/ 4705759 w 4755921"/>
              <a:gd name="connsiteY167" fmla="*/ 1079863 h 4127863"/>
              <a:gd name="connsiteX168" fmla="*/ 4727531 w 4755921"/>
              <a:gd name="connsiteY168" fmla="*/ 992777 h 4127863"/>
              <a:gd name="connsiteX169" fmla="*/ 4726850 w 4755921"/>
              <a:gd name="connsiteY169" fmla="*/ 929504 h 4127863"/>
              <a:gd name="connsiteX170" fmla="*/ 4721407 w 4755921"/>
              <a:gd name="connsiteY170" fmla="*/ 819286 h 4127863"/>
              <a:gd name="connsiteX171" fmla="*/ 4737055 w 4755921"/>
              <a:gd name="connsiteY171" fmla="*/ 760777 h 4127863"/>
              <a:gd name="connsiteX172" fmla="*/ 4744540 w 4755921"/>
              <a:gd name="connsiteY172" fmla="*/ 693420 h 4127863"/>
              <a:gd name="connsiteX173" fmla="*/ 4755425 w 4755921"/>
              <a:gd name="connsiteY173" fmla="*/ 607695 h 4127863"/>
              <a:gd name="connsiteX174" fmla="*/ 4735014 w 4755921"/>
              <a:gd name="connsiteY174" fmla="*/ 400187 h 4127863"/>
              <a:gd name="connsiteX175" fmla="*/ 4673782 w 4755921"/>
              <a:gd name="connsiteY175" fmla="*/ 225335 h 4127863"/>
              <a:gd name="connsiteX176" fmla="*/ 4618673 w 4755921"/>
              <a:gd name="connsiteY176" fmla="*/ 129404 h 4127863"/>
              <a:gd name="connsiteX177" fmla="*/ 4586016 w 4755921"/>
              <a:gd name="connsiteY177" fmla="*/ 56606 h 4127863"/>
              <a:gd name="connsiteX178" fmla="*/ 4553359 w 4755921"/>
              <a:gd name="connsiteY178" fmla="*/ 45720 h 4127863"/>
              <a:gd name="connsiteX179" fmla="*/ 4498931 w 4755921"/>
              <a:gd name="connsiteY179" fmla="*/ 34834 h 4127863"/>
              <a:gd name="connsiteX180" fmla="*/ 4433616 w 4755921"/>
              <a:gd name="connsiteY180" fmla="*/ 13063 h 4127863"/>
              <a:gd name="connsiteX181" fmla="*/ 4400959 w 4755921"/>
              <a:gd name="connsiteY181" fmla="*/ 2177 h 4127863"/>
              <a:gd name="connsiteX182" fmla="*/ 4307751 w 4755921"/>
              <a:gd name="connsiteY182" fmla="*/ 4218 h 4127863"/>
              <a:gd name="connsiteX183" fmla="*/ 4168957 w 4755921"/>
              <a:gd name="connsiteY183" fmla="*/ 8981 h 4127863"/>
              <a:gd name="connsiteX0" fmla="*/ 4346531 w 4755921"/>
              <a:gd name="connsiteY0" fmla="*/ 4899 h 4127863"/>
              <a:gd name="connsiteX1" fmla="*/ 4292102 w 4755921"/>
              <a:gd name="connsiteY1" fmla="*/ 2177 h 4127863"/>
              <a:gd name="connsiteX2" fmla="*/ 3747816 w 4755921"/>
              <a:gd name="connsiteY2" fmla="*/ 2177 h 4127863"/>
              <a:gd name="connsiteX3" fmla="*/ 3682502 w 4755921"/>
              <a:gd name="connsiteY3" fmla="*/ 23949 h 4127863"/>
              <a:gd name="connsiteX4" fmla="*/ 3638959 w 4755921"/>
              <a:gd name="connsiteY4" fmla="*/ 34834 h 4127863"/>
              <a:gd name="connsiteX5" fmla="*/ 3573645 w 4755921"/>
              <a:gd name="connsiteY5" fmla="*/ 56606 h 4127863"/>
              <a:gd name="connsiteX6" fmla="*/ 3486559 w 4755921"/>
              <a:gd name="connsiteY6" fmla="*/ 165463 h 4127863"/>
              <a:gd name="connsiteX7" fmla="*/ 3475673 w 4755921"/>
              <a:gd name="connsiteY7" fmla="*/ 198120 h 4127863"/>
              <a:gd name="connsiteX8" fmla="*/ 3453902 w 4755921"/>
              <a:gd name="connsiteY8" fmla="*/ 274320 h 4127863"/>
              <a:gd name="connsiteX9" fmla="*/ 3443016 w 4755921"/>
              <a:gd name="connsiteY9" fmla="*/ 611777 h 4127863"/>
              <a:gd name="connsiteX10" fmla="*/ 3432131 w 4755921"/>
              <a:gd name="connsiteY10" fmla="*/ 1188720 h 4127863"/>
              <a:gd name="connsiteX11" fmla="*/ 3421245 w 4755921"/>
              <a:gd name="connsiteY11" fmla="*/ 1254034 h 4127863"/>
              <a:gd name="connsiteX12" fmla="*/ 3388588 w 4755921"/>
              <a:gd name="connsiteY12" fmla="*/ 1373777 h 4127863"/>
              <a:gd name="connsiteX13" fmla="*/ 3377702 w 4755921"/>
              <a:gd name="connsiteY13" fmla="*/ 1406434 h 4127863"/>
              <a:gd name="connsiteX14" fmla="*/ 3355931 w 4755921"/>
              <a:gd name="connsiteY14" fmla="*/ 1428206 h 4127863"/>
              <a:gd name="connsiteX15" fmla="*/ 3345045 w 4755921"/>
              <a:gd name="connsiteY15" fmla="*/ 1460863 h 4127863"/>
              <a:gd name="connsiteX16" fmla="*/ 3312388 w 4755921"/>
              <a:gd name="connsiteY16" fmla="*/ 1471749 h 4127863"/>
              <a:gd name="connsiteX17" fmla="*/ 3290616 w 4755921"/>
              <a:gd name="connsiteY17" fmla="*/ 1493520 h 4127863"/>
              <a:gd name="connsiteX18" fmla="*/ 3214416 w 4755921"/>
              <a:gd name="connsiteY18" fmla="*/ 1526177 h 4127863"/>
              <a:gd name="connsiteX19" fmla="*/ 3094673 w 4755921"/>
              <a:gd name="connsiteY19" fmla="*/ 1558834 h 4127863"/>
              <a:gd name="connsiteX20" fmla="*/ 3062016 w 4755921"/>
              <a:gd name="connsiteY20" fmla="*/ 1569720 h 4127863"/>
              <a:gd name="connsiteX21" fmla="*/ 2942273 w 4755921"/>
              <a:gd name="connsiteY21" fmla="*/ 1591491 h 4127863"/>
              <a:gd name="connsiteX22" fmla="*/ 2256473 w 4755921"/>
              <a:gd name="connsiteY22" fmla="*/ 1602377 h 4127863"/>
              <a:gd name="connsiteX23" fmla="*/ 2136731 w 4755921"/>
              <a:gd name="connsiteY23" fmla="*/ 1624149 h 4127863"/>
              <a:gd name="connsiteX24" fmla="*/ 2071416 w 4755921"/>
              <a:gd name="connsiteY24" fmla="*/ 1645920 h 4127863"/>
              <a:gd name="connsiteX25" fmla="*/ 1914254 w 4755921"/>
              <a:gd name="connsiteY25" fmla="*/ 1659527 h 4127863"/>
              <a:gd name="connsiteX26" fmla="*/ 1534615 w 4755921"/>
              <a:gd name="connsiteY26" fmla="*/ 1641158 h 4127863"/>
              <a:gd name="connsiteX27" fmla="*/ 1511482 w 4755921"/>
              <a:gd name="connsiteY27" fmla="*/ 1643878 h 4127863"/>
              <a:gd name="connsiteX28" fmla="*/ 1463177 w 4755921"/>
              <a:gd name="connsiteY28" fmla="*/ 1641158 h 4127863"/>
              <a:gd name="connsiteX29" fmla="*/ 1450931 w 4755921"/>
              <a:gd name="connsiteY29" fmla="*/ 1656806 h 4127863"/>
              <a:gd name="connsiteX30" fmla="*/ 1363845 w 4755921"/>
              <a:gd name="connsiteY30" fmla="*/ 1645920 h 4127863"/>
              <a:gd name="connsiteX31" fmla="*/ 1287645 w 4755921"/>
              <a:gd name="connsiteY31" fmla="*/ 1635034 h 4127863"/>
              <a:gd name="connsiteX32" fmla="*/ 1102588 w 4755921"/>
              <a:gd name="connsiteY32" fmla="*/ 1645920 h 4127863"/>
              <a:gd name="connsiteX33" fmla="*/ 1048159 w 4755921"/>
              <a:gd name="connsiteY33" fmla="*/ 1689463 h 4127863"/>
              <a:gd name="connsiteX34" fmla="*/ 1015502 w 4755921"/>
              <a:gd name="connsiteY34" fmla="*/ 1711234 h 4127863"/>
              <a:gd name="connsiteX35" fmla="*/ 950188 w 4755921"/>
              <a:gd name="connsiteY35" fmla="*/ 1776549 h 4127863"/>
              <a:gd name="connsiteX36" fmla="*/ 917531 w 4755921"/>
              <a:gd name="connsiteY36" fmla="*/ 1809206 h 4127863"/>
              <a:gd name="connsiteX37" fmla="*/ 884873 w 4755921"/>
              <a:gd name="connsiteY37" fmla="*/ 1830977 h 4127863"/>
              <a:gd name="connsiteX38" fmla="*/ 830445 w 4755921"/>
              <a:gd name="connsiteY38" fmla="*/ 1863634 h 4127863"/>
              <a:gd name="connsiteX39" fmla="*/ 776016 w 4755921"/>
              <a:gd name="connsiteY39" fmla="*/ 1896291 h 4127863"/>
              <a:gd name="connsiteX40" fmla="*/ 754245 w 4755921"/>
              <a:gd name="connsiteY40" fmla="*/ 1918063 h 4127863"/>
              <a:gd name="connsiteX41" fmla="*/ 656273 w 4755921"/>
              <a:gd name="connsiteY41" fmla="*/ 1972491 h 4127863"/>
              <a:gd name="connsiteX42" fmla="*/ 569188 w 4755921"/>
              <a:gd name="connsiteY42" fmla="*/ 2016034 h 4127863"/>
              <a:gd name="connsiteX43" fmla="*/ 536531 w 4755921"/>
              <a:gd name="connsiteY43" fmla="*/ 2026920 h 4127863"/>
              <a:gd name="connsiteX44" fmla="*/ 449445 w 4755921"/>
              <a:gd name="connsiteY44" fmla="*/ 2070463 h 4127863"/>
              <a:gd name="connsiteX45" fmla="*/ 449445 w 4755921"/>
              <a:gd name="connsiteY45" fmla="*/ 2070463 h 4127863"/>
              <a:gd name="connsiteX46" fmla="*/ 384131 w 4755921"/>
              <a:gd name="connsiteY46" fmla="*/ 2103120 h 4127863"/>
              <a:gd name="connsiteX47" fmla="*/ 329702 w 4755921"/>
              <a:gd name="connsiteY47" fmla="*/ 2146663 h 4127863"/>
              <a:gd name="connsiteX48" fmla="*/ 286159 w 4755921"/>
              <a:gd name="connsiteY48" fmla="*/ 2157549 h 4127863"/>
              <a:gd name="connsiteX49" fmla="*/ 220845 w 4755921"/>
              <a:gd name="connsiteY49" fmla="*/ 2201091 h 4127863"/>
              <a:gd name="connsiteX50" fmla="*/ 199073 w 4755921"/>
              <a:gd name="connsiteY50" fmla="*/ 2222863 h 4127863"/>
              <a:gd name="connsiteX51" fmla="*/ 166416 w 4755921"/>
              <a:gd name="connsiteY51" fmla="*/ 2244634 h 4127863"/>
              <a:gd name="connsiteX52" fmla="*/ 144645 w 4755921"/>
              <a:gd name="connsiteY52" fmla="*/ 2266406 h 4127863"/>
              <a:gd name="connsiteX53" fmla="*/ 111988 w 4755921"/>
              <a:gd name="connsiteY53" fmla="*/ 2288177 h 4127863"/>
              <a:gd name="connsiteX54" fmla="*/ 68445 w 4755921"/>
              <a:gd name="connsiteY54" fmla="*/ 2342606 h 4127863"/>
              <a:gd name="connsiteX55" fmla="*/ 35788 w 4755921"/>
              <a:gd name="connsiteY55" fmla="*/ 2440577 h 4127863"/>
              <a:gd name="connsiteX56" fmla="*/ 24902 w 4755921"/>
              <a:gd name="connsiteY56" fmla="*/ 2473234 h 4127863"/>
              <a:gd name="connsiteX57" fmla="*/ 14016 w 4755921"/>
              <a:gd name="connsiteY57" fmla="*/ 2505891 h 4127863"/>
              <a:gd name="connsiteX58" fmla="*/ 14016 w 4755921"/>
              <a:gd name="connsiteY58" fmla="*/ 2810691 h 4127863"/>
              <a:gd name="connsiteX59" fmla="*/ 35788 w 4755921"/>
              <a:gd name="connsiteY59" fmla="*/ 2876006 h 4127863"/>
              <a:gd name="connsiteX60" fmla="*/ 8573 w 4755921"/>
              <a:gd name="connsiteY60" fmla="*/ 2920909 h 4127863"/>
              <a:gd name="connsiteX61" fmla="*/ 20820 w 4755921"/>
              <a:gd name="connsiteY61" fmla="*/ 2986224 h 4127863"/>
              <a:gd name="connsiteX62" fmla="*/ 22181 w 4755921"/>
              <a:gd name="connsiteY62" fmla="*/ 3039291 h 4127863"/>
              <a:gd name="connsiteX63" fmla="*/ 90216 w 4755921"/>
              <a:gd name="connsiteY63" fmla="*/ 3126377 h 4127863"/>
              <a:gd name="connsiteX64" fmla="*/ 101102 w 4755921"/>
              <a:gd name="connsiteY64" fmla="*/ 3159034 h 4127863"/>
              <a:gd name="connsiteX65" fmla="*/ 111988 w 4755921"/>
              <a:gd name="connsiteY65" fmla="*/ 3202577 h 4127863"/>
              <a:gd name="connsiteX66" fmla="*/ 144645 w 4755921"/>
              <a:gd name="connsiteY66" fmla="*/ 3322320 h 4127863"/>
              <a:gd name="connsiteX67" fmla="*/ 155531 w 4755921"/>
              <a:gd name="connsiteY67" fmla="*/ 3354977 h 4127863"/>
              <a:gd name="connsiteX68" fmla="*/ 166416 w 4755921"/>
              <a:gd name="connsiteY68" fmla="*/ 3387634 h 4127863"/>
              <a:gd name="connsiteX69" fmla="*/ 209959 w 4755921"/>
              <a:gd name="connsiteY69" fmla="*/ 3463834 h 4127863"/>
              <a:gd name="connsiteX70" fmla="*/ 231731 w 4755921"/>
              <a:gd name="connsiteY70" fmla="*/ 3496491 h 4127863"/>
              <a:gd name="connsiteX71" fmla="*/ 275273 w 4755921"/>
              <a:gd name="connsiteY71" fmla="*/ 3594463 h 4127863"/>
              <a:gd name="connsiteX72" fmla="*/ 297045 w 4755921"/>
              <a:gd name="connsiteY72" fmla="*/ 3616234 h 4127863"/>
              <a:gd name="connsiteX73" fmla="*/ 373245 w 4755921"/>
              <a:gd name="connsiteY73" fmla="*/ 3703320 h 4127863"/>
              <a:gd name="connsiteX74" fmla="*/ 405902 w 4755921"/>
              <a:gd name="connsiteY74" fmla="*/ 3735977 h 4127863"/>
              <a:gd name="connsiteX75" fmla="*/ 427673 w 4755921"/>
              <a:gd name="connsiteY75" fmla="*/ 3757749 h 4127863"/>
              <a:gd name="connsiteX76" fmla="*/ 460331 w 4755921"/>
              <a:gd name="connsiteY76" fmla="*/ 3768634 h 4127863"/>
              <a:gd name="connsiteX77" fmla="*/ 547416 w 4755921"/>
              <a:gd name="connsiteY77" fmla="*/ 3844834 h 4127863"/>
              <a:gd name="connsiteX78" fmla="*/ 601845 w 4755921"/>
              <a:gd name="connsiteY78" fmla="*/ 3888377 h 4127863"/>
              <a:gd name="connsiteX79" fmla="*/ 688931 w 4755921"/>
              <a:gd name="connsiteY79" fmla="*/ 3931920 h 4127863"/>
              <a:gd name="connsiteX80" fmla="*/ 732473 w 4755921"/>
              <a:gd name="connsiteY80" fmla="*/ 3953691 h 4127863"/>
              <a:gd name="connsiteX81" fmla="*/ 797788 w 4755921"/>
              <a:gd name="connsiteY81" fmla="*/ 3975463 h 4127863"/>
              <a:gd name="connsiteX82" fmla="*/ 830445 w 4755921"/>
              <a:gd name="connsiteY82" fmla="*/ 3986349 h 4127863"/>
              <a:gd name="connsiteX83" fmla="*/ 863102 w 4755921"/>
              <a:gd name="connsiteY83" fmla="*/ 4008120 h 4127863"/>
              <a:gd name="connsiteX84" fmla="*/ 971959 w 4755921"/>
              <a:gd name="connsiteY84" fmla="*/ 4040777 h 4127863"/>
              <a:gd name="connsiteX85" fmla="*/ 1004616 w 4755921"/>
              <a:gd name="connsiteY85" fmla="*/ 4062549 h 4127863"/>
              <a:gd name="connsiteX86" fmla="*/ 1157016 w 4755921"/>
              <a:gd name="connsiteY86" fmla="*/ 4106091 h 4127863"/>
              <a:gd name="connsiteX87" fmla="*/ 1309416 w 4755921"/>
              <a:gd name="connsiteY87" fmla="*/ 4127863 h 4127863"/>
              <a:gd name="connsiteX88" fmla="*/ 1581559 w 4755921"/>
              <a:gd name="connsiteY88" fmla="*/ 4116977 h 4127863"/>
              <a:gd name="connsiteX89" fmla="*/ 1646873 w 4755921"/>
              <a:gd name="connsiteY89" fmla="*/ 4084320 h 4127863"/>
              <a:gd name="connsiteX90" fmla="*/ 1668645 w 4755921"/>
              <a:gd name="connsiteY90" fmla="*/ 4062549 h 4127863"/>
              <a:gd name="connsiteX91" fmla="*/ 1701302 w 4755921"/>
              <a:gd name="connsiteY91" fmla="*/ 4051663 h 4127863"/>
              <a:gd name="connsiteX92" fmla="*/ 1744845 w 4755921"/>
              <a:gd name="connsiteY92" fmla="*/ 3975463 h 4127863"/>
              <a:gd name="connsiteX93" fmla="*/ 1755731 w 4755921"/>
              <a:gd name="connsiteY93" fmla="*/ 3942806 h 4127863"/>
              <a:gd name="connsiteX94" fmla="*/ 1766616 w 4755921"/>
              <a:gd name="connsiteY94" fmla="*/ 3899263 h 4127863"/>
              <a:gd name="connsiteX95" fmla="*/ 1788388 w 4755921"/>
              <a:gd name="connsiteY95" fmla="*/ 3866606 h 4127863"/>
              <a:gd name="connsiteX96" fmla="*/ 1810159 w 4755921"/>
              <a:gd name="connsiteY96" fmla="*/ 3779520 h 4127863"/>
              <a:gd name="connsiteX97" fmla="*/ 1831931 w 4755921"/>
              <a:gd name="connsiteY97" fmla="*/ 3648891 h 4127863"/>
              <a:gd name="connsiteX98" fmla="*/ 1777502 w 4755921"/>
              <a:gd name="connsiteY98" fmla="*/ 3387634 h 4127863"/>
              <a:gd name="connsiteX99" fmla="*/ 1744845 w 4755921"/>
              <a:gd name="connsiteY99" fmla="*/ 3376749 h 4127863"/>
              <a:gd name="connsiteX100" fmla="*/ 1723073 w 4755921"/>
              <a:gd name="connsiteY100" fmla="*/ 3354977 h 4127863"/>
              <a:gd name="connsiteX101" fmla="*/ 1559788 w 4755921"/>
              <a:gd name="connsiteY101" fmla="*/ 3333206 h 4127863"/>
              <a:gd name="connsiteX102" fmla="*/ 1527131 w 4755921"/>
              <a:gd name="connsiteY102" fmla="*/ 3322320 h 4127863"/>
              <a:gd name="connsiteX103" fmla="*/ 1483588 w 4755921"/>
              <a:gd name="connsiteY103" fmla="*/ 3311434 h 4127863"/>
              <a:gd name="connsiteX104" fmla="*/ 1418273 w 4755921"/>
              <a:gd name="connsiteY104" fmla="*/ 3289663 h 4127863"/>
              <a:gd name="connsiteX105" fmla="*/ 1363845 w 4755921"/>
              <a:gd name="connsiteY105" fmla="*/ 3246120 h 4127863"/>
              <a:gd name="connsiteX106" fmla="*/ 1287645 w 4755921"/>
              <a:gd name="connsiteY106" fmla="*/ 3202577 h 4127863"/>
              <a:gd name="connsiteX107" fmla="*/ 1211445 w 4755921"/>
              <a:gd name="connsiteY107" fmla="*/ 3137263 h 4127863"/>
              <a:gd name="connsiteX108" fmla="*/ 1189673 w 4755921"/>
              <a:gd name="connsiteY108" fmla="*/ 3104606 h 4127863"/>
              <a:gd name="connsiteX109" fmla="*/ 1167902 w 4755921"/>
              <a:gd name="connsiteY109" fmla="*/ 3082834 h 4127863"/>
              <a:gd name="connsiteX110" fmla="*/ 1135245 w 4755921"/>
              <a:gd name="connsiteY110" fmla="*/ 2973977 h 4127863"/>
              <a:gd name="connsiteX111" fmla="*/ 1124359 w 4755921"/>
              <a:gd name="connsiteY111" fmla="*/ 2941320 h 4127863"/>
              <a:gd name="connsiteX112" fmla="*/ 1146131 w 4755921"/>
              <a:gd name="connsiteY112" fmla="*/ 2723606 h 4127863"/>
              <a:gd name="connsiteX113" fmla="*/ 1157016 w 4755921"/>
              <a:gd name="connsiteY113" fmla="*/ 2690949 h 4127863"/>
              <a:gd name="connsiteX114" fmla="*/ 1178788 w 4755921"/>
              <a:gd name="connsiteY114" fmla="*/ 2658291 h 4127863"/>
              <a:gd name="connsiteX115" fmla="*/ 1233216 w 4755921"/>
              <a:gd name="connsiteY115" fmla="*/ 2549434 h 4127863"/>
              <a:gd name="connsiteX116" fmla="*/ 1233216 w 4755921"/>
              <a:gd name="connsiteY116" fmla="*/ 2549434 h 4127863"/>
              <a:gd name="connsiteX117" fmla="*/ 1244102 w 4755921"/>
              <a:gd name="connsiteY117" fmla="*/ 2516777 h 4127863"/>
              <a:gd name="connsiteX118" fmla="*/ 1276759 w 4755921"/>
              <a:gd name="connsiteY118" fmla="*/ 2495006 h 4127863"/>
              <a:gd name="connsiteX119" fmla="*/ 1298531 w 4755921"/>
              <a:gd name="connsiteY119" fmla="*/ 2473234 h 4127863"/>
              <a:gd name="connsiteX120" fmla="*/ 1320302 w 4755921"/>
              <a:gd name="connsiteY120" fmla="*/ 2440577 h 4127863"/>
              <a:gd name="connsiteX121" fmla="*/ 1363845 w 4755921"/>
              <a:gd name="connsiteY121" fmla="*/ 2418806 h 4127863"/>
              <a:gd name="connsiteX122" fmla="*/ 1396502 w 4755921"/>
              <a:gd name="connsiteY122" fmla="*/ 2397034 h 4127863"/>
              <a:gd name="connsiteX123" fmla="*/ 1461816 w 4755921"/>
              <a:gd name="connsiteY123" fmla="*/ 2375263 h 4127863"/>
              <a:gd name="connsiteX124" fmla="*/ 1548902 w 4755921"/>
              <a:gd name="connsiteY124" fmla="*/ 2353491 h 4127863"/>
              <a:gd name="connsiteX125" fmla="*/ 1625102 w 4755921"/>
              <a:gd name="connsiteY125" fmla="*/ 2342606 h 4127863"/>
              <a:gd name="connsiteX126" fmla="*/ 2691902 w 4755921"/>
              <a:gd name="connsiteY126" fmla="*/ 2331720 h 4127863"/>
              <a:gd name="connsiteX127" fmla="*/ 2746331 w 4755921"/>
              <a:gd name="connsiteY127" fmla="*/ 2320834 h 4127863"/>
              <a:gd name="connsiteX128" fmla="*/ 2811645 w 4755921"/>
              <a:gd name="connsiteY128" fmla="*/ 2309949 h 4127863"/>
              <a:gd name="connsiteX129" fmla="*/ 2855188 w 4755921"/>
              <a:gd name="connsiteY129" fmla="*/ 2299063 h 4127863"/>
              <a:gd name="connsiteX130" fmla="*/ 2909616 w 4755921"/>
              <a:gd name="connsiteY130" fmla="*/ 2288177 h 4127863"/>
              <a:gd name="connsiteX131" fmla="*/ 2942273 w 4755921"/>
              <a:gd name="connsiteY131" fmla="*/ 2277291 h 4127863"/>
              <a:gd name="connsiteX132" fmla="*/ 3018473 w 4755921"/>
              <a:gd name="connsiteY132" fmla="*/ 2266406 h 4127863"/>
              <a:gd name="connsiteX133" fmla="*/ 3072902 w 4755921"/>
              <a:gd name="connsiteY133" fmla="*/ 2255520 h 4127863"/>
              <a:gd name="connsiteX134" fmla="*/ 3170873 w 4755921"/>
              <a:gd name="connsiteY134" fmla="*/ 2244634 h 4127863"/>
              <a:gd name="connsiteX135" fmla="*/ 3236188 w 4755921"/>
              <a:gd name="connsiteY135" fmla="*/ 2233749 h 4127863"/>
              <a:gd name="connsiteX136" fmla="*/ 3312388 w 4755921"/>
              <a:gd name="connsiteY136" fmla="*/ 2222863 h 4127863"/>
              <a:gd name="connsiteX137" fmla="*/ 3410359 w 4755921"/>
              <a:gd name="connsiteY137" fmla="*/ 2201091 h 4127863"/>
              <a:gd name="connsiteX138" fmla="*/ 3443016 w 4755921"/>
              <a:gd name="connsiteY138" fmla="*/ 2190206 h 4127863"/>
              <a:gd name="connsiteX139" fmla="*/ 3486559 w 4755921"/>
              <a:gd name="connsiteY139" fmla="*/ 2179320 h 4127863"/>
              <a:gd name="connsiteX140" fmla="*/ 3551873 w 4755921"/>
              <a:gd name="connsiteY140" fmla="*/ 2157549 h 4127863"/>
              <a:gd name="connsiteX141" fmla="*/ 3628073 w 4755921"/>
              <a:gd name="connsiteY141" fmla="*/ 2146663 h 4127863"/>
              <a:gd name="connsiteX142" fmla="*/ 3715159 w 4755921"/>
              <a:gd name="connsiteY142" fmla="*/ 2124891 h 4127863"/>
              <a:gd name="connsiteX143" fmla="*/ 3758702 w 4755921"/>
              <a:gd name="connsiteY143" fmla="*/ 2114006 h 4127863"/>
              <a:gd name="connsiteX144" fmla="*/ 3791359 w 4755921"/>
              <a:gd name="connsiteY144" fmla="*/ 2092234 h 4127863"/>
              <a:gd name="connsiteX145" fmla="*/ 3932873 w 4755921"/>
              <a:gd name="connsiteY145" fmla="*/ 2059577 h 4127863"/>
              <a:gd name="connsiteX146" fmla="*/ 4019959 w 4755921"/>
              <a:gd name="connsiteY146" fmla="*/ 2026920 h 4127863"/>
              <a:gd name="connsiteX147" fmla="*/ 4063502 w 4755921"/>
              <a:gd name="connsiteY147" fmla="*/ 2005149 h 4127863"/>
              <a:gd name="connsiteX148" fmla="*/ 4096159 w 4755921"/>
              <a:gd name="connsiteY148" fmla="*/ 1994263 h 4127863"/>
              <a:gd name="connsiteX149" fmla="*/ 4139702 w 4755921"/>
              <a:gd name="connsiteY149" fmla="*/ 1961606 h 4127863"/>
              <a:gd name="connsiteX150" fmla="*/ 4172359 w 4755921"/>
              <a:gd name="connsiteY150" fmla="*/ 1950720 h 4127863"/>
              <a:gd name="connsiteX151" fmla="*/ 4194131 w 4755921"/>
              <a:gd name="connsiteY151" fmla="*/ 1928949 h 4127863"/>
              <a:gd name="connsiteX152" fmla="*/ 4237673 w 4755921"/>
              <a:gd name="connsiteY152" fmla="*/ 1907177 h 4127863"/>
              <a:gd name="connsiteX153" fmla="*/ 4259445 w 4755921"/>
              <a:gd name="connsiteY153" fmla="*/ 1885406 h 4127863"/>
              <a:gd name="connsiteX154" fmla="*/ 4292102 w 4755921"/>
              <a:gd name="connsiteY154" fmla="*/ 1863634 h 4127863"/>
              <a:gd name="connsiteX155" fmla="*/ 4335645 w 4755921"/>
              <a:gd name="connsiteY155" fmla="*/ 1798320 h 4127863"/>
              <a:gd name="connsiteX156" fmla="*/ 4379188 w 4755921"/>
              <a:gd name="connsiteY156" fmla="*/ 1733006 h 4127863"/>
              <a:gd name="connsiteX157" fmla="*/ 4411845 w 4755921"/>
              <a:gd name="connsiteY157" fmla="*/ 1678577 h 4127863"/>
              <a:gd name="connsiteX158" fmla="*/ 4422731 w 4755921"/>
              <a:gd name="connsiteY158" fmla="*/ 1645920 h 4127863"/>
              <a:gd name="connsiteX159" fmla="*/ 4444502 w 4755921"/>
              <a:gd name="connsiteY159" fmla="*/ 1613263 h 4127863"/>
              <a:gd name="connsiteX160" fmla="*/ 4466273 w 4755921"/>
              <a:gd name="connsiteY160" fmla="*/ 1569720 h 4127863"/>
              <a:gd name="connsiteX161" fmla="*/ 4488045 w 4755921"/>
              <a:gd name="connsiteY161" fmla="*/ 1537063 h 4127863"/>
              <a:gd name="connsiteX162" fmla="*/ 4498931 w 4755921"/>
              <a:gd name="connsiteY162" fmla="*/ 1504406 h 4127863"/>
              <a:gd name="connsiteX163" fmla="*/ 4542473 w 4755921"/>
              <a:gd name="connsiteY163" fmla="*/ 1449977 h 4127863"/>
              <a:gd name="connsiteX164" fmla="*/ 4564245 w 4755921"/>
              <a:gd name="connsiteY164" fmla="*/ 1384663 h 4127863"/>
              <a:gd name="connsiteX165" fmla="*/ 4618673 w 4755921"/>
              <a:gd name="connsiteY165" fmla="*/ 1297577 h 4127863"/>
              <a:gd name="connsiteX166" fmla="*/ 4662216 w 4755921"/>
              <a:gd name="connsiteY166" fmla="*/ 1199606 h 4127863"/>
              <a:gd name="connsiteX167" fmla="*/ 4705759 w 4755921"/>
              <a:gd name="connsiteY167" fmla="*/ 1079863 h 4127863"/>
              <a:gd name="connsiteX168" fmla="*/ 4727531 w 4755921"/>
              <a:gd name="connsiteY168" fmla="*/ 992777 h 4127863"/>
              <a:gd name="connsiteX169" fmla="*/ 4726850 w 4755921"/>
              <a:gd name="connsiteY169" fmla="*/ 929504 h 4127863"/>
              <a:gd name="connsiteX170" fmla="*/ 4721407 w 4755921"/>
              <a:gd name="connsiteY170" fmla="*/ 819286 h 4127863"/>
              <a:gd name="connsiteX171" fmla="*/ 4737055 w 4755921"/>
              <a:gd name="connsiteY171" fmla="*/ 760777 h 4127863"/>
              <a:gd name="connsiteX172" fmla="*/ 4744540 w 4755921"/>
              <a:gd name="connsiteY172" fmla="*/ 693420 h 4127863"/>
              <a:gd name="connsiteX173" fmla="*/ 4755425 w 4755921"/>
              <a:gd name="connsiteY173" fmla="*/ 607695 h 4127863"/>
              <a:gd name="connsiteX174" fmla="*/ 4735014 w 4755921"/>
              <a:gd name="connsiteY174" fmla="*/ 400187 h 4127863"/>
              <a:gd name="connsiteX175" fmla="*/ 4673782 w 4755921"/>
              <a:gd name="connsiteY175" fmla="*/ 225335 h 4127863"/>
              <a:gd name="connsiteX176" fmla="*/ 4618673 w 4755921"/>
              <a:gd name="connsiteY176" fmla="*/ 129404 h 4127863"/>
              <a:gd name="connsiteX177" fmla="*/ 4586016 w 4755921"/>
              <a:gd name="connsiteY177" fmla="*/ 56606 h 4127863"/>
              <a:gd name="connsiteX178" fmla="*/ 4553359 w 4755921"/>
              <a:gd name="connsiteY178" fmla="*/ 45720 h 4127863"/>
              <a:gd name="connsiteX179" fmla="*/ 4498931 w 4755921"/>
              <a:gd name="connsiteY179" fmla="*/ 34834 h 4127863"/>
              <a:gd name="connsiteX180" fmla="*/ 4433616 w 4755921"/>
              <a:gd name="connsiteY180" fmla="*/ 13063 h 4127863"/>
              <a:gd name="connsiteX181" fmla="*/ 4400959 w 4755921"/>
              <a:gd name="connsiteY181" fmla="*/ 2177 h 4127863"/>
              <a:gd name="connsiteX182" fmla="*/ 4307751 w 4755921"/>
              <a:gd name="connsiteY182" fmla="*/ 4218 h 4127863"/>
              <a:gd name="connsiteX183" fmla="*/ 4168957 w 4755921"/>
              <a:gd name="connsiteY183" fmla="*/ 8981 h 4127863"/>
              <a:gd name="connsiteX0" fmla="*/ 4358405 w 4767795"/>
              <a:gd name="connsiteY0" fmla="*/ 4899 h 4127863"/>
              <a:gd name="connsiteX1" fmla="*/ 4303976 w 4767795"/>
              <a:gd name="connsiteY1" fmla="*/ 2177 h 4127863"/>
              <a:gd name="connsiteX2" fmla="*/ 3759690 w 4767795"/>
              <a:gd name="connsiteY2" fmla="*/ 2177 h 4127863"/>
              <a:gd name="connsiteX3" fmla="*/ 3694376 w 4767795"/>
              <a:gd name="connsiteY3" fmla="*/ 23949 h 4127863"/>
              <a:gd name="connsiteX4" fmla="*/ 3650833 w 4767795"/>
              <a:gd name="connsiteY4" fmla="*/ 34834 h 4127863"/>
              <a:gd name="connsiteX5" fmla="*/ 3585519 w 4767795"/>
              <a:gd name="connsiteY5" fmla="*/ 56606 h 4127863"/>
              <a:gd name="connsiteX6" fmla="*/ 3498433 w 4767795"/>
              <a:gd name="connsiteY6" fmla="*/ 165463 h 4127863"/>
              <a:gd name="connsiteX7" fmla="*/ 3487547 w 4767795"/>
              <a:gd name="connsiteY7" fmla="*/ 198120 h 4127863"/>
              <a:gd name="connsiteX8" fmla="*/ 3465776 w 4767795"/>
              <a:gd name="connsiteY8" fmla="*/ 274320 h 4127863"/>
              <a:gd name="connsiteX9" fmla="*/ 3454890 w 4767795"/>
              <a:gd name="connsiteY9" fmla="*/ 611777 h 4127863"/>
              <a:gd name="connsiteX10" fmla="*/ 3444005 w 4767795"/>
              <a:gd name="connsiteY10" fmla="*/ 1188720 h 4127863"/>
              <a:gd name="connsiteX11" fmla="*/ 3433119 w 4767795"/>
              <a:gd name="connsiteY11" fmla="*/ 1254034 h 4127863"/>
              <a:gd name="connsiteX12" fmla="*/ 3400462 w 4767795"/>
              <a:gd name="connsiteY12" fmla="*/ 1373777 h 4127863"/>
              <a:gd name="connsiteX13" fmla="*/ 3389576 w 4767795"/>
              <a:gd name="connsiteY13" fmla="*/ 1406434 h 4127863"/>
              <a:gd name="connsiteX14" fmla="*/ 3367805 w 4767795"/>
              <a:gd name="connsiteY14" fmla="*/ 1428206 h 4127863"/>
              <a:gd name="connsiteX15" fmla="*/ 3356919 w 4767795"/>
              <a:gd name="connsiteY15" fmla="*/ 1460863 h 4127863"/>
              <a:gd name="connsiteX16" fmla="*/ 3324262 w 4767795"/>
              <a:gd name="connsiteY16" fmla="*/ 1471749 h 4127863"/>
              <a:gd name="connsiteX17" fmla="*/ 3302490 w 4767795"/>
              <a:gd name="connsiteY17" fmla="*/ 1493520 h 4127863"/>
              <a:gd name="connsiteX18" fmla="*/ 3226290 w 4767795"/>
              <a:gd name="connsiteY18" fmla="*/ 1526177 h 4127863"/>
              <a:gd name="connsiteX19" fmla="*/ 3106547 w 4767795"/>
              <a:gd name="connsiteY19" fmla="*/ 1558834 h 4127863"/>
              <a:gd name="connsiteX20" fmla="*/ 3073890 w 4767795"/>
              <a:gd name="connsiteY20" fmla="*/ 1569720 h 4127863"/>
              <a:gd name="connsiteX21" fmla="*/ 2954147 w 4767795"/>
              <a:gd name="connsiteY21" fmla="*/ 1591491 h 4127863"/>
              <a:gd name="connsiteX22" fmla="*/ 2268347 w 4767795"/>
              <a:gd name="connsiteY22" fmla="*/ 1602377 h 4127863"/>
              <a:gd name="connsiteX23" fmla="*/ 2148605 w 4767795"/>
              <a:gd name="connsiteY23" fmla="*/ 1624149 h 4127863"/>
              <a:gd name="connsiteX24" fmla="*/ 2083290 w 4767795"/>
              <a:gd name="connsiteY24" fmla="*/ 1645920 h 4127863"/>
              <a:gd name="connsiteX25" fmla="*/ 1926128 w 4767795"/>
              <a:gd name="connsiteY25" fmla="*/ 1659527 h 4127863"/>
              <a:gd name="connsiteX26" fmla="*/ 1546489 w 4767795"/>
              <a:gd name="connsiteY26" fmla="*/ 1641158 h 4127863"/>
              <a:gd name="connsiteX27" fmla="*/ 1523356 w 4767795"/>
              <a:gd name="connsiteY27" fmla="*/ 1643878 h 4127863"/>
              <a:gd name="connsiteX28" fmla="*/ 1475051 w 4767795"/>
              <a:gd name="connsiteY28" fmla="*/ 1641158 h 4127863"/>
              <a:gd name="connsiteX29" fmla="*/ 1462805 w 4767795"/>
              <a:gd name="connsiteY29" fmla="*/ 1656806 h 4127863"/>
              <a:gd name="connsiteX30" fmla="*/ 1375719 w 4767795"/>
              <a:gd name="connsiteY30" fmla="*/ 1645920 h 4127863"/>
              <a:gd name="connsiteX31" fmla="*/ 1299519 w 4767795"/>
              <a:gd name="connsiteY31" fmla="*/ 1635034 h 4127863"/>
              <a:gd name="connsiteX32" fmla="*/ 1114462 w 4767795"/>
              <a:gd name="connsiteY32" fmla="*/ 1645920 h 4127863"/>
              <a:gd name="connsiteX33" fmla="*/ 1060033 w 4767795"/>
              <a:gd name="connsiteY33" fmla="*/ 1689463 h 4127863"/>
              <a:gd name="connsiteX34" fmla="*/ 1027376 w 4767795"/>
              <a:gd name="connsiteY34" fmla="*/ 1711234 h 4127863"/>
              <a:gd name="connsiteX35" fmla="*/ 962062 w 4767795"/>
              <a:gd name="connsiteY35" fmla="*/ 1776549 h 4127863"/>
              <a:gd name="connsiteX36" fmla="*/ 929405 w 4767795"/>
              <a:gd name="connsiteY36" fmla="*/ 1809206 h 4127863"/>
              <a:gd name="connsiteX37" fmla="*/ 896747 w 4767795"/>
              <a:gd name="connsiteY37" fmla="*/ 1830977 h 4127863"/>
              <a:gd name="connsiteX38" fmla="*/ 842319 w 4767795"/>
              <a:gd name="connsiteY38" fmla="*/ 1863634 h 4127863"/>
              <a:gd name="connsiteX39" fmla="*/ 787890 w 4767795"/>
              <a:gd name="connsiteY39" fmla="*/ 1896291 h 4127863"/>
              <a:gd name="connsiteX40" fmla="*/ 766119 w 4767795"/>
              <a:gd name="connsiteY40" fmla="*/ 1918063 h 4127863"/>
              <a:gd name="connsiteX41" fmla="*/ 668147 w 4767795"/>
              <a:gd name="connsiteY41" fmla="*/ 1972491 h 4127863"/>
              <a:gd name="connsiteX42" fmla="*/ 581062 w 4767795"/>
              <a:gd name="connsiteY42" fmla="*/ 2016034 h 4127863"/>
              <a:gd name="connsiteX43" fmla="*/ 548405 w 4767795"/>
              <a:gd name="connsiteY43" fmla="*/ 2026920 h 4127863"/>
              <a:gd name="connsiteX44" fmla="*/ 461319 w 4767795"/>
              <a:gd name="connsiteY44" fmla="*/ 2070463 h 4127863"/>
              <a:gd name="connsiteX45" fmla="*/ 461319 w 4767795"/>
              <a:gd name="connsiteY45" fmla="*/ 2070463 h 4127863"/>
              <a:gd name="connsiteX46" fmla="*/ 396005 w 4767795"/>
              <a:gd name="connsiteY46" fmla="*/ 2103120 h 4127863"/>
              <a:gd name="connsiteX47" fmla="*/ 341576 w 4767795"/>
              <a:gd name="connsiteY47" fmla="*/ 2146663 h 4127863"/>
              <a:gd name="connsiteX48" fmla="*/ 298033 w 4767795"/>
              <a:gd name="connsiteY48" fmla="*/ 2157549 h 4127863"/>
              <a:gd name="connsiteX49" fmla="*/ 232719 w 4767795"/>
              <a:gd name="connsiteY49" fmla="*/ 2201091 h 4127863"/>
              <a:gd name="connsiteX50" fmla="*/ 210947 w 4767795"/>
              <a:gd name="connsiteY50" fmla="*/ 2222863 h 4127863"/>
              <a:gd name="connsiteX51" fmla="*/ 178290 w 4767795"/>
              <a:gd name="connsiteY51" fmla="*/ 2244634 h 4127863"/>
              <a:gd name="connsiteX52" fmla="*/ 156519 w 4767795"/>
              <a:gd name="connsiteY52" fmla="*/ 2266406 h 4127863"/>
              <a:gd name="connsiteX53" fmla="*/ 123862 w 4767795"/>
              <a:gd name="connsiteY53" fmla="*/ 2288177 h 4127863"/>
              <a:gd name="connsiteX54" fmla="*/ 80319 w 4767795"/>
              <a:gd name="connsiteY54" fmla="*/ 2342606 h 4127863"/>
              <a:gd name="connsiteX55" fmla="*/ 47662 w 4767795"/>
              <a:gd name="connsiteY55" fmla="*/ 2440577 h 4127863"/>
              <a:gd name="connsiteX56" fmla="*/ 36776 w 4767795"/>
              <a:gd name="connsiteY56" fmla="*/ 2473234 h 4127863"/>
              <a:gd name="connsiteX57" fmla="*/ 25890 w 4767795"/>
              <a:gd name="connsiteY57" fmla="*/ 2505891 h 4127863"/>
              <a:gd name="connsiteX58" fmla="*/ 25890 w 4767795"/>
              <a:gd name="connsiteY58" fmla="*/ 2810691 h 4127863"/>
              <a:gd name="connsiteX59" fmla="*/ 37 w 4767795"/>
              <a:gd name="connsiteY59" fmla="*/ 2866481 h 4127863"/>
              <a:gd name="connsiteX60" fmla="*/ 20447 w 4767795"/>
              <a:gd name="connsiteY60" fmla="*/ 2920909 h 4127863"/>
              <a:gd name="connsiteX61" fmla="*/ 32694 w 4767795"/>
              <a:gd name="connsiteY61" fmla="*/ 2986224 h 4127863"/>
              <a:gd name="connsiteX62" fmla="*/ 34055 w 4767795"/>
              <a:gd name="connsiteY62" fmla="*/ 3039291 h 4127863"/>
              <a:gd name="connsiteX63" fmla="*/ 102090 w 4767795"/>
              <a:gd name="connsiteY63" fmla="*/ 3126377 h 4127863"/>
              <a:gd name="connsiteX64" fmla="*/ 112976 w 4767795"/>
              <a:gd name="connsiteY64" fmla="*/ 3159034 h 4127863"/>
              <a:gd name="connsiteX65" fmla="*/ 123862 w 4767795"/>
              <a:gd name="connsiteY65" fmla="*/ 3202577 h 4127863"/>
              <a:gd name="connsiteX66" fmla="*/ 156519 w 4767795"/>
              <a:gd name="connsiteY66" fmla="*/ 3322320 h 4127863"/>
              <a:gd name="connsiteX67" fmla="*/ 167405 w 4767795"/>
              <a:gd name="connsiteY67" fmla="*/ 3354977 h 4127863"/>
              <a:gd name="connsiteX68" fmla="*/ 178290 w 4767795"/>
              <a:gd name="connsiteY68" fmla="*/ 3387634 h 4127863"/>
              <a:gd name="connsiteX69" fmla="*/ 221833 w 4767795"/>
              <a:gd name="connsiteY69" fmla="*/ 3463834 h 4127863"/>
              <a:gd name="connsiteX70" fmla="*/ 243605 w 4767795"/>
              <a:gd name="connsiteY70" fmla="*/ 3496491 h 4127863"/>
              <a:gd name="connsiteX71" fmla="*/ 287147 w 4767795"/>
              <a:gd name="connsiteY71" fmla="*/ 3594463 h 4127863"/>
              <a:gd name="connsiteX72" fmla="*/ 308919 w 4767795"/>
              <a:gd name="connsiteY72" fmla="*/ 3616234 h 4127863"/>
              <a:gd name="connsiteX73" fmla="*/ 385119 w 4767795"/>
              <a:gd name="connsiteY73" fmla="*/ 3703320 h 4127863"/>
              <a:gd name="connsiteX74" fmla="*/ 417776 w 4767795"/>
              <a:gd name="connsiteY74" fmla="*/ 3735977 h 4127863"/>
              <a:gd name="connsiteX75" fmla="*/ 439547 w 4767795"/>
              <a:gd name="connsiteY75" fmla="*/ 3757749 h 4127863"/>
              <a:gd name="connsiteX76" fmla="*/ 472205 w 4767795"/>
              <a:gd name="connsiteY76" fmla="*/ 3768634 h 4127863"/>
              <a:gd name="connsiteX77" fmla="*/ 559290 w 4767795"/>
              <a:gd name="connsiteY77" fmla="*/ 3844834 h 4127863"/>
              <a:gd name="connsiteX78" fmla="*/ 613719 w 4767795"/>
              <a:gd name="connsiteY78" fmla="*/ 3888377 h 4127863"/>
              <a:gd name="connsiteX79" fmla="*/ 700805 w 4767795"/>
              <a:gd name="connsiteY79" fmla="*/ 3931920 h 4127863"/>
              <a:gd name="connsiteX80" fmla="*/ 744347 w 4767795"/>
              <a:gd name="connsiteY80" fmla="*/ 3953691 h 4127863"/>
              <a:gd name="connsiteX81" fmla="*/ 809662 w 4767795"/>
              <a:gd name="connsiteY81" fmla="*/ 3975463 h 4127863"/>
              <a:gd name="connsiteX82" fmla="*/ 842319 w 4767795"/>
              <a:gd name="connsiteY82" fmla="*/ 3986349 h 4127863"/>
              <a:gd name="connsiteX83" fmla="*/ 874976 w 4767795"/>
              <a:gd name="connsiteY83" fmla="*/ 4008120 h 4127863"/>
              <a:gd name="connsiteX84" fmla="*/ 983833 w 4767795"/>
              <a:gd name="connsiteY84" fmla="*/ 4040777 h 4127863"/>
              <a:gd name="connsiteX85" fmla="*/ 1016490 w 4767795"/>
              <a:gd name="connsiteY85" fmla="*/ 4062549 h 4127863"/>
              <a:gd name="connsiteX86" fmla="*/ 1168890 w 4767795"/>
              <a:gd name="connsiteY86" fmla="*/ 4106091 h 4127863"/>
              <a:gd name="connsiteX87" fmla="*/ 1321290 w 4767795"/>
              <a:gd name="connsiteY87" fmla="*/ 4127863 h 4127863"/>
              <a:gd name="connsiteX88" fmla="*/ 1593433 w 4767795"/>
              <a:gd name="connsiteY88" fmla="*/ 4116977 h 4127863"/>
              <a:gd name="connsiteX89" fmla="*/ 1658747 w 4767795"/>
              <a:gd name="connsiteY89" fmla="*/ 4084320 h 4127863"/>
              <a:gd name="connsiteX90" fmla="*/ 1680519 w 4767795"/>
              <a:gd name="connsiteY90" fmla="*/ 4062549 h 4127863"/>
              <a:gd name="connsiteX91" fmla="*/ 1713176 w 4767795"/>
              <a:gd name="connsiteY91" fmla="*/ 4051663 h 4127863"/>
              <a:gd name="connsiteX92" fmla="*/ 1756719 w 4767795"/>
              <a:gd name="connsiteY92" fmla="*/ 3975463 h 4127863"/>
              <a:gd name="connsiteX93" fmla="*/ 1767605 w 4767795"/>
              <a:gd name="connsiteY93" fmla="*/ 3942806 h 4127863"/>
              <a:gd name="connsiteX94" fmla="*/ 1778490 w 4767795"/>
              <a:gd name="connsiteY94" fmla="*/ 3899263 h 4127863"/>
              <a:gd name="connsiteX95" fmla="*/ 1800262 w 4767795"/>
              <a:gd name="connsiteY95" fmla="*/ 3866606 h 4127863"/>
              <a:gd name="connsiteX96" fmla="*/ 1822033 w 4767795"/>
              <a:gd name="connsiteY96" fmla="*/ 3779520 h 4127863"/>
              <a:gd name="connsiteX97" fmla="*/ 1843805 w 4767795"/>
              <a:gd name="connsiteY97" fmla="*/ 3648891 h 4127863"/>
              <a:gd name="connsiteX98" fmla="*/ 1789376 w 4767795"/>
              <a:gd name="connsiteY98" fmla="*/ 3387634 h 4127863"/>
              <a:gd name="connsiteX99" fmla="*/ 1756719 w 4767795"/>
              <a:gd name="connsiteY99" fmla="*/ 3376749 h 4127863"/>
              <a:gd name="connsiteX100" fmla="*/ 1734947 w 4767795"/>
              <a:gd name="connsiteY100" fmla="*/ 3354977 h 4127863"/>
              <a:gd name="connsiteX101" fmla="*/ 1571662 w 4767795"/>
              <a:gd name="connsiteY101" fmla="*/ 3333206 h 4127863"/>
              <a:gd name="connsiteX102" fmla="*/ 1539005 w 4767795"/>
              <a:gd name="connsiteY102" fmla="*/ 3322320 h 4127863"/>
              <a:gd name="connsiteX103" fmla="*/ 1495462 w 4767795"/>
              <a:gd name="connsiteY103" fmla="*/ 3311434 h 4127863"/>
              <a:gd name="connsiteX104" fmla="*/ 1430147 w 4767795"/>
              <a:gd name="connsiteY104" fmla="*/ 3289663 h 4127863"/>
              <a:gd name="connsiteX105" fmla="*/ 1375719 w 4767795"/>
              <a:gd name="connsiteY105" fmla="*/ 3246120 h 4127863"/>
              <a:gd name="connsiteX106" fmla="*/ 1299519 w 4767795"/>
              <a:gd name="connsiteY106" fmla="*/ 3202577 h 4127863"/>
              <a:gd name="connsiteX107" fmla="*/ 1223319 w 4767795"/>
              <a:gd name="connsiteY107" fmla="*/ 3137263 h 4127863"/>
              <a:gd name="connsiteX108" fmla="*/ 1201547 w 4767795"/>
              <a:gd name="connsiteY108" fmla="*/ 3104606 h 4127863"/>
              <a:gd name="connsiteX109" fmla="*/ 1179776 w 4767795"/>
              <a:gd name="connsiteY109" fmla="*/ 3082834 h 4127863"/>
              <a:gd name="connsiteX110" fmla="*/ 1147119 w 4767795"/>
              <a:gd name="connsiteY110" fmla="*/ 2973977 h 4127863"/>
              <a:gd name="connsiteX111" fmla="*/ 1136233 w 4767795"/>
              <a:gd name="connsiteY111" fmla="*/ 2941320 h 4127863"/>
              <a:gd name="connsiteX112" fmla="*/ 1158005 w 4767795"/>
              <a:gd name="connsiteY112" fmla="*/ 2723606 h 4127863"/>
              <a:gd name="connsiteX113" fmla="*/ 1168890 w 4767795"/>
              <a:gd name="connsiteY113" fmla="*/ 2690949 h 4127863"/>
              <a:gd name="connsiteX114" fmla="*/ 1190662 w 4767795"/>
              <a:gd name="connsiteY114" fmla="*/ 2658291 h 4127863"/>
              <a:gd name="connsiteX115" fmla="*/ 1245090 w 4767795"/>
              <a:gd name="connsiteY115" fmla="*/ 2549434 h 4127863"/>
              <a:gd name="connsiteX116" fmla="*/ 1245090 w 4767795"/>
              <a:gd name="connsiteY116" fmla="*/ 2549434 h 4127863"/>
              <a:gd name="connsiteX117" fmla="*/ 1255976 w 4767795"/>
              <a:gd name="connsiteY117" fmla="*/ 2516777 h 4127863"/>
              <a:gd name="connsiteX118" fmla="*/ 1288633 w 4767795"/>
              <a:gd name="connsiteY118" fmla="*/ 2495006 h 4127863"/>
              <a:gd name="connsiteX119" fmla="*/ 1310405 w 4767795"/>
              <a:gd name="connsiteY119" fmla="*/ 2473234 h 4127863"/>
              <a:gd name="connsiteX120" fmla="*/ 1332176 w 4767795"/>
              <a:gd name="connsiteY120" fmla="*/ 2440577 h 4127863"/>
              <a:gd name="connsiteX121" fmla="*/ 1375719 w 4767795"/>
              <a:gd name="connsiteY121" fmla="*/ 2418806 h 4127863"/>
              <a:gd name="connsiteX122" fmla="*/ 1408376 w 4767795"/>
              <a:gd name="connsiteY122" fmla="*/ 2397034 h 4127863"/>
              <a:gd name="connsiteX123" fmla="*/ 1473690 w 4767795"/>
              <a:gd name="connsiteY123" fmla="*/ 2375263 h 4127863"/>
              <a:gd name="connsiteX124" fmla="*/ 1560776 w 4767795"/>
              <a:gd name="connsiteY124" fmla="*/ 2353491 h 4127863"/>
              <a:gd name="connsiteX125" fmla="*/ 1636976 w 4767795"/>
              <a:gd name="connsiteY125" fmla="*/ 2342606 h 4127863"/>
              <a:gd name="connsiteX126" fmla="*/ 2703776 w 4767795"/>
              <a:gd name="connsiteY126" fmla="*/ 2331720 h 4127863"/>
              <a:gd name="connsiteX127" fmla="*/ 2758205 w 4767795"/>
              <a:gd name="connsiteY127" fmla="*/ 2320834 h 4127863"/>
              <a:gd name="connsiteX128" fmla="*/ 2823519 w 4767795"/>
              <a:gd name="connsiteY128" fmla="*/ 2309949 h 4127863"/>
              <a:gd name="connsiteX129" fmla="*/ 2867062 w 4767795"/>
              <a:gd name="connsiteY129" fmla="*/ 2299063 h 4127863"/>
              <a:gd name="connsiteX130" fmla="*/ 2921490 w 4767795"/>
              <a:gd name="connsiteY130" fmla="*/ 2288177 h 4127863"/>
              <a:gd name="connsiteX131" fmla="*/ 2954147 w 4767795"/>
              <a:gd name="connsiteY131" fmla="*/ 2277291 h 4127863"/>
              <a:gd name="connsiteX132" fmla="*/ 3030347 w 4767795"/>
              <a:gd name="connsiteY132" fmla="*/ 2266406 h 4127863"/>
              <a:gd name="connsiteX133" fmla="*/ 3084776 w 4767795"/>
              <a:gd name="connsiteY133" fmla="*/ 2255520 h 4127863"/>
              <a:gd name="connsiteX134" fmla="*/ 3182747 w 4767795"/>
              <a:gd name="connsiteY134" fmla="*/ 2244634 h 4127863"/>
              <a:gd name="connsiteX135" fmla="*/ 3248062 w 4767795"/>
              <a:gd name="connsiteY135" fmla="*/ 2233749 h 4127863"/>
              <a:gd name="connsiteX136" fmla="*/ 3324262 w 4767795"/>
              <a:gd name="connsiteY136" fmla="*/ 2222863 h 4127863"/>
              <a:gd name="connsiteX137" fmla="*/ 3422233 w 4767795"/>
              <a:gd name="connsiteY137" fmla="*/ 2201091 h 4127863"/>
              <a:gd name="connsiteX138" fmla="*/ 3454890 w 4767795"/>
              <a:gd name="connsiteY138" fmla="*/ 2190206 h 4127863"/>
              <a:gd name="connsiteX139" fmla="*/ 3498433 w 4767795"/>
              <a:gd name="connsiteY139" fmla="*/ 2179320 h 4127863"/>
              <a:gd name="connsiteX140" fmla="*/ 3563747 w 4767795"/>
              <a:gd name="connsiteY140" fmla="*/ 2157549 h 4127863"/>
              <a:gd name="connsiteX141" fmla="*/ 3639947 w 4767795"/>
              <a:gd name="connsiteY141" fmla="*/ 2146663 h 4127863"/>
              <a:gd name="connsiteX142" fmla="*/ 3727033 w 4767795"/>
              <a:gd name="connsiteY142" fmla="*/ 2124891 h 4127863"/>
              <a:gd name="connsiteX143" fmla="*/ 3770576 w 4767795"/>
              <a:gd name="connsiteY143" fmla="*/ 2114006 h 4127863"/>
              <a:gd name="connsiteX144" fmla="*/ 3803233 w 4767795"/>
              <a:gd name="connsiteY144" fmla="*/ 2092234 h 4127863"/>
              <a:gd name="connsiteX145" fmla="*/ 3944747 w 4767795"/>
              <a:gd name="connsiteY145" fmla="*/ 2059577 h 4127863"/>
              <a:gd name="connsiteX146" fmla="*/ 4031833 w 4767795"/>
              <a:gd name="connsiteY146" fmla="*/ 2026920 h 4127863"/>
              <a:gd name="connsiteX147" fmla="*/ 4075376 w 4767795"/>
              <a:gd name="connsiteY147" fmla="*/ 2005149 h 4127863"/>
              <a:gd name="connsiteX148" fmla="*/ 4108033 w 4767795"/>
              <a:gd name="connsiteY148" fmla="*/ 1994263 h 4127863"/>
              <a:gd name="connsiteX149" fmla="*/ 4151576 w 4767795"/>
              <a:gd name="connsiteY149" fmla="*/ 1961606 h 4127863"/>
              <a:gd name="connsiteX150" fmla="*/ 4184233 w 4767795"/>
              <a:gd name="connsiteY150" fmla="*/ 1950720 h 4127863"/>
              <a:gd name="connsiteX151" fmla="*/ 4206005 w 4767795"/>
              <a:gd name="connsiteY151" fmla="*/ 1928949 h 4127863"/>
              <a:gd name="connsiteX152" fmla="*/ 4249547 w 4767795"/>
              <a:gd name="connsiteY152" fmla="*/ 1907177 h 4127863"/>
              <a:gd name="connsiteX153" fmla="*/ 4271319 w 4767795"/>
              <a:gd name="connsiteY153" fmla="*/ 1885406 h 4127863"/>
              <a:gd name="connsiteX154" fmla="*/ 4303976 w 4767795"/>
              <a:gd name="connsiteY154" fmla="*/ 1863634 h 4127863"/>
              <a:gd name="connsiteX155" fmla="*/ 4347519 w 4767795"/>
              <a:gd name="connsiteY155" fmla="*/ 1798320 h 4127863"/>
              <a:gd name="connsiteX156" fmla="*/ 4391062 w 4767795"/>
              <a:gd name="connsiteY156" fmla="*/ 1733006 h 4127863"/>
              <a:gd name="connsiteX157" fmla="*/ 4423719 w 4767795"/>
              <a:gd name="connsiteY157" fmla="*/ 1678577 h 4127863"/>
              <a:gd name="connsiteX158" fmla="*/ 4434605 w 4767795"/>
              <a:gd name="connsiteY158" fmla="*/ 1645920 h 4127863"/>
              <a:gd name="connsiteX159" fmla="*/ 4456376 w 4767795"/>
              <a:gd name="connsiteY159" fmla="*/ 1613263 h 4127863"/>
              <a:gd name="connsiteX160" fmla="*/ 4478147 w 4767795"/>
              <a:gd name="connsiteY160" fmla="*/ 1569720 h 4127863"/>
              <a:gd name="connsiteX161" fmla="*/ 4499919 w 4767795"/>
              <a:gd name="connsiteY161" fmla="*/ 1537063 h 4127863"/>
              <a:gd name="connsiteX162" fmla="*/ 4510805 w 4767795"/>
              <a:gd name="connsiteY162" fmla="*/ 1504406 h 4127863"/>
              <a:gd name="connsiteX163" fmla="*/ 4554347 w 4767795"/>
              <a:gd name="connsiteY163" fmla="*/ 1449977 h 4127863"/>
              <a:gd name="connsiteX164" fmla="*/ 4576119 w 4767795"/>
              <a:gd name="connsiteY164" fmla="*/ 1384663 h 4127863"/>
              <a:gd name="connsiteX165" fmla="*/ 4630547 w 4767795"/>
              <a:gd name="connsiteY165" fmla="*/ 1297577 h 4127863"/>
              <a:gd name="connsiteX166" fmla="*/ 4674090 w 4767795"/>
              <a:gd name="connsiteY166" fmla="*/ 1199606 h 4127863"/>
              <a:gd name="connsiteX167" fmla="*/ 4717633 w 4767795"/>
              <a:gd name="connsiteY167" fmla="*/ 1079863 h 4127863"/>
              <a:gd name="connsiteX168" fmla="*/ 4739405 w 4767795"/>
              <a:gd name="connsiteY168" fmla="*/ 992777 h 4127863"/>
              <a:gd name="connsiteX169" fmla="*/ 4738724 w 4767795"/>
              <a:gd name="connsiteY169" fmla="*/ 929504 h 4127863"/>
              <a:gd name="connsiteX170" fmla="*/ 4733281 w 4767795"/>
              <a:gd name="connsiteY170" fmla="*/ 819286 h 4127863"/>
              <a:gd name="connsiteX171" fmla="*/ 4748929 w 4767795"/>
              <a:gd name="connsiteY171" fmla="*/ 760777 h 4127863"/>
              <a:gd name="connsiteX172" fmla="*/ 4756414 w 4767795"/>
              <a:gd name="connsiteY172" fmla="*/ 693420 h 4127863"/>
              <a:gd name="connsiteX173" fmla="*/ 4767299 w 4767795"/>
              <a:gd name="connsiteY173" fmla="*/ 607695 h 4127863"/>
              <a:gd name="connsiteX174" fmla="*/ 4746888 w 4767795"/>
              <a:gd name="connsiteY174" fmla="*/ 400187 h 4127863"/>
              <a:gd name="connsiteX175" fmla="*/ 4685656 w 4767795"/>
              <a:gd name="connsiteY175" fmla="*/ 225335 h 4127863"/>
              <a:gd name="connsiteX176" fmla="*/ 4630547 w 4767795"/>
              <a:gd name="connsiteY176" fmla="*/ 129404 h 4127863"/>
              <a:gd name="connsiteX177" fmla="*/ 4597890 w 4767795"/>
              <a:gd name="connsiteY177" fmla="*/ 56606 h 4127863"/>
              <a:gd name="connsiteX178" fmla="*/ 4565233 w 4767795"/>
              <a:gd name="connsiteY178" fmla="*/ 45720 h 4127863"/>
              <a:gd name="connsiteX179" fmla="*/ 4510805 w 4767795"/>
              <a:gd name="connsiteY179" fmla="*/ 34834 h 4127863"/>
              <a:gd name="connsiteX180" fmla="*/ 4445490 w 4767795"/>
              <a:gd name="connsiteY180" fmla="*/ 13063 h 4127863"/>
              <a:gd name="connsiteX181" fmla="*/ 4412833 w 4767795"/>
              <a:gd name="connsiteY181" fmla="*/ 2177 h 4127863"/>
              <a:gd name="connsiteX182" fmla="*/ 4319625 w 4767795"/>
              <a:gd name="connsiteY182" fmla="*/ 4218 h 4127863"/>
              <a:gd name="connsiteX183" fmla="*/ 4180831 w 4767795"/>
              <a:gd name="connsiteY183" fmla="*/ 8981 h 4127863"/>
              <a:gd name="connsiteX0" fmla="*/ 4367182 w 4776572"/>
              <a:gd name="connsiteY0" fmla="*/ 4899 h 4127863"/>
              <a:gd name="connsiteX1" fmla="*/ 4312753 w 4776572"/>
              <a:gd name="connsiteY1" fmla="*/ 2177 h 4127863"/>
              <a:gd name="connsiteX2" fmla="*/ 3768467 w 4776572"/>
              <a:gd name="connsiteY2" fmla="*/ 2177 h 4127863"/>
              <a:gd name="connsiteX3" fmla="*/ 3703153 w 4776572"/>
              <a:gd name="connsiteY3" fmla="*/ 23949 h 4127863"/>
              <a:gd name="connsiteX4" fmla="*/ 3659610 w 4776572"/>
              <a:gd name="connsiteY4" fmla="*/ 34834 h 4127863"/>
              <a:gd name="connsiteX5" fmla="*/ 3594296 w 4776572"/>
              <a:gd name="connsiteY5" fmla="*/ 56606 h 4127863"/>
              <a:gd name="connsiteX6" fmla="*/ 3507210 w 4776572"/>
              <a:gd name="connsiteY6" fmla="*/ 165463 h 4127863"/>
              <a:gd name="connsiteX7" fmla="*/ 3496324 w 4776572"/>
              <a:gd name="connsiteY7" fmla="*/ 198120 h 4127863"/>
              <a:gd name="connsiteX8" fmla="*/ 3474553 w 4776572"/>
              <a:gd name="connsiteY8" fmla="*/ 274320 h 4127863"/>
              <a:gd name="connsiteX9" fmla="*/ 3463667 w 4776572"/>
              <a:gd name="connsiteY9" fmla="*/ 611777 h 4127863"/>
              <a:gd name="connsiteX10" fmla="*/ 3452782 w 4776572"/>
              <a:gd name="connsiteY10" fmla="*/ 1188720 h 4127863"/>
              <a:gd name="connsiteX11" fmla="*/ 3441896 w 4776572"/>
              <a:gd name="connsiteY11" fmla="*/ 1254034 h 4127863"/>
              <a:gd name="connsiteX12" fmla="*/ 3409239 w 4776572"/>
              <a:gd name="connsiteY12" fmla="*/ 1373777 h 4127863"/>
              <a:gd name="connsiteX13" fmla="*/ 3398353 w 4776572"/>
              <a:gd name="connsiteY13" fmla="*/ 1406434 h 4127863"/>
              <a:gd name="connsiteX14" fmla="*/ 3376582 w 4776572"/>
              <a:gd name="connsiteY14" fmla="*/ 1428206 h 4127863"/>
              <a:gd name="connsiteX15" fmla="*/ 3365696 w 4776572"/>
              <a:gd name="connsiteY15" fmla="*/ 1460863 h 4127863"/>
              <a:gd name="connsiteX16" fmla="*/ 3333039 w 4776572"/>
              <a:gd name="connsiteY16" fmla="*/ 1471749 h 4127863"/>
              <a:gd name="connsiteX17" fmla="*/ 3311267 w 4776572"/>
              <a:gd name="connsiteY17" fmla="*/ 1493520 h 4127863"/>
              <a:gd name="connsiteX18" fmla="*/ 3235067 w 4776572"/>
              <a:gd name="connsiteY18" fmla="*/ 1526177 h 4127863"/>
              <a:gd name="connsiteX19" fmla="*/ 3115324 w 4776572"/>
              <a:gd name="connsiteY19" fmla="*/ 1558834 h 4127863"/>
              <a:gd name="connsiteX20" fmla="*/ 3082667 w 4776572"/>
              <a:gd name="connsiteY20" fmla="*/ 1569720 h 4127863"/>
              <a:gd name="connsiteX21" fmla="*/ 2962924 w 4776572"/>
              <a:gd name="connsiteY21" fmla="*/ 1591491 h 4127863"/>
              <a:gd name="connsiteX22" fmla="*/ 2277124 w 4776572"/>
              <a:gd name="connsiteY22" fmla="*/ 1602377 h 4127863"/>
              <a:gd name="connsiteX23" fmla="*/ 2157382 w 4776572"/>
              <a:gd name="connsiteY23" fmla="*/ 1624149 h 4127863"/>
              <a:gd name="connsiteX24" fmla="*/ 2092067 w 4776572"/>
              <a:gd name="connsiteY24" fmla="*/ 1645920 h 4127863"/>
              <a:gd name="connsiteX25" fmla="*/ 1934905 w 4776572"/>
              <a:gd name="connsiteY25" fmla="*/ 1659527 h 4127863"/>
              <a:gd name="connsiteX26" fmla="*/ 1555266 w 4776572"/>
              <a:gd name="connsiteY26" fmla="*/ 1641158 h 4127863"/>
              <a:gd name="connsiteX27" fmla="*/ 1532133 w 4776572"/>
              <a:gd name="connsiteY27" fmla="*/ 1643878 h 4127863"/>
              <a:gd name="connsiteX28" fmla="*/ 1483828 w 4776572"/>
              <a:gd name="connsiteY28" fmla="*/ 1641158 h 4127863"/>
              <a:gd name="connsiteX29" fmla="*/ 1471582 w 4776572"/>
              <a:gd name="connsiteY29" fmla="*/ 1656806 h 4127863"/>
              <a:gd name="connsiteX30" fmla="*/ 1384496 w 4776572"/>
              <a:gd name="connsiteY30" fmla="*/ 1645920 h 4127863"/>
              <a:gd name="connsiteX31" fmla="*/ 1308296 w 4776572"/>
              <a:gd name="connsiteY31" fmla="*/ 1635034 h 4127863"/>
              <a:gd name="connsiteX32" fmla="*/ 1123239 w 4776572"/>
              <a:gd name="connsiteY32" fmla="*/ 1645920 h 4127863"/>
              <a:gd name="connsiteX33" fmla="*/ 1068810 w 4776572"/>
              <a:gd name="connsiteY33" fmla="*/ 1689463 h 4127863"/>
              <a:gd name="connsiteX34" fmla="*/ 1036153 w 4776572"/>
              <a:gd name="connsiteY34" fmla="*/ 1711234 h 4127863"/>
              <a:gd name="connsiteX35" fmla="*/ 970839 w 4776572"/>
              <a:gd name="connsiteY35" fmla="*/ 1776549 h 4127863"/>
              <a:gd name="connsiteX36" fmla="*/ 938182 w 4776572"/>
              <a:gd name="connsiteY36" fmla="*/ 1809206 h 4127863"/>
              <a:gd name="connsiteX37" fmla="*/ 905524 w 4776572"/>
              <a:gd name="connsiteY37" fmla="*/ 1830977 h 4127863"/>
              <a:gd name="connsiteX38" fmla="*/ 851096 w 4776572"/>
              <a:gd name="connsiteY38" fmla="*/ 1863634 h 4127863"/>
              <a:gd name="connsiteX39" fmla="*/ 796667 w 4776572"/>
              <a:gd name="connsiteY39" fmla="*/ 1896291 h 4127863"/>
              <a:gd name="connsiteX40" fmla="*/ 774896 w 4776572"/>
              <a:gd name="connsiteY40" fmla="*/ 1918063 h 4127863"/>
              <a:gd name="connsiteX41" fmla="*/ 676924 w 4776572"/>
              <a:gd name="connsiteY41" fmla="*/ 1972491 h 4127863"/>
              <a:gd name="connsiteX42" fmla="*/ 589839 w 4776572"/>
              <a:gd name="connsiteY42" fmla="*/ 2016034 h 4127863"/>
              <a:gd name="connsiteX43" fmla="*/ 557182 w 4776572"/>
              <a:gd name="connsiteY43" fmla="*/ 2026920 h 4127863"/>
              <a:gd name="connsiteX44" fmla="*/ 470096 w 4776572"/>
              <a:gd name="connsiteY44" fmla="*/ 2070463 h 4127863"/>
              <a:gd name="connsiteX45" fmla="*/ 470096 w 4776572"/>
              <a:gd name="connsiteY45" fmla="*/ 2070463 h 4127863"/>
              <a:gd name="connsiteX46" fmla="*/ 404782 w 4776572"/>
              <a:gd name="connsiteY46" fmla="*/ 2103120 h 4127863"/>
              <a:gd name="connsiteX47" fmla="*/ 350353 w 4776572"/>
              <a:gd name="connsiteY47" fmla="*/ 2146663 h 4127863"/>
              <a:gd name="connsiteX48" fmla="*/ 306810 w 4776572"/>
              <a:gd name="connsiteY48" fmla="*/ 2157549 h 4127863"/>
              <a:gd name="connsiteX49" fmla="*/ 241496 w 4776572"/>
              <a:gd name="connsiteY49" fmla="*/ 2201091 h 4127863"/>
              <a:gd name="connsiteX50" fmla="*/ 219724 w 4776572"/>
              <a:gd name="connsiteY50" fmla="*/ 2222863 h 4127863"/>
              <a:gd name="connsiteX51" fmla="*/ 187067 w 4776572"/>
              <a:gd name="connsiteY51" fmla="*/ 2244634 h 4127863"/>
              <a:gd name="connsiteX52" fmla="*/ 165296 w 4776572"/>
              <a:gd name="connsiteY52" fmla="*/ 2266406 h 4127863"/>
              <a:gd name="connsiteX53" fmla="*/ 132639 w 4776572"/>
              <a:gd name="connsiteY53" fmla="*/ 2288177 h 4127863"/>
              <a:gd name="connsiteX54" fmla="*/ 89096 w 4776572"/>
              <a:gd name="connsiteY54" fmla="*/ 2342606 h 4127863"/>
              <a:gd name="connsiteX55" fmla="*/ 56439 w 4776572"/>
              <a:gd name="connsiteY55" fmla="*/ 2440577 h 4127863"/>
              <a:gd name="connsiteX56" fmla="*/ 45553 w 4776572"/>
              <a:gd name="connsiteY56" fmla="*/ 2473234 h 4127863"/>
              <a:gd name="connsiteX57" fmla="*/ 34667 w 4776572"/>
              <a:gd name="connsiteY57" fmla="*/ 2505891 h 4127863"/>
              <a:gd name="connsiteX58" fmla="*/ 1329 w 4776572"/>
              <a:gd name="connsiteY58" fmla="*/ 2715441 h 4127863"/>
              <a:gd name="connsiteX59" fmla="*/ 8814 w 4776572"/>
              <a:gd name="connsiteY59" fmla="*/ 2866481 h 4127863"/>
              <a:gd name="connsiteX60" fmla="*/ 29224 w 4776572"/>
              <a:gd name="connsiteY60" fmla="*/ 2920909 h 4127863"/>
              <a:gd name="connsiteX61" fmla="*/ 41471 w 4776572"/>
              <a:gd name="connsiteY61" fmla="*/ 2986224 h 4127863"/>
              <a:gd name="connsiteX62" fmla="*/ 42832 w 4776572"/>
              <a:gd name="connsiteY62" fmla="*/ 3039291 h 4127863"/>
              <a:gd name="connsiteX63" fmla="*/ 110867 w 4776572"/>
              <a:gd name="connsiteY63" fmla="*/ 3126377 h 4127863"/>
              <a:gd name="connsiteX64" fmla="*/ 121753 w 4776572"/>
              <a:gd name="connsiteY64" fmla="*/ 3159034 h 4127863"/>
              <a:gd name="connsiteX65" fmla="*/ 132639 w 4776572"/>
              <a:gd name="connsiteY65" fmla="*/ 3202577 h 4127863"/>
              <a:gd name="connsiteX66" fmla="*/ 165296 w 4776572"/>
              <a:gd name="connsiteY66" fmla="*/ 3322320 h 4127863"/>
              <a:gd name="connsiteX67" fmla="*/ 176182 w 4776572"/>
              <a:gd name="connsiteY67" fmla="*/ 3354977 h 4127863"/>
              <a:gd name="connsiteX68" fmla="*/ 187067 w 4776572"/>
              <a:gd name="connsiteY68" fmla="*/ 3387634 h 4127863"/>
              <a:gd name="connsiteX69" fmla="*/ 230610 w 4776572"/>
              <a:gd name="connsiteY69" fmla="*/ 3463834 h 4127863"/>
              <a:gd name="connsiteX70" fmla="*/ 252382 w 4776572"/>
              <a:gd name="connsiteY70" fmla="*/ 3496491 h 4127863"/>
              <a:gd name="connsiteX71" fmla="*/ 295924 w 4776572"/>
              <a:gd name="connsiteY71" fmla="*/ 3594463 h 4127863"/>
              <a:gd name="connsiteX72" fmla="*/ 317696 w 4776572"/>
              <a:gd name="connsiteY72" fmla="*/ 3616234 h 4127863"/>
              <a:gd name="connsiteX73" fmla="*/ 393896 w 4776572"/>
              <a:gd name="connsiteY73" fmla="*/ 3703320 h 4127863"/>
              <a:gd name="connsiteX74" fmla="*/ 426553 w 4776572"/>
              <a:gd name="connsiteY74" fmla="*/ 3735977 h 4127863"/>
              <a:gd name="connsiteX75" fmla="*/ 448324 w 4776572"/>
              <a:gd name="connsiteY75" fmla="*/ 3757749 h 4127863"/>
              <a:gd name="connsiteX76" fmla="*/ 480982 w 4776572"/>
              <a:gd name="connsiteY76" fmla="*/ 3768634 h 4127863"/>
              <a:gd name="connsiteX77" fmla="*/ 568067 w 4776572"/>
              <a:gd name="connsiteY77" fmla="*/ 3844834 h 4127863"/>
              <a:gd name="connsiteX78" fmla="*/ 622496 w 4776572"/>
              <a:gd name="connsiteY78" fmla="*/ 3888377 h 4127863"/>
              <a:gd name="connsiteX79" fmla="*/ 709582 w 4776572"/>
              <a:gd name="connsiteY79" fmla="*/ 3931920 h 4127863"/>
              <a:gd name="connsiteX80" fmla="*/ 753124 w 4776572"/>
              <a:gd name="connsiteY80" fmla="*/ 3953691 h 4127863"/>
              <a:gd name="connsiteX81" fmla="*/ 818439 w 4776572"/>
              <a:gd name="connsiteY81" fmla="*/ 3975463 h 4127863"/>
              <a:gd name="connsiteX82" fmla="*/ 851096 w 4776572"/>
              <a:gd name="connsiteY82" fmla="*/ 3986349 h 4127863"/>
              <a:gd name="connsiteX83" fmla="*/ 883753 w 4776572"/>
              <a:gd name="connsiteY83" fmla="*/ 4008120 h 4127863"/>
              <a:gd name="connsiteX84" fmla="*/ 992610 w 4776572"/>
              <a:gd name="connsiteY84" fmla="*/ 4040777 h 4127863"/>
              <a:gd name="connsiteX85" fmla="*/ 1025267 w 4776572"/>
              <a:gd name="connsiteY85" fmla="*/ 4062549 h 4127863"/>
              <a:gd name="connsiteX86" fmla="*/ 1177667 w 4776572"/>
              <a:gd name="connsiteY86" fmla="*/ 4106091 h 4127863"/>
              <a:gd name="connsiteX87" fmla="*/ 1330067 w 4776572"/>
              <a:gd name="connsiteY87" fmla="*/ 4127863 h 4127863"/>
              <a:gd name="connsiteX88" fmla="*/ 1602210 w 4776572"/>
              <a:gd name="connsiteY88" fmla="*/ 4116977 h 4127863"/>
              <a:gd name="connsiteX89" fmla="*/ 1667524 w 4776572"/>
              <a:gd name="connsiteY89" fmla="*/ 4084320 h 4127863"/>
              <a:gd name="connsiteX90" fmla="*/ 1689296 w 4776572"/>
              <a:gd name="connsiteY90" fmla="*/ 4062549 h 4127863"/>
              <a:gd name="connsiteX91" fmla="*/ 1721953 w 4776572"/>
              <a:gd name="connsiteY91" fmla="*/ 4051663 h 4127863"/>
              <a:gd name="connsiteX92" fmla="*/ 1765496 w 4776572"/>
              <a:gd name="connsiteY92" fmla="*/ 3975463 h 4127863"/>
              <a:gd name="connsiteX93" fmla="*/ 1776382 w 4776572"/>
              <a:gd name="connsiteY93" fmla="*/ 3942806 h 4127863"/>
              <a:gd name="connsiteX94" fmla="*/ 1787267 w 4776572"/>
              <a:gd name="connsiteY94" fmla="*/ 3899263 h 4127863"/>
              <a:gd name="connsiteX95" fmla="*/ 1809039 w 4776572"/>
              <a:gd name="connsiteY95" fmla="*/ 3866606 h 4127863"/>
              <a:gd name="connsiteX96" fmla="*/ 1830810 w 4776572"/>
              <a:gd name="connsiteY96" fmla="*/ 3779520 h 4127863"/>
              <a:gd name="connsiteX97" fmla="*/ 1852582 w 4776572"/>
              <a:gd name="connsiteY97" fmla="*/ 3648891 h 4127863"/>
              <a:gd name="connsiteX98" fmla="*/ 1798153 w 4776572"/>
              <a:gd name="connsiteY98" fmla="*/ 3387634 h 4127863"/>
              <a:gd name="connsiteX99" fmla="*/ 1765496 w 4776572"/>
              <a:gd name="connsiteY99" fmla="*/ 3376749 h 4127863"/>
              <a:gd name="connsiteX100" fmla="*/ 1743724 w 4776572"/>
              <a:gd name="connsiteY100" fmla="*/ 3354977 h 4127863"/>
              <a:gd name="connsiteX101" fmla="*/ 1580439 w 4776572"/>
              <a:gd name="connsiteY101" fmla="*/ 3333206 h 4127863"/>
              <a:gd name="connsiteX102" fmla="*/ 1547782 w 4776572"/>
              <a:gd name="connsiteY102" fmla="*/ 3322320 h 4127863"/>
              <a:gd name="connsiteX103" fmla="*/ 1504239 w 4776572"/>
              <a:gd name="connsiteY103" fmla="*/ 3311434 h 4127863"/>
              <a:gd name="connsiteX104" fmla="*/ 1438924 w 4776572"/>
              <a:gd name="connsiteY104" fmla="*/ 3289663 h 4127863"/>
              <a:gd name="connsiteX105" fmla="*/ 1384496 w 4776572"/>
              <a:gd name="connsiteY105" fmla="*/ 3246120 h 4127863"/>
              <a:gd name="connsiteX106" fmla="*/ 1308296 w 4776572"/>
              <a:gd name="connsiteY106" fmla="*/ 3202577 h 4127863"/>
              <a:gd name="connsiteX107" fmla="*/ 1232096 w 4776572"/>
              <a:gd name="connsiteY107" fmla="*/ 3137263 h 4127863"/>
              <a:gd name="connsiteX108" fmla="*/ 1210324 w 4776572"/>
              <a:gd name="connsiteY108" fmla="*/ 3104606 h 4127863"/>
              <a:gd name="connsiteX109" fmla="*/ 1188553 w 4776572"/>
              <a:gd name="connsiteY109" fmla="*/ 3082834 h 4127863"/>
              <a:gd name="connsiteX110" fmla="*/ 1155896 w 4776572"/>
              <a:gd name="connsiteY110" fmla="*/ 2973977 h 4127863"/>
              <a:gd name="connsiteX111" fmla="*/ 1145010 w 4776572"/>
              <a:gd name="connsiteY111" fmla="*/ 2941320 h 4127863"/>
              <a:gd name="connsiteX112" fmla="*/ 1166782 w 4776572"/>
              <a:gd name="connsiteY112" fmla="*/ 2723606 h 4127863"/>
              <a:gd name="connsiteX113" fmla="*/ 1177667 w 4776572"/>
              <a:gd name="connsiteY113" fmla="*/ 2690949 h 4127863"/>
              <a:gd name="connsiteX114" fmla="*/ 1199439 w 4776572"/>
              <a:gd name="connsiteY114" fmla="*/ 2658291 h 4127863"/>
              <a:gd name="connsiteX115" fmla="*/ 1253867 w 4776572"/>
              <a:gd name="connsiteY115" fmla="*/ 2549434 h 4127863"/>
              <a:gd name="connsiteX116" fmla="*/ 1253867 w 4776572"/>
              <a:gd name="connsiteY116" fmla="*/ 2549434 h 4127863"/>
              <a:gd name="connsiteX117" fmla="*/ 1264753 w 4776572"/>
              <a:gd name="connsiteY117" fmla="*/ 2516777 h 4127863"/>
              <a:gd name="connsiteX118" fmla="*/ 1297410 w 4776572"/>
              <a:gd name="connsiteY118" fmla="*/ 2495006 h 4127863"/>
              <a:gd name="connsiteX119" fmla="*/ 1319182 w 4776572"/>
              <a:gd name="connsiteY119" fmla="*/ 2473234 h 4127863"/>
              <a:gd name="connsiteX120" fmla="*/ 1340953 w 4776572"/>
              <a:gd name="connsiteY120" fmla="*/ 2440577 h 4127863"/>
              <a:gd name="connsiteX121" fmla="*/ 1384496 w 4776572"/>
              <a:gd name="connsiteY121" fmla="*/ 2418806 h 4127863"/>
              <a:gd name="connsiteX122" fmla="*/ 1417153 w 4776572"/>
              <a:gd name="connsiteY122" fmla="*/ 2397034 h 4127863"/>
              <a:gd name="connsiteX123" fmla="*/ 1482467 w 4776572"/>
              <a:gd name="connsiteY123" fmla="*/ 2375263 h 4127863"/>
              <a:gd name="connsiteX124" fmla="*/ 1569553 w 4776572"/>
              <a:gd name="connsiteY124" fmla="*/ 2353491 h 4127863"/>
              <a:gd name="connsiteX125" fmla="*/ 1645753 w 4776572"/>
              <a:gd name="connsiteY125" fmla="*/ 2342606 h 4127863"/>
              <a:gd name="connsiteX126" fmla="*/ 2712553 w 4776572"/>
              <a:gd name="connsiteY126" fmla="*/ 2331720 h 4127863"/>
              <a:gd name="connsiteX127" fmla="*/ 2766982 w 4776572"/>
              <a:gd name="connsiteY127" fmla="*/ 2320834 h 4127863"/>
              <a:gd name="connsiteX128" fmla="*/ 2832296 w 4776572"/>
              <a:gd name="connsiteY128" fmla="*/ 2309949 h 4127863"/>
              <a:gd name="connsiteX129" fmla="*/ 2875839 w 4776572"/>
              <a:gd name="connsiteY129" fmla="*/ 2299063 h 4127863"/>
              <a:gd name="connsiteX130" fmla="*/ 2930267 w 4776572"/>
              <a:gd name="connsiteY130" fmla="*/ 2288177 h 4127863"/>
              <a:gd name="connsiteX131" fmla="*/ 2962924 w 4776572"/>
              <a:gd name="connsiteY131" fmla="*/ 2277291 h 4127863"/>
              <a:gd name="connsiteX132" fmla="*/ 3039124 w 4776572"/>
              <a:gd name="connsiteY132" fmla="*/ 2266406 h 4127863"/>
              <a:gd name="connsiteX133" fmla="*/ 3093553 w 4776572"/>
              <a:gd name="connsiteY133" fmla="*/ 2255520 h 4127863"/>
              <a:gd name="connsiteX134" fmla="*/ 3191524 w 4776572"/>
              <a:gd name="connsiteY134" fmla="*/ 2244634 h 4127863"/>
              <a:gd name="connsiteX135" fmla="*/ 3256839 w 4776572"/>
              <a:gd name="connsiteY135" fmla="*/ 2233749 h 4127863"/>
              <a:gd name="connsiteX136" fmla="*/ 3333039 w 4776572"/>
              <a:gd name="connsiteY136" fmla="*/ 2222863 h 4127863"/>
              <a:gd name="connsiteX137" fmla="*/ 3431010 w 4776572"/>
              <a:gd name="connsiteY137" fmla="*/ 2201091 h 4127863"/>
              <a:gd name="connsiteX138" fmla="*/ 3463667 w 4776572"/>
              <a:gd name="connsiteY138" fmla="*/ 2190206 h 4127863"/>
              <a:gd name="connsiteX139" fmla="*/ 3507210 w 4776572"/>
              <a:gd name="connsiteY139" fmla="*/ 2179320 h 4127863"/>
              <a:gd name="connsiteX140" fmla="*/ 3572524 w 4776572"/>
              <a:gd name="connsiteY140" fmla="*/ 2157549 h 4127863"/>
              <a:gd name="connsiteX141" fmla="*/ 3648724 w 4776572"/>
              <a:gd name="connsiteY141" fmla="*/ 2146663 h 4127863"/>
              <a:gd name="connsiteX142" fmla="*/ 3735810 w 4776572"/>
              <a:gd name="connsiteY142" fmla="*/ 2124891 h 4127863"/>
              <a:gd name="connsiteX143" fmla="*/ 3779353 w 4776572"/>
              <a:gd name="connsiteY143" fmla="*/ 2114006 h 4127863"/>
              <a:gd name="connsiteX144" fmla="*/ 3812010 w 4776572"/>
              <a:gd name="connsiteY144" fmla="*/ 2092234 h 4127863"/>
              <a:gd name="connsiteX145" fmla="*/ 3953524 w 4776572"/>
              <a:gd name="connsiteY145" fmla="*/ 2059577 h 4127863"/>
              <a:gd name="connsiteX146" fmla="*/ 4040610 w 4776572"/>
              <a:gd name="connsiteY146" fmla="*/ 2026920 h 4127863"/>
              <a:gd name="connsiteX147" fmla="*/ 4084153 w 4776572"/>
              <a:gd name="connsiteY147" fmla="*/ 2005149 h 4127863"/>
              <a:gd name="connsiteX148" fmla="*/ 4116810 w 4776572"/>
              <a:gd name="connsiteY148" fmla="*/ 1994263 h 4127863"/>
              <a:gd name="connsiteX149" fmla="*/ 4160353 w 4776572"/>
              <a:gd name="connsiteY149" fmla="*/ 1961606 h 4127863"/>
              <a:gd name="connsiteX150" fmla="*/ 4193010 w 4776572"/>
              <a:gd name="connsiteY150" fmla="*/ 1950720 h 4127863"/>
              <a:gd name="connsiteX151" fmla="*/ 4214782 w 4776572"/>
              <a:gd name="connsiteY151" fmla="*/ 1928949 h 4127863"/>
              <a:gd name="connsiteX152" fmla="*/ 4258324 w 4776572"/>
              <a:gd name="connsiteY152" fmla="*/ 1907177 h 4127863"/>
              <a:gd name="connsiteX153" fmla="*/ 4280096 w 4776572"/>
              <a:gd name="connsiteY153" fmla="*/ 1885406 h 4127863"/>
              <a:gd name="connsiteX154" fmla="*/ 4312753 w 4776572"/>
              <a:gd name="connsiteY154" fmla="*/ 1863634 h 4127863"/>
              <a:gd name="connsiteX155" fmla="*/ 4356296 w 4776572"/>
              <a:gd name="connsiteY155" fmla="*/ 1798320 h 4127863"/>
              <a:gd name="connsiteX156" fmla="*/ 4399839 w 4776572"/>
              <a:gd name="connsiteY156" fmla="*/ 1733006 h 4127863"/>
              <a:gd name="connsiteX157" fmla="*/ 4432496 w 4776572"/>
              <a:gd name="connsiteY157" fmla="*/ 1678577 h 4127863"/>
              <a:gd name="connsiteX158" fmla="*/ 4443382 w 4776572"/>
              <a:gd name="connsiteY158" fmla="*/ 1645920 h 4127863"/>
              <a:gd name="connsiteX159" fmla="*/ 4465153 w 4776572"/>
              <a:gd name="connsiteY159" fmla="*/ 1613263 h 4127863"/>
              <a:gd name="connsiteX160" fmla="*/ 4486924 w 4776572"/>
              <a:gd name="connsiteY160" fmla="*/ 1569720 h 4127863"/>
              <a:gd name="connsiteX161" fmla="*/ 4508696 w 4776572"/>
              <a:gd name="connsiteY161" fmla="*/ 1537063 h 4127863"/>
              <a:gd name="connsiteX162" fmla="*/ 4519582 w 4776572"/>
              <a:gd name="connsiteY162" fmla="*/ 1504406 h 4127863"/>
              <a:gd name="connsiteX163" fmla="*/ 4563124 w 4776572"/>
              <a:gd name="connsiteY163" fmla="*/ 1449977 h 4127863"/>
              <a:gd name="connsiteX164" fmla="*/ 4584896 w 4776572"/>
              <a:gd name="connsiteY164" fmla="*/ 1384663 h 4127863"/>
              <a:gd name="connsiteX165" fmla="*/ 4639324 w 4776572"/>
              <a:gd name="connsiteY165" fmla="*/ 1297577 h 4127863"/>
              <a:gd name="connsiteX166" fmla="*/ 4682867 w 4776572"/>
              <a:gd name="connsiteY166" fmla="*/ 1199606 h 4127863"/>
              <a:gd name="connsiteX167" fmla="*/ 4726410 w 4776572"/>
              <a:gd name="connsiteY167" fmla="*/ 1079863 h 4127863"/>
              <a:gd name="connsiteX168" fmla="*/ 4748182 w 4776572"/>
              <a:gd name="connsiteY168" fmla="*/ 992777 h 4127863"/>
              <a:gd name="connsiteX169" fmla="*/ 4747501 w 4776572"/>
              <a:gd name="connsiteY169" fmla="*/ 929504 h 4127863"/>
              <a:gd name="connsiteX170" fmla="*/ 4742058 w 4776572"/>
              <a:gd name="connsiteY170" fmla="*/ 819286 h 4127863"/>
              <a:gd name="connsiteX171" fmla="*/ 4757706 w 4776572"/>
              <a:gd name="connsiteY171" fmla="*/ 760777 h 4127863"/>
              <a:gd name="connsiteX172" fmla="*/ 4765191 w 4776572"/>
              <a:gd name="connsiteY172" fmla="*/ 693420 h 4127863"/>
              <a:gd name="connsiteX173" fmla="*/ 4776076 w 4776572"/>
              <a:gd name="connsiteY173" fmla="*/ 607695 h 4127863"/>
              <a:gd name="connsiteX174" fmla="*/ 4755665 w 4776572"/>
              <a:gd name="connsiteY174" fmla="*/ 400187 h 4127863"/>
              <a:gd name="connsiteX175" fmla="*/ 4694433 w 4776572"/>
              <a:gd name="connsiteY175" fmla="*/ 225335 h 4127863"/>
              <a:gd name="connsiteX176" fmla="*/ 4639324 w 4776572"/>
              <a:gd name="connsiteY176" fmla="*/ 129404 h 4127863"/>
              <a:gd name="connsiteX177" fmla="*/ 4606667 w 4776572"/>
              <a:gd name="connsiteY177" fmla="*/ 56606 h 4127863"/>
              <a:gd name="connsiteX178" fmla="*/ 4574010 w 4776572"/>
              <a:gd name="connsiteY178" fmla="*/ 45720 h 4127863"/>
              <a:gd name="connsiteX179" fmla="*/ 4519582 w 4776572"/>
              <a:gd name="connsiteY179" fmla="*/ 34834 h 4127863"/>
              <a:gd name="connsiteX180" fmla="*/ 4454267 w 4776572"/>
              <a:gd name="connsiteY180" fmla="*/ 13063 h 4127863"/>
              <a:gd name="connsiteX181" fmla="*/ 4421610 w 4776572"/>
              <a:gd name="connsiteY181" fmla="*/ 2177 h 4127863"/>
              <a:gd name="connsiteX182" fmla="*/ 4328402 w 4776572"/>
              <a:gd name="connsiteY182" fmla="*/ 4218 h 4127863"/>
              <a:gd name="connsiteX183" fmla="*/ 4189608 w 4776572"/>
              <a:gd name="connsiteY183" fmla="*/ 8981 h 4127863"/>
              <a:gd name="connsiteX0" fmla="*/ 4367182 w 4776572"/>
              <a:gd name="connsiteY0" fmla="*/ 4899 h 4127863"/>
              <a:gd name="connsiteX1" fmla="*/ 4312753 w 4776572"/>
              <a:gd name="connsiteY1" fmla="*/ 2177 h 4127863"/>
              <a:gd name="connsiteX2" fmla="*/ 3768467 w 4776572"/>
              <a:gd name="connsiteY2" fmla="*/ 2177 h 4127863"/>
              <a:gd name="connsiteX3" fmla="*/ 3703153 w 4776572"/>
              <a:gd name="connsiteY3" fmla="*/ 23949 h 4127863"/>
              <a:gd name="connsiteX4" fmla="*/ 3659610 w 4776572"/>
              <a:gd name="connsiteY4" fmla="*/ 34834 h 4127863"/>
              <a:gd name="connsiteX5" fmla="*/ 3594296 w 4776572"/>
              <a:gd name="connsiteY5" fmla="*/ 56606 h 4127863"/>
              <a:gd name="connsiteX6" fmla="*/ 3507210 w 4776572"/>
              <a:gd name="connsiteY6" fmla="*/ 165463 h 4127863"/>
              <a:gd name="connsiteX7" fmla="*/ 3496324 w 4776572"/>
              <a:gd name="connsiteY7" fmla="*/ 198120 h 4127863"/>
              <a:gd name="connsiteX8" fmla="*/ 3474553 w 4776572"/>
              <a:gd name="connsiteY8" fmla="*/ 274320 h 4127863"/>
              <a:gd name="connsiteX9" fmla="*/ 3463667 w 4776572"/>
              <a:gd name="connsiteY9" fmla="*/ 611777 h 4127863"/>
              <a:gd name="connsiteX10" fmla="*/ 3452782 w 4776572"/>
              <a:gd name="connsiteY10" fmla="*/ 1188720 h 4127863"/>
              <a:gd name="connsiteX11" fmla="*/ 3441896 w 4776572"/>
              <a:gd name="connsiteY11" fmla="*/ 1254034 h 4127863"/>
              <a:gd name="connsiteX12" fmla="*/ 3409239 w 4776572"/>
              <a:gd name="connsiteY12" fmla="*/ 1373777 h 4127863"/>
              <a:gd name="connsiteX13" fmla="*/ 3398353 w 4776572"/>
              <a:gd name="connsiteY13" fmla="*/ 1406434 h 4127863"/>
              <a:gd name="connsiteX14" fmla="*/ 3376582 w 4776572"/>
              <a:gd name="connsiteY14" fmla="*/ 1428206 h 4127863"/>
              <a:gd name="connsiteX15" fmla="*/ 3365696 w 4776572"/>
              <a:gd name="connsiteY15" fmla="*/ 1460863 h 4127863"/>
              <a:gd name="connsiteX16" fmla="*/ 3333039 w 4776572"/>
              <a:gd name="connsiteY16" fmla="*/ 1471749 h 4127863"/>
              <a:gd name="connsiteX17" fmla="*/ 3311267 w 4776572"/>
              <a:gd name="connsiteY17" fmla="*/ 1493520 h 4127863"/>
              <a:gd name="connsiteX18" fmla="*/ 3235067 w 4776572"/>
              <a:gd name="connsiteY18" fmla="*/ 1526177 h 4127863"/>
              <a:gd name="connsiteX19" fmla="*/ 3115324 w 4776572"/>
              <a:gd name="connsiteY19" fmla="*/ 1558834 h 4127863"/>
              <a:gd name="connsiteX20" fmla="*/ 3082667 w 4776572"/>
              <a:gd name="connsiteY20" fmla="*/ 1569720 h 4127863"/>
              <a:gd name="connsiteX21" fmla="*/ 2962924 w 4776572"/>
              <a:gd name="connsiteY21" fmla="*/ 1591491 h 4127863"/>
              <a:gd name="connsiteX22" fmla="*/ 2277124 w 4776572"/>
              <a:gd name="connsiteY22" fmla="*/ 1602377 h 4127863"/>
              <a:gd name="connsiteX23" fmla="*/ 2157382 w 4776572"/>
              <a:gd name="connsiteY23" fmla="*/ 1624149 h 4127863"/>
              <a:gd name="connsiteX24" fmla="*/ 2092067 w 4776572"/>
              <a:gd name="connsiteY24" fmla="*/ 1645920 h 4127863"/>
              <a:gd name="connsiteX25" fmla="*/ 1934905 w 4776572"/>
              <a:gd name="connsiteY25" fmla="*/ 1659527 h 4127863"/>
              <a:gd name="connsiteX26" fmla="*/ 1555266 w 4776572"/>
              <a:gd name="connsiteY26" fmla="*/ 1641158 h 4127863"/>
              <a:gd name="connsiteX27" fmla="*/ 1532133 w 4776572"/>
              <a:gd name="connsiteY27" fmla="*/ 1643878 h 4127863"/>
              <a:gd name="connsiteX28" fmla="*/ 1483828 w 4776572"/>
              <a:gd name="connsiteY28" fmla="*/ 1641158 h 4127863"/>
              <a:gd name="connsiteX29" fmla="*/ 1471582 w 4776572"/>
              <a:gd name="connsiteY29" fmla="*/ 1656806 h 4127863"/>
              <a:gd name="connsiteX30" fmla="*/ 1384496 w 4776572"/>
              <a:gd name="connsiteY30" fmla="*/ 1645920 h 4127863"/>
              <a:gd name="connsiteX31" fmla="*/ 1308296 w 4776572"/>
              <a:gd name="connsiteY31" fmla="*/ 1635034 h 4127863"/>
              <a:gd name="connsiteX32" fmla="*/ 1123239 w 4776572"/>
              <a:gd name="connsiteY32" fmla="*/ 1645920 h 4127863"/>
              <a:gd name="connsiteX33" fmla="*/ 1068810 w 4776572"/>
              <a:gd name="connsiteY33" fmla="*/ 1689463 h 4127863"/>
              <a:gd name="connsiteX34" fmla="*/ 1036153 w 4776572"/>
              <a:gd name="connsiteY34" fmla="*/ 1711234 h 4127863"/>
              <a:gd name="connsiteX35" fmla="*/ 970839 w 4776572"/>
              <a:gd name="connsiteY35" fmla="*/ 1776549 h 4127863"/>
              <a:gd name="connsiteX36" fmla="*/ 938182 w 4776572"/>
              <a:gd name="connsiteY36" fmla="*/ 1809206 h 4127863"/>
              <a:gd name="connsiteX37" fmla="*/ 905524 w 4776572"/>
              <a:gd name="connsiteY37" fmla="*/ 1830977 h 4127863"/>
              <a:gd name="connsiteX38" fmla="*/ 851096 w 4776572"/>
              <a:gd name="connsiteY38" fmla="*/ 1863634 h 4127863"/>
              <a:gd name="connsiteX39" fmla="*/ 796667 w 4776572"/>
              <a:gd name="connsiteY39" fmla="*/ 1896291 h 4127863"/>
              <a:gd name="connsiteX40" fmla="*/ 774896 w 4776572"/>
              <a:gd name="connsiteY40" fmla="*/ 1918063 h 4127863"/>
              <a:gd name="connsiteX41" fmla="*/ 676924 w 4776572"/>
              <a:gd name="connsiteY41" fmla="*/ 1972491 h 4127863"/>
              <a:gd name="connsiteX42" fmla="*/ 589839 w 4776572"/>
              <a:gd name="connsiteY42" fmla="*/ 2016034 h 4127863"/>
              <a:gd name="connsiteX43" fmla="*/ 557182 w 4776572"/>
              <a:gd name="connsiteY43" fmla="*/ 2026920 h 4127863"/>
              <a:gd name="connsiteX44" fmla="*/ 470096 w 4776572"/>
              <a:gd name="connsiteY44" fmla="*/ 2070463 h 4127863"/>
              <a:gd name="connsiteX45" fmla="*/ 470096 w 4776572"/>
              <a:gd name="connsiteY45" fmla="*/ 2070463 h 4127863"/>
              <a:gd name="connsiteX46" fmla="*/ 404782 w 4776572"/>
              <a:gd name="connsiteY46" fmla="*/ 2103120 h 4127863"/>
              <a:gd name="connsiteX47" fmla="*/ 350353 w 4776572"/>
              <a:gd name="connsiteY47" fmla="*/ 2146663 h 4127863"/>
              <a:gd name="connsiteX48" fmla="*/ 306810 w 4776572"/>
              <a:gd name="connsiteY48" fmla="*/ 2157549 h 4127863"/>
              <a:gd name="connsiteX49" fmla="*/ 241496 w 4776572"/>
              <a:gd name="connsiteY49" fmla="*/ 2201091 h 4127863"/>
              <a:gd name="connsiteX50" fmla="*/ 219724 w 4776572"/>
              <a:gd name="connsiteY50" fmla="*/ 2222863 h 4127863"/>
              <a:gd name="connsiteX51" fmla="*/ 187067 w 4776572"/>
              <a:gd name="connsiteY51" fmla="*/ 2244634 h 4127863"/>
              <a:gd name="connsiteX52" fmla="*/ 165296 w 4776572"/>
              <a:gd name="connsiteY52" fmla="*/ 2266406 h 4127863"/>
              <a:gd name="connsiteX53" fmla="*/ 132639 w 4776572"/>
              <a:gd name="connsiteY53" fmla="*/ 2288177 h 4127863"/>
              <a:gd name="connsiteX54" fmla="*/ 89096 w 4776572"/>
              <a:gd name="connsiteY54" fmla="*/ 2342606 h 4127863"/>
              <a:gd name="connsiteX55" fmla="*/ 56439 w 4776572"/>
              <a:gd name="connsiteY55" fmla="*/ 2440577 h 4127863"/>
              <a:gd name="connsiteX56" fmla="*/ 45553 w 4776572"/>
              <a:gd name="connsiteY56" fmla="*/ 2473234 h 4127863"/>
              <a:gd name="connsiteX57" fmla="*/ 34667 w 4776572"/>
              <a:gd name="connsiteY57" fmla="*/ 2505891 h 4127863"/>
              <a:gd name="connsiteX58" fmla="*/ 1329 w 4776572"/>
              <a:gd name="connsiteY58" fmla="*/ 2715441 h 4127863"/>
              <a:gd name="connsiteX59" fmla="*/ 8814 w 4776572"/>
              <a:gd name="connsiteY59" fmla="*/ 2866481 h 4127863"/>
              <a:gd name="connsiteX60" fmla="*/ 29224 w 4776572"/>
              <a:gd name="connsiteY60" fmla="*/ 2920909 h 4127863"/>
              <a:gd name="connsiteX61" fmla="*/ 41471 w 4776572"/>
              <a:gd name="connsiteY61" fmla="*/ 2986224 h 4127863"/>
              <a:gd name="connsiteX62" fmla="*/ 42832 w 4776572"/>
              <a:gd name="connsiteY62" fmla="*/ 3039291 h 4127863"/>
              <a:gd name="connsiteX63" fmla="*/ 72767 w 4776572"/>
              <a:gd name="connsiteY63" fmla="*/ 3116852 h 4127863"/>
              <a:gd name="connsiteX64" fmla="*/ 121753 w 4776572"/>
              <a:gd name="connsiteY64" fmla="*/ 3159034 h 4127863"/>
              <a:gd name="connsiteX65" fmla="*/ 132639 w 4776572"/>
              <a:gd name="connsiteY65" fmla="*/ 3202577 h 4127863"/>
              <a:gd name="connsiteX66" fmla="*/ 165296 w 4776572"/>
              <a:gd name="connsiteY66" fmla="*/ 3322320 h 4127863"/>
              <a:gd name="connsiteX67" fmla="*/ 176182 w 4776572"/>
              <a:gd name="connsiteY67" fmla="*/ 3354977 h 4127863"/>
              <a:gd name="connsiteX68" fmla="*/ 187067 w 4776572"/>
              <a:gd name="connsiteY68" fmla="*/ 3387634 h 4127863"/>
              <a:gd name="connsiteX69" fmla="*/ 230610 w 4776572"/>
              <a:gd name="connsiteY69" fmla="*/ 3463834 h 4127863"/>
              <a:gd name="connsiteX70" fmla="*/ 252382 w 4776572"/>
              <a:gd name="connsiteY70" fmla="*/ 3496491 h 4127863"/>
              <a:gd name="connsiteX71" fmla="*/ 295924 w 4776572"/>
              <a:gd name="connsiteY71" fmla="*/ 3594463 h 4127863"/>
              <a:gd name="connsiteX72" fmla="*/ 317696 w 4776572"/>
              <a:gd name="connsiteY72" fmla="*/ 3616234 h 4127863"/>
              <a:gd name="connsiteX73" fmla="*/ 393896 w 4776572"/>
              <a:gd name="connsiteY73" fmla="*/ 3703320 h 4127863"/>
              <a:gd name="connsiteX74" fmla="*/ 426553 w 4776572"/>
              <a:gd name="connsiteY74" fmla="*/ 3735977 h 4127863"/>
              <a:gd name="connsiteX75" fmla="*/ 448324 w 4776572"/>
              <a:gd name="connsiteY75" fmla="*/ 3757749 h 4127863"/>
              <a:gd name="connsiteX76" fmla="*/ 480982 w 4776572"/>
              <a:gd name="connsiteY76" fmla="*/ 3768634 h 4127863"/>
              <a:gd name="connsiteX77" fmla="*/ 568067 w 4776572"/>
              <a:gd name="connsiteY77" fmla="*/ 3844834 h 4127863"/>
              <a:gd name="connsiteX78" fmla="*/ 622496 w 4776572"/>
              <a:gd name="connsiteY78" fmla="*/ 3888377 h 4127863"/>
              <a:gd name="connsiteX79" fmla="*/ 709582 w 4776572"/>
              <a:gd name="connsiteY79" fmla="*/ 3931920 h 4127863"/>
              <a:gd name="connsiteX80" fmla="*/ 753124 w 4776572"/>
              <a:gd name="connsiteY80" fmla="*/ 3953691 h 4127863"/>
              <a:gd name="connsiteX81" fmla="*/ 818439 w 4776572"/>
              <a:gd name="connsiteY81" fmla="*/ 3975463 h 4127863"/>
              <a:gd name="connsiteX82" fmla="*/ 851096 w 4776572"/>
              <a:gd name="connsiteY82" fmla="*/ 3986349 h 4127863"/>
              <a:gd name="connsiteX83" fmla="*/ 883753 w 4776572"/>
              <a:gd name="connsiteY83" fmla="*/ 4008120 h 4127863"/>
              <a:gd name="connsiteX84" fmla="*/ 992610 w 4776572"/>
              <a:gd name="connsiteY84" fmla="*/ 4040777 h 4127863"/>
              <a:gd name="connsiteX85" fmla="*/ 1025267 w 4776572"/>
              <a:gd name="connsiteY85" fmla="*/ 4062549 h 4127863"/>
              <a:gd name="connsiteX86" fmla="*/ 1177667 w 4776572"/>
              <a:gd name="connsiteY86" fmla="*/ 4106091 h 4127863"/>
              <a:gd name="connsiteX87" fmla="*/ 1330067 w 4776572"/>
              <a:gd name="connsiteY87" fmla="*/ 4127863 h 4127863"/>
              <a:gd name="connsiteX88" fmla="*/ 1602210 w 4776572"/>
              <a:gd name="connsiteY88" fmla="*/ 4116977 h 4127863"/>
              <a:gd name="connsiteX89" fmla="*/ 1667524 w 4776572"/>
              <a:gd name="connsiteY89" fmla="*/ 4084320 h 4127863"/>
              <a:gd name="connsiteX90" fmla="*/ 1689296 w 4776572"/>
              <a:gd name="connsiteY90" fmla="*/ 4062549 h 4127863"/>
              <a:gd name="connsiteX91" fmla="*/ 1721953 w 4776572"/>
              <a:gd name="connsiteY91" fmla="*/ 4051663 h 4127863"/>
              <a:gd name="connsiteX92" fmla="*/ 1765496 w 4776572"/>
              <a:gd name="connsiteY92" fmla="*/ 3975463 h 4127863"/>
              <a:gd name="connsiteX93" fmla="*/ 1776382 w 4776572"/>
              <a:gd name="connsiteY93" fmla="*/ 3942806 h 4127863"/>
              <a:gd name="connsiteX94" fmla="*/ 1787267 w 4776572"/>
              <a:gd name="connsiteY94" fmla="*/ 3899263 h 4127863"/>
              <a:gd name="connsiteX95" fmla="*/ 1809039 w 4776572"/>
              <a:gd name="connsiteY95" fmla="*/ 3866606 h 4127863"/>
              <a:gd name="connsiteX96" fmla="*/ 1830810 w 4776572"/>
              <a:gd name="connsiteY96" fmla="*/ 3779520 h 4127863"/>
              <a:gd name="connsiteX97" fmla="*/ 1852582 w 4776572"/>
              <a:gd name="connsiteY97" fmla="*/ 3648891 h 4127863"/>
              <a:gd name="connsiteX98" fmla="*/ 1798153 w 4776572"/>
              <a:gd name="connsiteY98" fmla="*/ 3387634 h 4127863"/>
              <a:gd name="connsiteX99" fmla="*/ 1765496 w 4776572"/>
              <a:gd name="connsiteY99" fmla="*/ 3376749 h 4127863"/>
              <a:gd name="connsiteX100" fmla="*/ 1743724 w 4776572"/>
              <a:gd name="connsiteY100" fmla="*/ 3354977 h 4127863"/>
              <a:gd name="connsiteX101" fmla="*/ 1580439 w 4776572"/>
              <a:gd name="connsiteY101" fmla="*/ 3333206 h 4127863"/>
              <a:gd name="connsiteX102" fmla="*/ 1547782 w 4776572"/>
              <a:gd name="connsiteY102" fmla="*/ 3322320 h 4127863"/>
              <a:gd name="connsiteX103" fmla="*/ 1504239 w 4776572"/>
              <a:gd name="connsiteY103" fmla="*/ 3311434 h 4127863"/>
              <a:gd name="connsiteX104" fmla="*/ 1438924 w 4776572"/>
              <a:gd name="connsiteY104" fmla="*/ 3289663 h 4127863"/>
              <a:gd name="connsiteX105" fmla="*/ 1384496 w 4776572"/>
              <a:gd name="connsiteY105" fmla="*/ 3246120 h 4127863"/>
              <a:gd name="connsiteX106" fmla="*/ 1308296 w 4776572"/>
              <a:gd name="connsiteY106" fmla="*/ 3202577 h 4127863"/>
              <a:gd name="connsiteX107" fmla="*/ 1232096 w 4776572"/>
              <a:gd name="connsiteY107" fmla="*/ 3137263 h 4127863"/>
              <a:gd name="connsiteX108" fmla="*/ 1210324 w 4776572"/>
              <a:gd name="connsiteY108" fmla="*/ 3104606 h 4127863"/>
              <a:gd name="connsiteX109" fmla="*/ 1188553 w 4776572"/>
              <a:gd name="connsiteY109" fmla="*/ 3082834 h 4127863"/>
              <a:gd name="connsiteX110" fmla="*/ 1155896 w 4776572"/>
              <a:gd name="connsiteY110" fmla="*/ 2973977 h 4127863"/>
              <a:gd name="connsiteX111" fmla="*/ 1145010 w 4776572"/>
              <a:gd name="connsiteY111" fmla="*/ 2941320 h 4127863"/>
              <a:gd name="connsiteX112" fmla="*/ 1166782 w 4776572"/>
              <a:gd name="connsiteY112" fmla="*/ 2723606 h 4127863"/>
              <a:gd name="connsiteX113" fmla="*/ 1177667 w 4776572"/>
              <a:gd name="connsiteY113" fmla="*/ 2690949 h 4127863"/>
              <a:gd name="connsiteX114" fmla="*/ 1199439 w 4776572"/>
              <a:gd name="connsiteY114" fmla="*/ 2658291 h 4127863"/>
              <a:gd name="connsiteX115" fmla="*/ 1253867 w 4776572"/>
              <a:gd name="connsiteY115" fmla="*/ 2549434 h 4127863"/>
              <a:gd name="connsiteX116" fmla="*/ 1253867 w 4776572"/>
              <a:gd name="connsiteY116" fmla="*/ 2549434 h 4127863"/>
              <a:gd name="connsiteX117" fmla="*/ 1264753 w 4776572"/>
              <a:gd name="connsiteY117" fmla="*/ 2516777 h 4127863"/>
              <a:gd name="connsiteX118" fmla="*/ 1297410 w 4776572"/>
              <a:gd name="connsiteY118" fmla="*/ 2495006 h 4127863"/>
              <a:gd name="connsiteX119" fmla="*/ 1319182 w 4776572"/>
              <a:gd name="connsiteY119" fmla="*/ 2473234 h 4127863"/>
              <a:gd name="connsiteX120" fmla="*/ 1340953 w 4776572"/>
              <a:gd name="connsiteY120" fmla="*/ 2440577 h 4127863"/>
              <a:gd name="connsiteX121" fmla="*/ 1384496 w 4776572"/>
              <a:gd name="connsiteY121" fmla="*/ 2418806 h 4127863"/>
              <a:gd name="connsiteX122" fmla="*/ 1417153 w 4776572"/>
              <a:gd name="connsiteY122" fmla="*/ 2397034 h 4127863"/>
              <a:gd name="connsiteX123" fmla="*/ 1482467 w 4776572"/>
              <a:gd name="connsiteY123" fmla="*/ 2375263 h 4127863"/>
              <a:gd name="connsiteX124" fmla="*/ 1569553 w 4776572"/>
              <a:gd name="connsiteY124" fmla="*/ 2353491 h 4127863"/>
              <a:gd name="connsiteX125" fmla="*/ 1645753 w 4776572"/>
              <a:gd name="connsiteY125" fmla="*/ 2342606 h 4127863"/>
              <a:gd name="connsiteX126" fmla="*/ 2712553 w 4776572"/>
              <a:gd name="connsiteY126" fmla="*/ 2331720 h 4127863"/>
              <a:gd name="connsiteX127" fmla="*/ 2766982 w 4776572"/>
              <a:gd name="connsiteY127" fmla="*/ 2320834 h 4127863"/>
              <a:gd name="connsiteX128" fmla="*/ 2832296 w 4776572"/>
              <a:gd name="connsiteY128" fmla="*/ 2309949 h 4127863"/>
              <a:gd name="connsiteX129" fmla="*/ 2875839 w 4776572"/>
              <a:gd name="connsiteY129" fmla="*/ 2299063 h 4127863"/>
              <a:gd name="connsiteX130" fmla="*/ 2930267 w 4776572"/>
              <a:gd name="connsiteY130" fmla="*/ 2288177 h 4127863"/>
              <a:gd name="connsiteX131" fmla="*/ 2962924 w 4776572"/>
              <a:gd name="connsiteY131" fmla="*/ 2277291 h 4127863"/>
              <a:gd name="connsiteX132" fmla="*/ 3039124 w 4776572"/>
              <a:gd name="connsiteY132" fmla="*/ 2266406 h 4127863"/>
              <a:gd name="connsiteX133" fmla="*/ 3093553 w 4776572"/>
              <a:gd name="connsiteY133" fmla="*/ 2255520 h 4127863"/>
              <a:gd name="connsiteX134" fmla="*/ 3191524 w 4776572"/>
              <a:gd name="connsiteY134" fmla="*/ 2244634 h 4127863"/>
              <a:gd name="connsiteX135" fmla="*/ 3256839 w 4776572"/>
              <a:gd name="connsiteY135" fmla="*/ 2233749 h 4127863"/>
              <a:gd name="connsiteX136" fmla="*/ 3333039 w 4776572"/>
              <a:gd name="connsiteY136" fmla="*/ 2222863 h 4127863"/>
              <a:gd name="connsiteX137" fmla="*/ 3431010 w 4776572"/>
              <a:gd name="connsiteY137" fmla="*/ 2201091 h 4127863"/>
              <a:gd name="connsiteX138" fmla="*/ 3463667 w 4776572"/>
              <a:gd name="connsiteY138" fmla="*/ 2190206 h 4127863"/>
              <a:gd name="connsiteX139" fmla="*/ 3507210 w 4776572"/>
              <a:gd name="connsiteY139" fmla="*/ 2179320 h 4127863"/>
              <a:gd name="connsiteX140" fmla="*/ 3572524 w 4776572"/>
              <a:gd name="connsiteY140" fmla="*/ 2157549 h 4127863"/>
              <a:gd name="connsiteX141" fmla="*/ 3648724 w 4776572"/>
              <a:gd name="connsiteY141" fmla="*/ 2146663 h 4127863"/>
              <a:gd name="connsiteX142" fmla="*/ 3735810 w 4776572"/>
              <a:gd name="connsiteY142" fmla="*/ 2124891 h 4127863"/>
              <a:gd name="connsiteX143" fmla="*/ 3779353 w 4776572"/>
              <a:gd name="connsiteY143" fmla="*/ 2114006 h 4127863"/>
              <a:gd name="connsiteX144" fmla="*/ 3812010 w 4776572"/>
              <a:gd name="connsiteY144" fmla="*/ 2092234 h 4127863"/>
              <a:gd name="connsiteX145" fmla="*/ 3953524 w 4776572"/>
              <a:gd name="connsiteY145" fmla="*/ 2059577 h 4127863"/>
              <a:gd name="connsiteX146" fmla="*/ 4040610 w 4776572"/>
              <a:gd name="connsiteY146" fmla="*/ 2026920 h 4127863"/>
              <a:gd name="connsiteX147" fmla="*/ 4084153 w 4776572"/>
              <a:gd name="connsiteY147" fmla="*/ 2005149 h 4127863"/>
              <a:gd name="connsiteX148" fmla="*/ 4116810 w 4776572"/>
              <a:gd name="connsiteY148" fmla="*/ 1994263 h 4127863"/>
              <a:gd name="connsiteX149" fmla="*/ 4160353 w 4776572"/>
              <a:gd name="connsiteY149" fmla="*/ 1961606 h 4127863"/>
              <a:gd name="connsiteX150" fmla="*/ 4193010 w 4776572"/>
              <a:gd name="connsiteY150" fmla="*/ 1950720 h 4127863"/>
              <a:gd name="connsiteX151" fmla="*/ 4214782 w 4776572"/>
              <a:gd name="connsiteY151" fmla="*/ 1928949 h 4127863"/>
              <a:gd name="connsiteX152" fmla="*/ 4258324 w 4776572"/>
              <a:gd name="connsiteY152" fmla="*/ 1907177 h 4127863"/>
              <a:gd name="connsiteX153" fmla="*/ 4280096 w 4776572"/>
              <a:gd name="connsiteY153" fmla="*/ 1885406 h 4127863"/>
              <a:gd name="connsiteX154" fmla="*/ 4312753 w 4776572"/>
              <a:gd name="connsiteY154" fmla="*/ 1863634 h 4127863"/>
              <a:gd name="connsiteX155" fmla="*/ 4356296 w 4776572"/>
              <a:gd name="connsiteY155" fmla="*/ 1798320 h 4127863"/>
              <a:gd name="connsiteX156" fmla="*/ 4399839 w 4776572"/>
              <a:gd name="connsiteY156" fmla="*/ 1733006 h 4127863"/>
              <a:gd name="connsiteX157" fmla="*/ 4432496 w 4776572"/>
              <a:gd name="connsiteY157" fmla="*/ 1678577 h 4127863"/>
              <a:gd name="connsiteX158" fmla="*/ 4443382 w 4776572"/>
              <a:gd name="connsiteY158" fmla="*/ 1645920 h 4127863"/>
              <a:gd name="connsiteX159" fmla="*/ 4465153 w 4776572"/>
              <a:gd name="connsiteY159" fmla="*/ 1613263 h 4127863"/>
              <a:gd name="connsiteX160" fmla="*/ 4486924 w 4776572"/>
              <a:gd name="connsiteY160" fmla="*/ 1569720 h 4127863"/>
              <a:gd name="connsiteX161" fmla="*/ 4508696 w 4776572"/>
              <a:gd name="connsiteY161" fmla="*/ 1537063 h 4127863"/>
              <a:gd name="connsiteX162" fmla="*/ 4519582 w 4776572"/>
              <a:gd name="connsiteY162" fmla="*/ 1504406 h 4127863"/>
              <a:gd name="connsiteX163" fmla="*/ 4563124 w 4776572"/>
              <a:gd name="connsiteY163" fmla="*/ 1449977 h 4127863"/>
              <a:gd name="connsiteX164" fmla="*/ 4584896 w 4776572"/>
              <a:gd name="connsiteY164" fmla="*/ 1384663 h 4127863"/>
              <a:gd name="connsiteX165" fmla="*/ 4639324 w 4776572"/>
              <a:gd name="connsiteY165" fmla="*/ 1297577 h 4127863"/>
              <a:gd name="connsiteX166" fmla="*/ 4682867 w 4776572"/>
              <a:gd name="connsiteY166" fmla="*/ 1199606 h 4127863"/>
              <a:gd name="connsiteX167" fmla="*/ 4726410 w 4776572"/>
              <a:gd name="connsiteY167" fmla="*/ 1079863 h 4127863"/>
              <a:gd name="connsiteX168" fmla="*/ 4748182 w 4776572"/>
              <a:gd name="connsiteY168" fmla="*/ 992777 h 4127863"/>
              <a:gd name="connsiteX169" fmla="*/ 4747501 w 4776572"/>
              <a:gd name="connsiteY169" fmla="*/ 929504 h 4127863"/>
              <a:gd name="connsiteX170" fmla="*/ 4742058 w 4776572"/>
              <a:gd name="connsiteY170" fmla="*/ 819286 h 4127863"/>
              <a:gd name="connsiteX171" fmla="*/ 4757706 w 4776572"/>
              <a:gd name="connsiteY171" fmla="*/ 760777 h 4127863"/>
              <a:gd name="connsiteX172" fmla="*/ 4765191 w 4776572"/>
              <a:gd name="connsiteY172" fmla="*/ 693420 h 4127863"/>
              <a:gd name="connsiteX173" fmla="*/ 4776076 w 4776572"/>
              <a:gd name="connsiteY173" fmla="*/ 607695 h 4127863"/>
              <a:gd name="connsiteX174" fmla="*/ 4755665 w 4776572"/>
              <a:gd name="connsiteY174" fmla="*/ 400187 h 4127863"/>
              <a:gd name="connsiteX175" fmla="*/ 4694433 w 4776572"/>
              <a:gd name="connsiteY175" fmla="*/ 225335 h 4127863"/>
              <a:gd name="connsiteX176" fmla="*/ 4639324 w 4776572"/>
              <a:gd name="connsiteY176" fmla="*/ 129404 h 4127863"/>
              <a:gd name="connsiteX177" fmla="*/ 4606667 w 4776572"/>
              <a:gd name="connsiteY177" fmla="*/ 56606 h 4127863"/>
              <a:gd name="connsiteX178" fmla="*/ 4574010 w 4776572"/>
              <a:gd name="connsiteY178" fmla="*/ 45720 h 4127863"/>
              <a:gd name="connsiteX179" fmla="*/ 4519582 w 4776572"/>
              <a:gd name="connsiteY179" fmla="*/ 34834 h 4127863"/>
              <a:gd name="connsiteX180" fmla="*/ 4454267 w 4776572"/>
              <a:gd name="connsiteY180" fmla="*/ 13063 h 4127863"/>
              <a:gd name="connsiteX181" fmla="*/ 4421610 w 4776572"/>
              <a:gd name="connsiteY181" fmla="*/ 2177 h 4127863"/>
              <a:gd name="connsiteX182" fmla="*/ 4328402 w 4776572"/>
              <a:gd name="connsiteY182" fmla="*/ 4218 h 4127863"/>
              <a:gd name="connsiteX183" fmla="*/ 4189608 w 4776572"/>
              <a:gd name="connsiteY183" fmla="*/ 8981 h 4127863"/>
              <a:gd name="connsiteX0" fmla="*/ 4367182 w 4776572"/>
              <a:gd name="connsiteY0" fmla="*/ 4899 h 4127863"/>
              <a:gd name="connsiteX1" fmla="*/ 4312753 w 4776572"/>
              <a:gd name="connsiteY1" fmla="*/ 2177 h 4127863"/>
              <a:gd name="connsiteX2" fmla="*/ 3768467 w 4776572"/>
              <a:gd name="connsiteY2" fmla="*/ 2177 h 4127863"/>
              <a:gd name="connsiteX3" fmla="*/ 3703153 w 4776572"/>
              <a:gd name="connsiteY3" fmla="*/ 23949 h 4127863"/>
              <a:gd name="connsiteX4" fmla="*/ 3659610 w 4776572"/>
              <a:gd name="connsiteY4" fmla="*/ 34834 h 4127863"/>
              <a:gd name="connsiteX5" fmla="*/ 3594296 w 4776572"/>
              <a:gd name="connsiteY5" fmla="*/ 56606 h 4127863"/>
              <a:gd name="connsiteX6" fmla="*/ 3507210 w 4776572"/>
              <a:gd name="connsiteY6" fmla="*/ 165463 h 4127863"/>
              <a:gd name="connsiteX7" fmla="*/ 3496324 w 4776572"/>
              <a:gd name="connsiteY7" fmla="*/ 198120 h 4127863"/>
              <a:gd name="connsiteX8" fmla="*/ 3474553 w 4776572"/>
              <a:gd name="connsiteY8" fmla="*/ 274320 h 4127863"/>
              <a:gd name="connsiteX9" fmla="*/ 3463667 w 4776572"/>
              <a:gd name="connsiteY9" fmla="*/ 611777 h 4127863"/>
              <a:gd name="connsiteX10" fmla="*/ 3452782 w 4776572"/>
              <a:gd name="connsiteY10" fmla="*/ 1188720 h 4127863"/>
              <a:gd name="connsiteX11" fmla="*/ 3441896 w 4776572"/>
              <a:gd name="connsiteY11" fmla="*/ 1254034 h 4127863"/>
              <a:gd name="connsiteX12" fmla="*/ 3409239 w 4776572"/>
              <a:gd name="connsiteY12" fmla="*/ 1373777 h 4127863"/>
              <a:gd name="connsiteX13" fmla="*/ 3398353 w 4776572"/>
              <a:gd name="connsiteY13" fmla="*/ 1406434 h 4127863"/>
              <a:gd name="connsiteX14" fmla="*/ 3376582 w 4776572"/>
              <a:gd name="connsiteY14" fmla="*/ 1428206 h 4127863"/>
              <a:gd name="connsiteX15" fmla="*/ 3365696 w 4776572"/>
              <a:gd name="connsiteY15" fmla="*/ 1460863 h 4127863"/>
              <a:gd name="connsiteX16" fmla="*/ 3333039 w 4776572"/>
              <a:gd name="connsiteY16" fmla="*/ 1471749 h 4127863"/>
              <a:gd name="connsiteX17" fmla="*/ 3311267 w 4776572"/>
              <a:gd name="connsiteY17" fmla="*/ 1493520 h 4127863"/>
              <a:gd name="connsiteX18" fmla="*/ 3235067 w 4776572"/>
              <a:gd name="connsiteY18" fmla="*/ 1526177 h 4127863"/>
              <a:gd name="connsiteX19" fmla="*/ 3115324 w 4776572"/>
              <a:gd name="connsiteY19" fmla="*/ 1558834 h 4127863"/>
              <a:gd name="connsiteX20" fmla="*/ 3082667 w 4776572"/>
              <a:gd name="connsiteY20" fmla="*/ 1569720 h 4127863"/>
              <a:gd name="connsiteX21" fmla="*/ 2962924 w 4776572"/>
              <a:gd name="connsiteY21" fmla="*/ 1591491 h 4127863"/>
              <a:gd name="connsiteX22" fmla="*/ 2277124 w 4776572"/>
              <a:gd name="connsiteY22" fmla="*/ 1602377 h 4127863"/>
              <a:gd name="connsiteX23" fmla="*/ 2157382 w 4776572"/>
              <a:gd name="connsiteY23" fmla="*/ 1624149 h 4127863"/>
              <a:gd name="connsiteX24" fmla="*/ 2092067 w 4776572"/>
              <a:gd name="connsiteY24" fmla="*/ 1645920 h 4127863"/>
              <a:gd name="connsiteX25" fmla="*/ 1934905 w 4776572"/>
              <a:gd name="connsiteY25" fmla="*/ 1659527 h 4127863"/>
              <a:gd name="connsiteX26" fmla="*/ 1555266 w 4776572"/>
              <a:gd name="connsiteY26" fmla="*/ 1641158 h 4127863"/>
              <a:gd name="connsiteX27" fmla="*/ 1532133 w 4776572"/>
              <a:gd name="connsiteY27" fmla="*/ 1643878 h 4127863"/>
              <a:gd name="connsiteX28" fmla="*/ 1483828 w 4776572"/>
              <a:gd name="connsiteY28" fmla="*/ 1641158 h 4127863"/>
              <a:gd name="connsiteX29" fmla="*/ 1471582 w 4776572"/>
              <a:gd name="connsiteY29" fmla="*/ 1656806 h 4127863"/>
              <a:gd name="connsiteX30" fmla="*/ 1384496 w 4776572"/>
              <a:gd name="connsiteY30" fmla="*/ 1645920 h 4127863"/>
              <a:gd name="connsiteX31" fmla="*/ 1308296 w 4776572"/>
              <a:gd name="connsiteY31" fmla="*/ 1635034 h 4127863"/>
              <a:gd name="connsiteX32" fmla="*/ 1123239 w 4776572"/>
              <a:gd name="connsiteY32" fmla="*/ 1645920 h 4127863"/>
              <a:gd name="connsiteX33" fmla="*/ 1068810 w 4776572"/>
              <a:gd name="connsiteY33" fmla="*/ 1689463 h 4127863"/>
              <a:gd name="connsiteX34" fmla="*/ 1036153 w 4776572"/>
              <a:gd name="connsiteY34" fmla="*/ 1711234 h 4127863"/>
              <a:gd name="connsiteX35" fmla="*/ 970839 w 4776572"/>
              <a:gd name="connsiteY35" fmla="*/ 1776549 h 4127863"/>
              <a:gd name="connsiteX36" fmla="*/ 938182 w 4776572"/>
              <a:gd name="connsiteY36" fmla="*/ 1809206 h 4127863"/>
              <a:gd name="connsiteX37" fmla="*/ 905524 w 4776572"/>
              <a:gd name="connsiteY37" fmla="*/ 1830977 h 4127863"/>
              <a:gd name="connsiteX38" fmla="*/ 851096 w 4776572"/>
              <a:gd name="connsiteY38" fmla="*/ 1863634 h 4127863"/>
              <a:gd name="connsiteX39" fmla="*/ 796667 w 4776572"/>
              <a:gd name="connsiteY39" fmla="*/ 1896291 h 4127863"/>
              <a:gd name="connsiteX40" fmla="*/ 774896 w 4776572"/>
              <a:gd name="connsiteY40" fmla="*/ 1918063 h 4127863"/>
              <a:gd name="connsiteX41" fmla="*/ 676924 w 4776572"/>
              <a:gd name="connsiteY41" fmla="*/ 1972491 h 4127863"/>
              <a:gd name="connsiteX42" fmla="*/ 589839 w 4776572"/>
              <a:gd name="connsiteY42" fmla="*/ 2016034 h 4127863"/>
              <a:gd name="connsiteX43" fmla="*/ 557182 w 4776572"/>
              <a:gd name="connsiteY43" fmla="*/ 2026920 h 4127863"/>
              <a:gd name="connsiteX44" fmla="*/ 470096 w 4776572"/>
              <a:gd name="connsiteY44" fmla="*/ 2070463 h 4127863"/>
              <a:gd name="connsiteX45" fmla="*/ 470096 w 4776572"/>
              <a:gd name="connsiteY45" fmla="*/ 2070463 h 4127863"/>
              <a:gd name="connsiteX46" fmla="*/ 404782 w 4776572"/>
              <a:gd name="connsiteY46" fmla="*/ 2103120 h 4127863"/>
              <a:gd name="connsiteX47" fmla="*/ 350353 w 4776572"/>
              <a:gd name="connsiteY47" fmla="*/ 2146663 h 4127863"/>
              <a:gd name="connsiteX48" fmla="*/ 306810 w 4776572"/>
              <a:gd name="connsiteY48" fmla="*/ 2157549 h 4127863"/>
              <a:gd name="connsiteX49" fmla="*/ 241496 w 4776572"/>
              <a:gd name="connsiteY49" fmla="*/ 2201091 h 4127863"/>
              <a:gd name="connsiteX50" fmla="*/ 219724 w 4776572"/>
              <a:gd name="connsiteY50" fmla="*/ 2222863 h 4127863"/>
              <a:gd name="connsiteX51" fmla="*/ 187067 w 4776572"/>
              <a:gd name="connsiteY51" fmla="*/ 2244634 h 4127863"/>
              <a:gd name="connsiteX52" fmla="*/ 165296 w 4776572"/>
              <a:gd name="connsiteY52" fmla="*/ 2266406 h 4127863"/>
              <a:gd name="connsiteX53" fmla="*/ 132639 w 4776572"/>
              <a:gd name="connsiteY53" fmla="*/ 2288177 h 4127863"/>
              <a:gd name="connsiteX54" fmla="*/ 89096 w 4776572"/>
              <a:gd name="connsiteY54" fmla="*/ 2342606 h 4127863"/>
              <a:gd name="connsiteX55" fmla="*/ 56439 w 4776572"/>
              <a:gd name="connsiteY55" fmla="*/ 2440577 h 4127863"/>
              <a:gd name="connsiteX56" fmla="*/ 45553 w 4776572"/>
              <a:gd name="connsiteY56" fmla="*/ 2473234 h 4127863"/>
              <a:gd name="connsiteX57" fmla="*/ 34667 w 4776572"/>
              <a:gd name="connsiteY57" fmla="*/ 2505891 h 4127863"/>
              <a:gd name="connsiteX58" fmla="*/ 1329 w 4776572"/>
              <a:gd name="connsiteY58" fmla="*/ 2715441 h 4127863"/>
              <a:gd name="connsiteX59" fmla="*/ 8814 w 4776572"/>
              <a:gd name="connsiteY59" fmla="*/ 2866481 h 4127863"/>
              <a:gd name="connsiteX60" fmla="*/ 29224 w 4776572"/>
              <a:gd name="connsiteY60" fmla="*/ 2920909 h 4127863"/>
              <a:gd name="connsiteX61" fmla="*/ 41471 w 4776572"/>
              <a:gd name="connsiteY61" fmla="*/ 2986224 h 4127863"/>
              <a:gd name="connsiteX62" fmla="*/ 42832 w 4776572"/>
              <a:gd name="connsiteY62" fmla="*/ 3039291 h 4127863"/>
              <a:gd name="connsiteX63" fmla="*/ 72767 w 4776572"/>
              <a:gd name="connsiteY63" fmla="*/ 3116852 h 4127863"/>
              <a:gd name="connsiteX64" fmla="*/ 121753 w 4776572"/>
              <a:gd name="connsiteY64" fmla="*/ 3159034 h 4127863"/>
              <a:gd name="connsiteX65" fmla="*/ 102706 w 4776572"/>
              <a:gd name="connsiteY65" fmla="*/ 3174683 h 4127863"/>
              <a:gd name="connsiteX66" fmla="*/ 132639 w 4776572"/>
              <a:gd name="connsiteY66" fmla="*/ 3202577 h 4127863"/>
              <a:gd name="connsiteX67" fmla="*/ 165296 w 4776572"/>
              <a:gd name="connsiteY67" fmla="*/ 3322320 h 4127863"/>
              <a:gd name="connsiteX68" fmla="*/ 176182 w 4776572"/>
              <a:gd name="connsiteY68" fmla="*/ 3354977 h 4127863"/>
              <a:gd name="connsiteX69" fmla="*/ 187067 w 4776572"/>
              <a:gd name="connsiteY69" fmla="*/ 3387634 h 4127863"/>
              <a:gd name="connsiteX70" fmla="*/ 230610 w 4776572"/>
              <a:gd name="connsiteY70" fmla="*/ 3463834 h 4127863"/>
              <a:gd name="connsiteX71" fmla="*/ 252382 w 4776572"/>
              <a:gd name="connsiteY71" fmla="*/ 3496491 h 4127863"/>
              <a:gd name="connsiteX72" fmla="*/ 295924 w 4776572"/>
              <a:gd name="connsiteY72" fmla="*/ 3594463 h 4127863"/>
              <a:gd name="connsiteX73" fmla="*/ 317696 w 4776572"/>
              <a:gd name="connsiteY73" fmla="*/ 3616234 h 4127863"/>
              <a:gd name="connsiteX74" fmla="*/ 393896 w 4776572"/>
              <a:gd name="connsiteY74" fmla="*/ 3703320 h 4127863"/>
              <a:gd name="connsiteX75" fmla="*/ 426553 w 4776572"/>
              <a:gd name="connsiteY75" fmla="*/ 3735977 h 4127863"/>
              <a:gd name="connsiteX76" fmla="*/ 448324 w 4776572"/>
              <a:gd name="connsiteY76" fmla="*/ 3757749 h 4127863"/>
              <a:gd name="connsiteX77" fmla="*/ 480982 w 4776572"/>
              <a:gd name="connsiteY77" fmla="*/ 3768634 h 4127863"/>
              <a:gd name="connsiteX78" fmla="*/ 568067 w 4776572"/>
              <a:gd name="connsiteY78" fmla="*/ 3844834 h 4127863"/>
              <a:gd name="connsiteX79" fmla="*/ 622496 w 4776572"/>
              <a:gd name="connsiteY79" fmla="*/ 3888377 h 4127863"/>
              <a:gd name="connsiteX80" fmla="*/ 709582 w 4776572"/>
              <a:gd name="connsiteY80" fmla="*/ 3931920 h 4127863"/>
              <a:gd name="connsiteX81" fmla="*/ 753124 w 4776572"/>
              <a:gd name="connsiteY81" fmla="*/ 3953691 h 4127863"/>
              <a:gd name="connsiteX82" fmla="*/ 818439 w 4776572"/>
              <a:gd name="connsiteY82" fmla="*/ 3975463 h 4127863"/>
              <a:gd name="connsiteX83" fmla="*/ 851096 w 4776572"/>
              <a:gd name="connsiteY83" fmla="*/ 3986349 h 4127863"/>
              <a:gd name="connsiteX84" fmla="*/ 883753 w 4776572"/>
              <a:gd name="connsiteY84" fmla="*/ 4008120 h 4127863"/>
              <a:gd name="connsiteX85" fmla="*/ 992610 w 4776572"/>
              <a:gd name="connsiteY85" fmla="*/ 4040777 h 4127863"/>
              <a:gd name="connsiteX86" fmla="*/ 1025267 w 4776572"/>
              <a:gd name="connsiteY86" fmla="*/ 4062549 h 4127863"/>
              <a:gd name="connsiteX87" fmla="*/ 1177667 w 4776572"/>
              <a:gd name="connsiteY87" fmla="*/ 4106091 h 4127863"/>
              <a:gd name="connsiteX88" fmla="*/ 1330067 w 4776572"/>
              <a:gd name="connsiteY88" fmla="*/ 4127863 h 4127863"/>
              <a:gd name="connsiteX89" fmla="*/ 1602210 w 4776572"/>
              <a:gd name="connsiteY89" fmla="*/ 4116977 h 4127863"/>
              <a:gd name="connsiteX90" fmla="*/ 1667524 w 4776572"/>
              <a:gd name="connsiteY90" fmla="*/ 4084320 h 4127863"/>
              <a:gd name="connsiteX91" fmla="*/ 1689296 w 4776572"/>
              <a:gd name="connsiteY91" fmla="*/ 4062549 h 4127863"/>
              <a:gd name="connsiteX92" fmla="*/ 1721953 w 4776572"/>
              <a:gd name="connsiteY92" fmla="*/ 4051663 h 4127863"/>
              <a:gd name="connsiteX93" fmla="*/ 1765496 w 4776572"/>
              <a:gd name="connsiteY93" fmla="*/ 3975463 h 4127863"/>
              <a:gd name="connsiteX94" fmla="*/ 1776382 w 4776572"/>
              <a:gd name="connsiteY94" fmla="*/ 3942806 h 4127863"/>
              <a:gd name="connsiteX95" fmla="*/ 1787267 w 4776572"/>
              <a:gd name="connsiteY95" fmla="*/ 3899263 h 4127863"/>
              <a:gd name="connsiteX96" fmla="*/ 1809039 w 4776572"/>
              <a:gd name="connsiteY96" fmla="*/ 3866606 h 4127863"/>
              <a:gd name="connsiteX97" fmla="*/ 1830810 w 4776572"/>
              <a:gd name="connsiteY97" fmla="*/ 3779520 h 4127863"/>
              <a:gd name="connsiteX98" fmla="*/ 1852582 w 4776572"/>
              <a:gd name="connsiteY98" fmla="*/ 3648891 h 4127863"/>
              <a:gd name="connsiteX99" fmla="*/ 1798153 w 4776572"/>
              <a:gd name="connsiteY99" fmla="*/ 3387634 h 4127863"/>
              <a:gd name="connsiteX100" fmla="*/ 1765496 w 4776572"/>
              <a:gd name="connsiteY100" fmla="*/ 3376749 h 4127863"/>
              <a:gd name="connsiteX101" fmla="*/ 1743724 w 4776572"/>
              <a:gd name="connsiteY101" fmla="*/ 3354977 h 4127863"/>
              <a:gd name="connsiteX102" fmla="*/ 1580439 w 4776572"/>
              <a:gd name="connsiteY102" fmla="*/ 3333206 h 4127863"/>
              <a:gd name="connsiteX103" fmla="*/ 1547782 w 4776572"/>
              <a:gd name="connsiteY103" fmla="*/ 3322320 h 4127863"/>
              <a:gd name="connsiteX104" fmla="*/ 1504239 w 4776572"/>
              <a:gd name="connsiteY104" fmla="*/ 3311434 h 4127863"/>
              <a:gd name="connsiteX105" fmla="*/ 1438924 w 4776572"/>
              <a:gd name="connsiteY105" fmla="*/ 3289663 h 4127863"/>
              <a:gd name="connsiteX106" fmla="*/ 1384496 w 4776572"/>
              <a:gd name="connsiteY106" fmla="*/ 3246120 h 4127863"/>
              <a:gd name="connsiteX107" fmla="*/ 1308296 w 4776572"/>
              <a:gd name="connsiteY107" fmla="*/ 3202577 h 4127863"/>
              <a:gd name="connsiteX108" fmla="*/ 1232096 w 4776572"/>
              <a:gd name="connsiteY108" fmla="*/ 3137263 h 4127863"/>
              <a:gd name="connsiteX109" fmla="*/ 1210324 w 4776572"/>
              <a:gd name="connsiteY109" fmla="*/ 3104606 h 4127863"/>
              <a:gd name="connsiteX110" fmla="*/ 1188553 w 4776572"/>
              <a:gd name="connsiteY110" fmla="*/ 3082834 h 4127863"/>
              <a:gd name="connsiteX111" fmla="*/ 1155896 w 4776572"/>
              <a:gd name="connsiteY111" fmla="*/ 2973977 h 4127863"/>
              <a:gd name="connsiteX112" fmla="*/ 1145010 w 4776572"/>
              <a:gd name="connsiteY112" fmla="*/ 2941320 h 4127863"/>
              <a:gd name="connsiteX113" fmla="*/ 1166782 w 4776572"/>
              <a:gd name="connsiteY113" fmla="*/ 2723606 h 4127863"/>
              <a:gd name="connsiteX114" fmla="*/ 1177667 w 4776572"/>
              <a:gd name="connsiteY114" fmla="*/ 2690949 h 4127863"/>
              <a:gd name="connsiteX115" fmla="*/ 1199439 w 4776572"/>
              <a:gd name="connsiteY115" fmla="*/ 2658291 h 4127863"/>
              <a:gd name="connsiteX116" fmla="*/ 1253867 w 4776572"/>
              <a:gd name="connsiteY116" fmla="*/ 2549434 h 4127863"/>
              <a:gd name="connsiteX117" fmla="*/ 1253867 w 4776572"/>
              <a:gd name="connsiteY117" fmla="*/ 2549434 h 4127863"/>
              <a:gd name="connsiteX118" fmla="*/ 1264753 w 4776572"/>
              <a:gd name="connsiteY118" fmla="*/ 2516777 h 4127863"/>
              <a:gd name="connsiteX119" fmla="*/ 1297410 w 4776572"/>
              <a:gd name="connsiteY119" fmla="*/ 2495006 h 4127863"/>
              <a:gd name="connsiteX120" fmla="*/ 1319182 w 4776572"/>
              <a:gd name="connsiteY120" fmla="*/ 2473234 h 4127863"/>
              <a:gd name="connsiteX121" fmla="*/ 1340953 w 4776572"/>
              <a:gd name="connsiteY121" fmla="*/ 2440577 h 4127863"/>
              <a:gd name="connsiteX122" fmla="*/ 1384496 w 4776572"/>
              <a:gd name="connsiteY122" fmla="*/ 2418806 h 4127863"/>
              <a:gd name="connsiteX123" fmla="*/ 1417153 w 4776572"/>
              <a:gd name="connsiteY123" fmla="*/ 2397034 h 4127863"/>
              <a:gd name="connsiteX124" fmla="*/ 1482467 w 4776572"/>
              <a:gd name="connsiteY124" fmla="*/ 2375263 h 4127863"/>
              <a:gd name="connsiteX125" fmla="*/ 1569553 w 4776572"/>
              <a:gd name="connsiteY125" fmla="*/ 2353491 h 4127863"/>
              <a:gd name="connsiteX126" fmla="*/ 1645753 w 4776572"/>
              <a:gd name="connsiteY126" fmla="*/ 2342606 h 4127863"/>
              <a:gd name="connsiteX127" fmla="*/ 2712553 w 4776572"/>
              <a:gd name="connsiteY127" fmla="*/ 2331720 h 4127863"/>
              <a:gd name="connsiteX128" fmla="*/ 2766982 w 4776572"/>
              <a:gd name="connsiteY128" fmla="*/ 2320834 h 4127863"/>
              <a:gd name="connsiteX129" fmla="*/ 2832296 w 4776572"/>
              <a:gd name="connsiteY129" fmla="*/ 2309949 h 4127863"/>
              <a:gd name="connsiteX130" fmla="*/ 2875839 w 4776572"/>
              <a:gd name="connsiteY130" fmla="*/ 2299063 h 4127863"/>
              <a:gd name="connsiteX131" fmla="*/ 2930267 w 4776572"/>
              <a:gd name="connsiteY131" fmla="*/ 2288177 h 4127863"/>
              <a:gd name="connsiteX132" fmla="*/ 2962924 w 4776572"/>
              <a:gd name="connsiteY132" fmla="*/ 2277291 h 4127863"/>
              <a:gd name="connsiteX133" fmla="*/ 3039124 w 4776572"/>
              <a:gd name="connsiteY133" fmla="*/ 2266406 h 4127863"/>
              <a:gd name="connsiteX134" fmla="*/ 3093553 w 4776572"/>
              <a:gd name="connsiteY134" fmla="*/ 2255520 h 4127863"/>
              <a:gd name="connsiteX135" fmla="*/ 3191524 w 4776572"/>
              <a:gd name="connsiteY135" fmla="*/ 2244634 h 4127863"/>
              <a:gd name="connsiteX136" fmla="*/ 3256839 w 4776572"/>
              <a:gd name="connsiteY136" fmla="*/ 2233749 h 4127863"/>
              <a:gd name="connsiteX137" fmla="*/ 3333039 w 4776572"/>
              <a:gd name="connsiteY137" fmla="*/ 2222863 h 4127863"/>
              <a:gd name="connsiteX138" fmla="*/ 3431010 w 4776572"/>
              <a:gd name="connsiteY138" fmla="*/ 2201091 h 4127863"/>
              <a:gd name="connsiteX139" fmla="*/ 3463667 w 4776572"/>
              <a:gd name="connsiteY139" fmla="*/ 2190206 h 4127863"/>
              <a:gd name="connsiteX140" fmla="*/ 3507210 w 4776572"/>
              <a:gd name="connsiteY140" fmla="*/ 2179320 h 4127863"/>
              <a:gd name="connsiteX141" fmla="*/ 3572524 w 4776572"/>
              <a:gd name="connsiteY141" fmla="*/ 2157549 h 4127863"/>
              <a:gd name="connsiteX142" fmla="*/ 3648724 w 4776572"/>
              <a:gd name="connsiteY142" fmla="*/ 2146663 h 4127863"/>
              <a:gd name="connsiteX143" fmla="*/ 3735810 w 4776572"/>
              <a:gd name="connsiteY143" fmla="*/ 2124891 h 4127863"/>
              <a:gd name="connsiteX144" fmla="*/ 3779353 w 4776572"/>
              <a:gd name="connsiteY144" fmla="*/ 2114006 h 4127863"/>
              <a:gd name="connsiteX145" fmla="*/ 3812010 w 4776572"/>
              <a:gd name="connsiteY145" fmla="*/ 2092234 h 4127863"/>
              <a:gd name="connsiteX146" fmla="*/ 3953524 w 4776572"/>
              <a:gd name="connsiteY146" fmla="*/ 2059577 h 4127863"/>
              <a:gd name="connsiteX147" fmla="*/ 4040610 w 4776572"/>
              <a:gd name="connsiteY147" fmla="*/ 2026920 h 4127863"/>
              <a:gd name="connsiteX148" fmla="*/ 4084153 w 4776572"/>
              <a:gd name="connsiteY148" fmla="*/ 2005149 h 4127863"/>
              <a:gd name="connsiteX149" fmla="*/ 4116810 w 4776572"/>
              <a:gd name="connsiteY149" fmla="*/ 1994263 h 4127863"/>
              <a:gd name="connsiteX150" fmla="*/ 4160353 w 4776572"/>
              <a:gd name="connsiteY150" fmla="*/ 1961606 h 4127863"/>
              <a:gd name="connsiteX151" fmla="*/ 4193010 w 4776572"/>
              <a:gd name="connsiteY151" fmla="*/ 1950720 h 4127863"/>
              <a:gd name="connsiteX152" fmla="*/ 4214782 w 4776572"/>
              <a:gd name="connsiteY152" fmla="*/ 1928949 h 4127863"/>
              <a:gd name="connsiteX153" fmla="*/ 4258324 w 4776572"/>
              <a:gd name="connsiteY153" fmla="*/ 1907177 h 4127863"/>
              <a:gd name="connsiteX154" fmla="*/ 4280096 w 4776572"/>
              <a:gd name="connsiteY154" fmla="*/ 1885406 h 4127863"/>
              <a:gd name="connsiteX155" fmla="*/ 4312753 w 4776572"/>
              <a:gd name="connsiteY155" fmla="*/ 1863634 h 4127863"/>
              <a:gd name="connsiteX156" fmla="*/ 4356296 w 4776572"/>
              <a:gd name="connsiteY156" fmla="*/ 1798320 h 4127863"/>
              <a:gd name="connsiteX157" fmla="*/ 4399839 w 4776572"/>
              <a:gd name="connsiteY157" fmla="*/ 1733006 h 4127863"/>
              <a:gd name="connsiteX158" fmla="*/ 4432496 w 4776572"/>
              <a:gd name="connsiteY158" fmla="*/ 1678577 h 4127863"/>
              <a:gd name="connsiteX159" fmla="*/ 4443382 w 4776572"/>
              <a:gd name="connsiteY159" fmla="*/ 1645920 h 4127863"/>
              <a:gd name="connsiteX160" fmla="*/ 4465153 w 4776572"/>
              <a:gd name="connsiteY160" fmla="*/ 1613263 h 4127863"/>
              <a:gd name="connsiteX161" fmla="*/ 4486924 w 4776572"/>
              <a:gd name="connsiteY161" fmla="*/ 1569720 h 4127863"/>
              <a:gd name="connsiteX162" fmla="*/ 4508696 w 4776572"/>
              <a:gd name="connsiteY162" fmla="*/ 1537063 h 4127863"/>
              <a:gd name="connsiteX163" fmla="*/ 4519582 w 4776572"/>
              <a:gd name="connsiteY163" fmla="*/ 1504406 h 4127863"/>
              <a:gd name="connsiteX164" fmla="*/ 4563124 w 4776572"/>
              <a:gd name="connsiteY164" fmla="*/ 1449977 h 4127863"/>
              <a:gd name="connsiteX165" fmla="*/ 4584896 w 4776572"/>
              <a:gd name="connsiteY165" fmla="*/ 1384663 h 4127863"/>
              <a:gd name="connsiteX166" fmla="*/ 4639324 w 4776572"/>
              <a:gd name="connsiteY166" fmla="*/ 1297577 h 4127863"/>
              <a:gd name="connsiteX167" fmla="*/ 4682867 w 4776572"/>
              <a:gd name="connsiteY167" fmla="*/ 1199606 h 4127863"/>
              <a:gd name="connsiteX168" fmla="*/ 4726410 w 4776572"/>
              <a:gd name="connsiteY168" fmla="*/ 1079863 h 4127863"/>
              <a:gd name="connsiteX169" fmla="*/ 4748182 w 4776572"/>
              <a:gd name="connsiteY169" fmla="*/ 992777 h 4127863"/>
              <a:gd name="connsiteX170" fmla="*/ 4747501 w 4776572"/>
              <a:gd name="connsiteY170" fmla="*/ 929504 h 4127863"/>
              <a:gd name="connsiteX171" fmla="*/ 4742058 w 4776572"/>
              <a:gd name="connsiteY171" fmla="*/ 819286 h 4127863"/>
              <a:gd name="connsiteX172" fmla="*/ 4757706 w 4776572"/>
              <a:gd name="connsiteY172" fmla="*/ 760777 h 4127863"/>
              <a:gd name="connsiteX173" fmla="*/ 4765191 w 4776572"/>
              <a:gd name="connsiteY173" fmla="*/ 693420 h 4127863"/>
              <a:gd name="connsiteX174" fmla="*/ 4776076 w 4776572"/>
              <a:gd name="connsiteY174" fmla="*/ 607695 h 4127863"/>
              <a:gd name="connsiteX175" fmla="*/ 4755665 w 4776572"/>
              <a:gd name="connsiteY175" fmla="*/ 400187 h 4127863"/>
              <a:gd name="connsiteX176" fmla="*/ 4694433 w 4776572"/>
              <a:gd name="connsiteY176" fmla="*/ 225335 h 4127863"/>
              <a:gd name="connsiteX177" fmla="*/ 4639324 w 4776572"/>
              <a:gd name="connsiteY177" fmla="*/ 129404 h 4127863"/>
              <a:gd name="connsiteX178" fmla="*/ 4606667 w 4776572"/>
              <a:gd name="connsiteY178" fmla="*/ 56606 h 4127863"/>
              <a:gd name="connsiteX179" fmla="*/ 4574010 w 4776572"/>
              <a:gd name="connsiteY179" fmla="*/ 45720 h 4127863"/>
              <a:gd name="connsiteX180" fmla="*/ 4519582 w 4776572"/>
              <a:gd name="connsiteY180" fmla="*/ 34834 h 4127863"/>
              <a:gd name="connsiteX181" fmla="*/ 4454267 w 4776572"/>
              <a:gd name="connsiteY181" fmla="*/ 13063 h 4127863"/>
              <a:gd name="connsiteX182" fmla="*/ 4421610 w 4776572"/>
              <a:gd name="connsiteY182" fmla="*/ 2177 h 4127863"/>
              <a:gd name="connsiteX183" fmla="*/ 4328402 w 4776572"/>
              <a:gd name="connsiteY183" fmla="*/ 4218 h 4127863"/>
              <a:gd name="connsiteX184" fmla="*/ 4189608 w 4776572"/>
              <a:gd name="connsiteY184" fmla="*/ 8981 h 4127863"/>
              <a:gd name="connsiteX0" fmla="*/ 4367182 w 4776572"/>
              <a:gd name="connsiteY0" fmla="*/ 4899 h 4127863"/>
              <a:gd name="connsiteX1" fmla="*/ 4312753 w 4776572"/>
              <a:gd name="connsiteY1" fmla="*/ 2177 h 4127863"/>
              <a:gd name="connsiteX2" fmla="*/ 3768467 w 4776572"/>
              <a:gd name="connsiteY2" fmla="*/ 2177 h 4127863"/>
              <a:gd name="connsiteX3" fmla="*/ 3703153 w 4776572"/>
              <a:gd name="connsiteY3" fmla="*/ 23949 h 4127863"/>
              <a:gd name="connsiteX4" fmla="*/ 3659610 w 4776572"/>
              <a:gd name="connsiteY4" fmla="*/ 34834 h 4127863"/>
              <a:gd name="connsiteX5" fmla="*/ 3594296 w 4776572"/>
              <a:gd name="connsiteY5" fmla="*/ 56606 h 4127863"/>
              <a:gd name="connsiteX6" fmla="*/ 3507210 w 4776572"/>
              <a:gd name="connsiteY6" fmla="*/ 165463 h 4127863"/>
              <a:gd name="connsiteX7" fmla="*/ 3496324 w 4776572"/>
              <a:gd name="connsiteY7" fmla="*/ 198120 h 4127863"/>
              <a:gd name="connsiteX8" fmla="*/ 3474553 w 4776572"/>
              <a:gd name="connsiteY8" fmla="*/ 274320 h 4127863"/>
              <a:gd name="connsiteX9" fmla="*/ 3463667 w 4776572"/>
              <a:gd name="connsiteY9" fmla="*/ 611777 h 4127863"/>
              <a:gd name="connsiteX10" fmla="*/ 3452782 w 4776572"/>
              <a:gd name="connsiteY10" fmla="*/ 1188720 h 4127863"/>
              <a:gd name="connsiteX11" fmla="*/ 3441896 w 4776572"/>
              <a:gd name="connsiteY11" fmla="*/ 1254034 h 4127863"/>
              <a:gd name="connsiteX12" fmla="*/ 3409239 w 4776572"/>
              <a:gd name="connsiteY12" fmla="*/ 1373777 h 4127863"/>
              <a:gd name="connsiteX13" fmla="*/ 3398353 w 4776572"/>
              <a:gd name="connsiteY13" fmla="*/ 1406434 h 4127863"/>
              <a:gd name="connsiteX14" fmla="*/ 3376582 w 4776572"/>
              <a:gd name="connsiteY14" fmla="*/ 1428206 h 4127863"/>
              <a:gd name="connsiteX15" fmla="*/ 3365696 w 4776572"/>
              <a:gd name="connsiteY15" fmla="*/ 1460863 h 4127863"/>
              <a:gd name="connsiteX16" fmla="*/ 3333039 w 4776572"/>
              <a:gd name="connsiteY16" fmla="*/ 1471749 h 4127863"/>
              <a:gd name="connsiteX17" fmla="*/ 3311267 w 4776572"/>
              <a:gd name="connsiteY17" fmla="*/ 1493520 h 4127863"/>
              <a:gd name="connsiteX18" fmla="*/ 3235067 w 4776572"/>
              <a:gd name="connsiteY18" fmla="*/ 1526177 h 4127863"/>
              <a:gd name="connsiteX19" fmla="*/ 3115324 w 4776572"/>
              <a:gd name="connsiteY19" fmla="*/ 1558834 h 4127863"/>
              <a:gd name="connsiteX20" fmla="*/ 3082667 w 4776572"/>
              <a:gd name="connsiteY20" fmla="*/ 1569720 h 4127863"/>
              <a:gd name="connsiteX21" fmla="*/ 2962924 w 4776572"/>
              <a:gd name="connsiteY21" fmla="*/ 1591491 h 4127863"/>
              <a:gd name="connsiteX22" fmla="*/ 2277124 w 4776572"/>
              <a:gd name="connsiteY22" fmla="*/ 1602377 h 4127863"/>
              <a:gd name="connsiteX23" fmla="*/ 2157382 w 4776572"/>
              <a:gd name="connsiteY23" fmla="*/ 1624149 h 4127863"/>
              <a:gd name="connsiteX24" fmla="*/ 2092067 w 4776572"/>
              <a:gd name="connsiteY24" fmla="*/ 1645920 h 4127863"/>
              <a:gd name="connsiteX25" fmla="*/ 1934905 w 4776572"/>
              <a:gd name="connsiteY25" fmla="*/ 1659527 h 4127863"/>
              <a:gd name="connsiteX26" fmla="*/ 1555266 w 4776572"/>
              <a:gd name="connsiteY26" fmla="*/ 1641158 h 4127863"/>
              <a:gd name="connsiteX27" fmla="*/ 1532133 w 4776572"/>
              <a:gd name="connsiteY27" fmla="*/ 1643878 h 4127863"/>
              <a:gd name="connsiteX28" fmla="*/ 1483828 w 4776572"/>
              <a:gd name="connsiteY28" fmla="*/ 1641158 h 4127863"/>
              <a:gd name="connsiteX29" fmla="*/ 1471582 w 4776572"/>
              <a:gd name="connsiteY29" fmla="*/ 1656806 h 4127863"/>
              <a:gd name="connsiteX30" fmla="*/ 1384496 w 4776572"/>
              <a:gd name="connsiteY30" fmla="*/ 1645920 h 4127863"/>
              <a:gd name="connsiteX31" fmla="*/ 1308296 w 4776572"/>
              <a:gd name="connsiteY31" fmla="*/ 1635034 h 4127863"/>
              <a:gd name="connsiteX32" fmla="*/ 1123239 w 4776572"/>
              <a:gd name="connsiteY32" fmla="*/ 1645920 h 4127863"/>
              <a:gd name="connsiteX33" fmla="*/ 1068810 w 4776572"/>
              <a:gd name="connsiteY33" fmla="*/ 1689463 h 4127863"/>
              <a:gd name="connsiteX34" fmla="*/ 1036153 w 4776572"/>
              <a:gd name="connsiteY34" fmla="*/ 1711234 h 4127863"/>
              <a:gd name="connsiteX35" fmla="*/ 970839 w 4776572"/>
              <a:gd name="connsiteY35" fmla="*/ 1776549 h 4127863"/>
              <a:gd name="connsiteX36" fmla="*/ 938182 w 4776572"/>
              <a:gd name="connsiteY36" fmla="*/ 1809206 h 4127863"/>
              <a:gd name="connsiteX37" fmla="*/ 905524 w 4776572"/>
              <a:gd name="connsiteY37" fmla="*/ 1830977 h 4127863"/>
              <a:gd name="connsiteX38" fmla="*/ 851096 w 4776572"/>
              <a:gd name="connsiteY38" fmla="*/ 1863634 h 4127863"/>
              <a:gd name="connsiteX39" fmla="*/ 796667 w 4776572"/>
              <a:gd name="connsiteY39" fmla="*/ 1896291 h 4127863"/>
              <a:gd name="connsiteX40" fmla="*/ 774896 w 4776572"/>
              <a:gd name="connsiteY40" fmla="*/ 1918063 h 4127863"/>
              <a:gd name="connsiteX41" fmla="*/ 676924 w 4776572"/>
              <a:gd name="connsiteY41" fmla="*/ 1972491 h 4127863"/>
              <a:gd name="connsiteX42" fmla="*/ 589839 w 4776572"/>
              <a:gd name="connsiteY42" fmla="*/ 2016034 h 4127863"/>
              <a:gd name="connsiteX43" fmla="*/ 557182 w 4776572"/>
              <a:gd name="connsiteY43" fmla="*/ 2026920 h 4127863"/>
              <a:gd name="connsiteX44" fmla="*/ 470096 w 4776572"/>
              <a:gd name="connsiteY44" fmla="*/ 2070463 h 4127863"/>
              <a:gd name="connsiteX45" fmla="*/ 470096 w 4776572"/>
              <a:gd name="connsiteY45" fmla="*/ 2070463 h 4127863"/>
              <a:gd name="connsiteX46" fmla="*/ 404782 w 4776572"/>
              <a:gd name="connsiteY46" fmla="*/ 2103120 h 4127863"/>
              <a:gd name="connsiteX47" fmla="*/ 350353 w 4776572"/>
              <a:gd name="connsiteY47" fmla="*/ 2146663 h 4127863"/>
              <a:gd name="connsiteX48" fmla="*/ 306810 w 4776572"/>
              <a:gd name="connsiteY48" fmla="*/ 2157549 h 4127863"/>
              <a:gd name="connsiteX49" fmla="*/ 241496 w 4776572"/>
              <a:gd name="connsiteY49" fmla="*/ 2201091 h 4127863"/>
              <a:gd name="connsiteX50" fmla="*/ 219724 w 4776572"/>
              <a:gd name="connsiteY50" fmla="*/ 2222863 h 4127863"/>
              <a:gd name="connsiteX51" fmla="*/ 187067 w 4776572"/>
              <a:gd name="connsiteY51" fmla="*/ 2244634 h 4127863"/>
              <a:gd name="connsiteX52" fmla="*/ 165296 w 4776572"/>
              <a:gd name="connsiteY52" fmla="*/ 2266406 h 4127863"/>
              <a:gd name="connsiteX53" fmla="*/ 132639 w 4776572"/>
              <a:gd name="connsiteY53" fmla="*/ 2288177 h 4127863"/>
              <a:gd name="connsiteX54" fmla="*/ 89096 w 4776572"/>
              <a:gd name="connsiteY54" fmla="*/ 2342606 h 4127863"/>
              <a:gd name="connsiteX55" fmla="*/ 56439 w 4776572"/>
              <a:gd name="connsiteY55" fmla="*/ 2440577 h 4127863"/>
              <a:gd name="connsiteX56" fmla="*/ 45553 w 4776572"/>
              <a:gd name="connsiteY56" fmla="*/ 2473234 h 4127863"/>
              <a:gd name="connsiteX57" fmla="*/ 34667 w 4776572"/>
              <a:gd name="connsiteY57" fmla="*/ 2505891 h 4127863"/>
              <a:gd name="connsiteX58" fmla="*/ 1329 w 4776572"/>
              <a:gd name="connsiteY58" fmla="*/ 2715441 h 4127863"/>
              <a:gd name="connsiteX59" fmla="*/ 8814 w 4776572"/>
              <a:gd name="connsiteY59" fmla="*/ 2866481 h 4127863"/>
              <a:gd name="connsiteX60" fmla="*/ 29224 w 4776572"/>
              <a:gd name="connsiteY60" fmla="*/ 2920909 h 4127863"/>
              <a:gd name="connsiteX61" fmla="*/ 41471 w 4776572"/>
              <a:gd name="connsiteY61" fmla="*/ 2986224 h 4127863"/>
              <a:gd name="connsiteX62" fmla="*/ 42832 w 4776572"/>
              <a:gd name="connsiteY62" fmla="*/ 3039291 h 4127863"/>
              <a:gd name="connsiteX63" fmla="*/ 72767 w 4776572"/>
              <a:gd name="connsiteY63" fmla="*/ 3116852 h 4127863"/>
              <a:gd name="connsiteX64" fmla="*/ 121753 w 4776572"/>
              <a:gd name="connsiteY64" fmla="*/ 3159034 h 4127863"/>
              <a:gd name="connsiteX65" fmla="*/ 102706 w 4776572"/>
              <a:gd name="connsiteY65" fmla="*/ 3174683 h 4127863"/>
              <a:gd name="connsiteX66" fmla="*/ 132639 w 4776572"/>
              <a:gd name="connsiteY66" fmla="*/ 3202577 h 4127863"/>
              <a:gd name="connsiteX67" fmla="*/ 165296 w 4776572"/>
              <a:gd name="connsiteY67" fmla="*/ 3322320 h 4127863"/>
              <a:gd name="connsiteX68" fmla="*/ 176182 w 4776572"/>
              <a:gd name="connsiteY68" fmla="*/ 3354977 h 4127863"/>
              <a:gd name="connsiteX69" fmla="*/ 187067 w 4776572"/>
              <a:gd name="connsiteY69" fmla="*/ 3387634 h 4127863"/>
              <a:gd name="connsiteX70" fmla="*/ 230610 w 4776572"/>
              <a:gd name="connsiteY70" fmla="*/ 3463834 h 4127863"/>
              <a:gd name="connsiteX71" fmla="*/ 252382 w 4776572"/>
              <a:gd name="connsiteY71" fmla="*/ 3496491 h 4127863"/>
              <a:gd name="connsiteX72" fmla="*/ 295924 w 4776572"/>
              <a:gd name="connsiteY72" fmla="*/ 3594463 h 4127863"/>
              <a:gd name="connsiteX73" fmla="*/ 317696 w 4776572"/>
              <a:gd name="connsiteY73" fmla="*/ 3616234 h 4127863"/>
              <a:gd name="connsiteX74" fmla="*/ 393896 w 4776572"/>
              <a:gd name="connsiteY74" fmla="*/ 3703320 h 4127863"/>
              <a:gd name="connsiteX75" fmla="*/ 426553 w 4776572"/>
              <a:gd name="connsiteY75" fmla="*/ 3735977 h 4127863"/>
              <a:gd name="connsiteX76" fmla="*/ 448324 w 4776572"/>
              <a:gd name="connsiteY76" fmla="*/ 3757749 h 4127863"/>
              <a:gd name="connsiteX77" fmla="*/ 480982 w 4776572"/>
              <a:gd name="connsiteY77" fmla="*/ 3768634 h 4127863"/>
              <a:gd name="connsiteX78" fmla="*/ 568067 w 4776572"/>
              <a:gd name="connsiteY78" fmla="*/ 3844834 h 4127863"/>
              <a:gd name="connsiteX79" fmla="*/ 622496 w 4776572"/>
              <a:gd name="connsiteY79" fmla="*/ 3888377 h 4127863"/>
              <a:gd name="connsiteX80" fmla="*/ 709582 w 4776572"/>
              <a:gd name="connsiteY80" fmla="*/ 3931920 h 4127863"/>
              <a:gd name="connsiteX81" fmla="*/ 753124 w 4776572"/>
              <a:gd name="connsiteY81" fmla="*/ 3953691 h 4127863"/>
              <a:gd name="connsiteX82" fmla="*/ 818439 w 4776572"/>
              <a:gd name="connsiteY82" fmla="*/ 3975463 h 4127863"/>
              <a:gd name="connsiteX83" fmla="*/ 851096 w 4776572"/>
              <a:gd name="connsiteY83" fmla="*/ 3986349 h 4127863"/>
              <a:gd name="connsiteX84" fmla="*/ 883753 w 4776572"/>
              <a:gd name="connsiteY84" fmla="*/ 4008120 h 4127863"/>
              <a:gd name="connsiteX85" fmla="*/ 992610 w 4776572"/>
              <a:gd name="connsiteY85" fmla="*/ 4040777 h 4127863"/>
              <a:gd name="connsiteX86" fmla="*/ 1025267 w 4776572"/>
              <a:gd name="connsiteY86" fmla="*/ 4062549 h 4127863"/>
              <a:gd name="connsiteX87" fmla="*/ 1177667 w 4776572"/>
              <a:gd name="connsiteY87" fmla="*/ 4106091 h 4127863"/>
              <a:gd name="connsiteX88" fmla="*/ 1330067 w 4776572"/>
              <a:gd name="connsiteY88" fmla="*/ 4127863 h 4127863"/>
              <a:gd name="connsiteX89" fmla="*/ 1602210 w 4776572"/>
              <a:gd name="connsiteY89" fmla="*/ 4116977 h 4127863"/>
              <a:gd name="connsiteX90" fmla="*/ 1667524 w 4776572"/>
              <a:gd name="connsiteY90" fmla="*/ 4084320 h 4127863"/>
              <a:gd name="connsiteX91" fmla="*/ 1689296 w 4776572"/>
              <a:gd name="connsiteY91" fmla="*/ 4062549 h 4127863"/>
              <a:gd name="connsiteX92" fmla="*/ 1721953 w 4776572"/>
              <a:gd name="connsiteY92" fmla="*/ 4051663 h 4127863"/>
              <a:gd name="connsiteX93" fmla="*/ 1765496 w 4776572"/>
              <a:gd name="connsiteY93" fmla="*/ 3975463 h 4127863"/>
              <a:gd name="connsiteX94" fmla="*/ 1776382 w 4776572"/>
              <a:gd name="connsiteY94" fmla="*/ 3942806 h 4127863"/>
              <a:gd name="connsiteX95" fmla="*/ 1787267 w 4776572"/>
              <a:gd name="connsiteY95" fmla="*/ 3899263 h 4127863"/>
              <a:gd name="connsiteX96" fmla="*/ 1809039 w 4776572"/>
              <a:gd name="connsiteY96" fmla="*/ 3866606 h 4127863"/>
              <a:gd name="connsiteX97" fmla="*/ 1830810 w 4776572"/>
              <a:gd name="connsiteY97" fmla="*/ 3779520 h 4127863"/>
              <a:gd name="connsiteX98" fmla="*/ 1852582 w 4776572"/>
              <a:gd name="connsiteY98" fmla="*/ 3648891 h 4127863"/>
              <a:gd name="connsiteX99" fmla="*/ 1798153 w 4776572"/>
              <a:gd name="connsiteY99" fmla="*/ 3387634 h 4127863"/>
              <a:gd name="connsiteX100" fmla="*/ 1765496 w 4776572"/>
              <a:gd name="connsiteY100" fmla="*/ 3376749 h 4127863"/>
              <a:gd name="connsiteX101" fmla="*/ 1743724 w 4776572"/>
              <a:gd name="connsiteY101" fmla="*/ 3354977 h 4127863"/>
              <a:gd name="connsiteX102" fmla="*/ 1580439 w 4776572"/>
              <a:gd name="connsiteY102" fmla="*/ 3333206 h 4127863"/>
              <a:gd name="connsiteX103" fmla="*/ 1547782 w 4776572"/>
              <a:gd name="connsiteY103" fmla="*/ 3322320 h 4127863"/>
              <a:gd name="connsiteX104" fmla="*/ 1504239 w 4776572"/>
              <a:gd name="connsiteY104" fmla="*/ 3311434 h 4127863"/>
              <a:gd name="connsiteX105" fmla="*/ 1438924 w 4776572"/>
              <a:gd name="connsiteY105" fmla="*/ 3289663 h 4127863"/>
              <a:gd name="connsiteX106" fmla="*/ 1384496 w 4776572"/>
              <a:gd name="connsiteY106" fmla="*/ 3246120 h 4127863"/>
              <a:gd name="connsiteX107" fmla="*/ 1308296 w 4776572"/>
              <a:gd name="connsiteY107" fmla="*/ 3202577 h 4127863"/>
              <a:gd name="connsiteX108" fmla="*/ 1232096 w 4776572"/>
              <a:gd name="connsiteY108" fmla="*/ 3137263 h 4127863"/>
              <a:gd name="connsiteX109" fmla="*/ 1210324 w 4776572"/>
              <a:gd name="connsiteY109" fmla="*/ 3104606 h 4127863"/>
              <a:gd name="connsiteX110" fmla="*/ 1188553 w 4776572"/>
              <a:gd name="connsiteY110" fmla="*/ 3082834 h 4127863"/>
              <a:gd name="connsiteX111" fmla="*/ 1155896 w 4776572"/>
              <a:gd name="connsiteY111" fmla="*/ 2973977 h 4127863"/>
              <a:gd name="connsiteX112" fmla="*/ 1145010 w 4776572"/>
              <a:gd name="connsiteY112" fmla="*/ 2941320 h 4127863"/>
              <a:gd name="connsiteX113" fmla="*/ 1166782 w 4776572"/>
              <a:gd name="connsiteY113" fmla="*/ 2723606 h 4127863"/>
              <a:gd name="connsiteX114" fmla="*/ 1177667 w 4776572"/>
              <a:gd name="connsiteY114" fmla="*/ 2690949 h 4127863"/>
              <a:gd name="connsiteX115" fmla="*/ 1199439 w 4776572"/>
              <a:gd name="connsiteY115" fmla="*/ 2658291 h 4127863"/>
              <a:gd name="connsiteX116" fmla="*/ 1253867 w 4776572"/>
              <a:gd name="connsiteY116" fmla="*/ 2549434 h 4127863"/>
              <a:gd name="connsiteX117" fmla="*/ 1253867 w 4776572"/>
              <a:gd name="connsiteY117" fmla="*/ 2549434 h 4127863"/>
              <a:gd name="connsiteX118" fmla="*/ 1264753 w 4776572"/>
              <a:gd name="connsiteY118" fmla="*/ 2516777 h 4127863"/>
              <a:gd name="connsiteX119" fmla="*/ 1297410 w 4776572"/>
              <a:gd name="connsiteY119" fmla="*/ 2495006 h 4127863"/>
              <a:gd name="connsiteX120" fmla="*/ 1319182 w 4776572"/>
              <a:gd name="connsiteY120" fmla="*/ 2473234 h 4127863"/>
              <a:gd name="connsiteX121" fmla="*/ 1340953 w 4776572"/>
              <a:gd name="connsiteY121" fmla="*/ 2440577 h 4127863"/>
              <a:gd name="connsiteX122" fmla="*/ 1384496 w 4776572"/>
              <a:gd name="connsiteY122" fmla="*/ 2418806 h 4127863"/>
              <a:gd name="connsiteX123" fmla="*/ 1417153 w 4776572"/>
              <a:gd name="connsiteY123" fmla="*/ 2397034 h 4127863"/>
              <a:gd name="connsiteX124" fmla="*/ 1482467 w 4776572"/>
              <a:gd name="connsiteY124" fmla="*/ 2375263 h 4127863"/>
              <a:gd name="connsiteX125" fmla="*/ 1569553 w 4776572"/>
              <a:gd name="connsiteY125" fmla="*/ 2353491 h 4127863"/>
              <a:gd name="connsiteX126" fmla="*/ 1645753 w 4776572"/>
              <a:gd name="connsiteY126" fmla="*/ 2342606 h 4127863"/>
              <a:gd name="connsiteX127" fmla="*/ 2712553 w 4776572"/>
              <a:gd name="connsiteY127" fmla="*/ 2331720 h 4127863"/>
              <a:gd name="connsiteX128" fmla="*/ 2766982 w 4776572"/>
              <a:gd name="connsiteY128" fmla="*/ 2320834 h 4127863"/>
              <a:gd name="connsiteX129" fmla="*/ 2832296 w 4776572"/>
              <a:gd name="connsiteY129" fmla="*/ 2309949 h 4127863"/>
              <a:gd name="connsiteX130" fmla="*/ 2875839 w 4776572"/>
              <a:gd name="connsiteY130" fmla="*/ 2299063 h 4127863"/>
              <a:gd name="connsiteX131" fmla="*/ 2930267 w 4776572"/>
              <a:gd name="connsiteY131" fmla="*/ 2288177 h 4127863"/>
              <a:gd name="connsiteX132" fmla="*/ 2962924 w 4776572"/>
              <a:gd name="connsiteY132" fmla="*/ 2277291 h 4127863"/>
              <a:gd name="connsiteX133" fmla="*/ 3039124 w 4776572"/>
              <a:gd name="connsiteY133" fmla="*/ 2266406 h 4127863"/>
              <a:gd name="connsiteX134" fmla="*/ 3093553 w 4776572"/>
              <a:gd name="connsiteY134" fmla="*/ 2255520 h 4127863"/>
              <a:gd name="connsiteX135" fmla="*/ 3191524 w 4776572"/>
              <a:gd name="connsiteY135" fmla="*/ 2244634 h 4127863"/>
              <a:gd name="connsiteX136" fmla="*/ 3256839 w 4776572"/>
              <a:gd name="connsiteY136" fmla="*/ 2233749 h 4127863"/>
              <a:gd name="connsiteX137" fmla="*/ 3333039 w 4776572"/>
              <a:gd name="connsiteY137" fmla="*/ 2222863 h 4127863"/>
              <a:gd name="connsiteX138" fmla="*/ 3431010 w 4776572"/>
              <a:gd name="connsiteY138" fmla="*/ 2201091 h 4127863"/>
              <a:gd name="connsiteX139" fmla="*/ 3463667 w 4776572"/>
              <a:gd name="connsiteY139" fmla="*/ 2190206 h 4127863"/>
              <a:gd name="connsiteX140" fmla="*/ 3507210 w 4776572"/>
              <a:gd name="connsiteY140" fmla="*/ 2179320 h 4127863"/>
              <a:gd name="connsiteX141" fmla="*/ 3572524 w 4776572"/>
              <a:gd name="connsiteY141" fmla="*/ 2157549 h 4127863"/>
              <a:gd name="connsiteX142" fmla="*/ 3648724 w 4776572"/>
              <a:gd name="connsiteY142" fmla="*/ 2146663 h 4127863"/>
              <a:gd name="connsiteX143" fmla="*/ 3735810 w 4776572"/>
              <a:gd name="connsiteY143" fmla="*/ 2124891 h 4127863"/>
              <a:gd name="connsiteX144" fmla="*/ 3779353 w 4776572"/>
              <a:gd name="connsiteY144" fmla="*/ 2114006 h 4127863"/>
              <a:gd name="connsiteX145" fmla="*/ 3812010 w 4776572"/>
              <a:gd name="connsiteY145" fmla="*/ 2092234 h 4127863"/>
              <a:gd name="connsiteX146" fmla="*/ 3953524 w 4776572"/>
              <a:gd name="connsiteY146" fmla="*/ 2059577 h 4127863"/>
              <a:gd name="connsiteX147" fmla="*/ 4040610 w 4776572"/>
              <a:gd name="connsiteY147" fmla="*/ 2026920 h 4127863"/>
              <a:gd name="connsiteX148" fmla="*/ 4084153 w 4776572"/>
              <a:gd name="connsiteY148" fmla="*/ 2005149 h 4127863"/>
              <a:gd name="connsiteX149" fmla="*/ 4116810 w 4776572"/>
              <a:gd name="connsiteY149" fmla="*/ 1994263 h 4127863"/>
              <a:gd name="connsiteX150" fmla="*/ 4160353 w 4776572"/>
              <a:gd name="connsiteY150" fmla="*/ 1961606 h 4127863"/>
              <a:gd name="connsiteX151" fmla="*/ 4193010 w 4776572"/>
              <a:gd name="connsiteY151" fmla="*/ 1950720 h 4127863"/>
              <a:gd name="connsiteX152" fmla="*/ 4214782 w 4776572"/>
              <a:gd name="connsiteY152" fmla="*/ 1928949 h 4127863"/>
              <a:gd name="connsiteX153" fmla="*/ 4258324 w 4776572"/>
              <a:gd name="connsiteY153" fmla="*/ 1907177 h 4127863"/>
              <a:gd name="connsiteX154" fmla="*/ 4280096 w 4776572"/>
              <a:gd name="connsiteY154" fmla="*/ 1885406 h 4127863"/>
              <a:gd name="connsiteX155" fmla="*/ 4312753 w 4776572"/>
              <a:gd name="connsiteY155" fmla="*/ 1863634 h 4127863"/>
              <a:gd name="connsiteX156" fmla="*/ 4356296 w 4776572"/>
              <a:gd name="connsiteY156" fmla="*/ 1798320 h 4127863"/>
              <a:gd name="connsiteX157" fmla="*/ 4399839 w 4776572"/>
              <a:gd name="connsiteY157" fmla="*/ 1733006 h 4127863"/>
              <a:gd name="connsiteX158" fmla="*/ 4432496 w 4776572"/>
              <a:gd name="connsiteY158" fmla="*/ 1678577 h 4127863"/>
              <a:gd name="connsiteX159" fmla="*/ 4443382 w 4776572"/>
              <a:gd name="connsiteY159" fmla="*/ 1645920 h 4127863"/>
              <a:gd name="connsiteX160" fmla="*/ 4465153 w 4776572"/>
              <a:gd name="connsiteY160" fmla="*/ 1613263 h 4127863"/>
              <a:gd name="connsiteX161" fmla="*/ 4486924 w 4776572"/>
              <a:gd name="connsiteY161" fmla="*/ 1569720 h 4127863"/>
              <a:gd name="connsiteX162" fmla="*/ 4508696 w 4776572"/>
              <a:gd name="connsiteY162" fmla="*/ 1537063 h 4127863"/>
              <a:gd name="connsiteX163" fmla="*/ 4519582 w 4776572"/>
              <a:gd name="connsiteY163" fmla="*/ 1504406 h 4127863"/>
              <a:gd name="connsiteX164" fmla="*/ 4563124 w 4776572"/>
              <a:gd name="connsiteY164" fmla="*/ 1449977 h 4127863"/>
              <a:gd name="connsiteX165" fmla="*/ 4584896 w 4776572"/>
              <a:gd name="connsiteY165" fmla="*/ 1384663 h 4127863"/>
              <a:gd name="connsiteX166" fmla="*/ 4639324 w 4776572"/>
              <a:gd name="connsiteY166" fmla="*/ 1297577 h 4127863"/>
              <a:gd name="connsiteX167" fmla="*/ 4682867 w 4776572"/>
              <a:gd name="connsiteY167" fmla="*/ 1199606 h 4127863"/>
              <a:gd name="connsiteX168" fmla="*/ 4726410 w 4776572"/>
              <a:gd name="connsiteY168" fmla="*/ 1079863 h 4127863"/>
              <a:gd name="connsiteX169" fmla="*/ 4748182 w 4776572"/>
              <a:gd name="connsiteY169" fmla="*/ 992777 h 4127863"/>
              <a:gd name="connsiteX170" fmla="*/ 4747501 w 4776572"/>
              <a:gd name="connsiteY170" fmla="*/ 929504 h 4127863"/>
              <a:gd name="connsiteX171" fmla="*/ 4742058 w 4776572"/>
              <a:gd name="connsiteY171" fmla="*/ 819286 h 4127863"/>
              <a:gd name="connsiteX172" fmla="*/ 4757706 w 4776572"/>
              <a:gd name="connsiteY172" fmla="*/ 760777 h 4127863"/>
              <a:gd name="connsiteX173" fmla="*/ 4765191 w 4776572"/>
              <a:gd name="connsiteY173" fmla="*/ 693420 h 4127863"/>
              <a:gd name="connsiteX174" fmla="*/ 4776076 w 4776572"/>
              <a:gd name="connsiteY174" fmla="*/ 607695 h 4127863"/>
              <a:gd name="connsiteX175" fmla="*/ 4755665 w 4776572"/>
              <a:gd name="connsiteY175" fmla="*/ 400187 h 4127863"/>
              <a:gd name="connsiteX176" fmla="*/ 4694433 w 4776572"/>
              <a:gd name="connsiteY176" fmla="*/ 225335 h 4127863"/>
              <a:gd name="connsiteX177" fmla="*/ 4639324 w 4776572"/>
              <a:gd name="connsiteY177" fmla="*/ 129404 h 4127863"/>
              <a:gd name="connsiteX178" fmla="*/ 4606667 w 4776572"/>
              <a:gd name="connsiteY178" fmla="*/ 56606 h 4127863"/>
              <a:gd name="connsiteX179" fmla="*/ 4574010 w 4776572"/>
              <a:gd name="connsiteY179" fmla="*/ 45720 h 4127863"/>
              <a:gd name="connsiteX180" fmla="*/ 4519582 w 4776572"/>
              <a:gd name="connsiteY180" fmla="*/ 34834 h 4127863"/>
              <a:gd name="connsiteX181" fmla="*/ 4454267 w 4776572"/>
              <a:gd name="connsiteY181" fmla="*/ 13063 h 4127863"/>
              <a:gd name="connsiteX182" fmla="*/ 4421610 w 4776572"/>
              <a:gd name="connsiteY182" fmla="*/ 2177 h 4127863"/>
              <a:gd name="connsiteX183" fmla="*/ 4328402 w 4776572"/>
              <a:gd name="connsiteY183" fmla="*/ 4218 h 4127863"/>
              <a:gd name="connsiteX184" fmla="*/ 4189608 w 4776572"/>
              <a:gd name="connsiteY184" fmla="*/ 8981 h 4127863"/>
              <a:gd name="connsiteX0" fmla="*/ 4367182 w 4776572"/>
              <a:gd name="connsiteY0" fmla="*/ 4899 h 4127863"/>
              <a:gd name="connsiteX1" fmla="*/ 4312753 w 4776572"/>
              <a:gd name="connsiteY1" fmla="*/ 2177 h 4127863"/>
              <a:gd name="connsiteX2" fmla="*/ 3768467 w 4776572"/>
              <a:gd name="connsiteY2" fmla="*/ 2177 h 4127863"/>
              <a:gd name="connsiteX3" fmla="*/ 3703153 w 4776572"/>
              <a:gd name="connsiteY3" fmla="*/ 23949 h 4127863"/>
              <a:gd name="connsiteX4" fmla="*/ 3659610 w 4776572"/>
              <a:gd name="connsiteY4" fmla="*/ 34834 h 4127863"/>
              <a:gd name="connsiteX5" fmla="*/ 3594296 w 4776572"/>
              <a:gd name="connsiteY5" fmla="*/ 56606 h 4127863"/>
              <a:gd name="connsiteX6" fmla="*/ 3507210 w 4776572"/>
              <a:gd name="connsiteY6" fmla="*/ 165463 h 4127863"/>
              <a:gd name="connsiteX7" fmla="*/ 3496324 w 4776572"/>
              <a:gd name="connsiteY7" fmla="*/ 198120 h 4127863"/>
              <a:gd name="connsiteX8" fmla="*/ 3474553 w 4776572"/>
              <a:gd name="connsiteY8" fmla="*/ 274320 h 4127863"/>
              <a:gd name="connsiteX9" fmla="*/ 3463667 w 4776572"/>
              <a:gd name="connsiteY9" fmla="*/ 611777 h 4127863"/>
              <a:gd name="connsiteX10" fmla="*/ 3452782 w 4776572"/>
              <a:gd name="connsiteY10" fmla="*/ 1188720 h 4127863"/>
              <a:gd name="connsiteX11" fmla="*/ 3441896 w 4776572"/>
              <a:gd name="connsiteY11" fmla="*/ 1254034 h 4127863"/>
              <a:gd name="connsiteX12" fmla="*/ 3409239 w 4776572"/>
              <a:gd name="connsiteY12" fmla="*/ 1373777 h 4127863"/>
              <a:gd name="connsiteX13" fmla="*/ 3398353 w 4776572"/>
              <a:gd name="connsiteY13" fmla="*/ 1406434 h 4127863"/>
              <a:gd name="connsiteX14" fmla="*/ 3376582 w 4776572"/>
              <a:gd name="connsiteY14" fmla="*/ 1428206 h 4127863"/>
              <a:gd name="connsiteX15" fmla="*/ 3365696 w 4776572"/>
              <a:gd name="connsiteY15" fmla="*/ 1460863 h 4127863"/>
              <a:gd name="connsiteX16" fmla="*/ 3333039 w 4776572"/>
              <a:gd name="connsiteY16" fmla="*/ 1471749 h 4127863"/>
              <a:gd name="connsiteX17" fmla="*/ 3311267 w 4776572"/>
              <a:gd name="connsiteY17" fmla="*/ 1493520 h 4127863"/>
              <a:gd name="connsiteX18" fmla="*/ 3235067 w 4776572"/>
              <a:gd name="connsiteY18" fmla="*/ 1526177 h 4127863"/>
              <a:gd name="connsiteX19" fmla="*/ 3115324 w 4776572"/>
              <a:gd name="connsiteY19" fmla="*/ 1558834 h 4127863"/>
              <a:gd name="connsiteX20" fmla="*/ 3082667 w 4776572"/>
              <a:gd name="connsiteY20" fmla="*/ 1569720 h 4127863"/>
              <a:gd name="connsiteX21" fmla="*/ 2962924 w 4776572"/>
              <a:gd name="connsiteY21" fmla="*/ 1591491 h 4127863"/>
              <a:gd name="connsiteX22" fmla="*/ 2277124 w 4776572"/>
              <a:gd name="connsiteY22" fmla="*/ 1602377 h 4127863"/>
              <a:gd name="connsiteX23" fmla="*/ 2157382 w 4776572"/>
              <a:gd name="connsiteY23" fmla="*/ 1624149 h 4127863"/>
              <a:gd name="connsiteX24" fmla="*/ 2092067 w 4776572"/>
              <a:gd name="connsiteY24" fmla="*/ 1645920 h 4127863"/>
              <a:gd name="connsiteX25" fmla="*/ 1934905 w 4776572"/>
              <a:gd name="connsiteY25" fmla="*/ 1659527 h 4127863"/>
              <a:gd name="connsiteX26" fmla="*/ 1555266 w 4776572"/>
              <a:gd name="connsiteY26" fmla="*/ 1641158 h 4127863"/>
              <a:gd name="connsiteX27" fmla="*/ 1532133 w 4776572"/>
              <a:gd name="connsiteY27" fmla="*/ 1643878 h 4127863"/>
              <a:gd name="connsiteX28" fmla="*/ 1483828 w 4776572"/>
              <a:gd name="connsiteY28" fmla="*/ 1641158 h 4127863"/>
              <a:gd name="connsiteX29" fmla="*/ 1471582 w 4776572"/>
              <a:gd name="connsiteY29" fmla="*/ 1656806 h 4127863"/>
              <a:gd name="connsiteX30" fmla="*/ 1384496 w 4776572"/>
              <a:gd name="connsiteY30" fmla="*/ 1645920 h 4127863"/>
              <a:gd name="connsiteX31" fmla="*/ 1308296 w 4776572"/>
              <a:gd name="connsiteY31" fmla="*/ 1635034 h 4127863"/>
              <a:gd name="connsiteX32" fmla="*/ 1123239 w 4776572"/>
              <a:gd name="connsiteY32" fmla="*/ 1645920 h 4127863"/>
              <a:gd name="connsiteX33" fmla="*/ 1068810 w 4776572"/>
              <a:gd name="connsiteY33" fmla="*/ 1689463 h 4127863"/>
              <a:gd name="connsiteX34" fmla="*/ 1036153 w 4776572"/>
              <a:gd name="connsiteY34" fmla="*/ 1711234 h 4127863"/>
              <a:gd name="connsiteX35" fmla="*/ 970839 w 4776572"/>
              <a:gd name="connsiteY35" fmla="*/ 1776549 h 4127863"/>
              <a:gd name="connsiteX36" fmla="*/ 938182 w 4776572"/>
              <a:gd name="connsiteY36" fmla="*/ 1809206 h 4127863"/>
              <a:gd name="connsiteX37" fmla="*/ 905524 w 4776572"/>
              <a:gd name="connsiteY37" fmla="*/ 1830977 h 4127863"/>
              <a:gd name="connsiteX38" fmla="*/ 851096 w 4776572"/>
              <a:gd name="connsiteY38" fmla="*/ 1863634 h 4127863"/>
              <a:gd name="connsiteX39" fmla="*/ 796667 w 4776572"/>
              <a:gd name="connsiteY39" fmla="*/ 1896291 h 4127863"/>
              <a:gd name="connsiteX40" fmla="*/ 774896 w 4776572"/>
              <a:gd name="connsiteY40" fmla="*/ 1918063 h 4127863"/>
              <a:gd name="connsiteX41" fmla="*/ 676924 w 4776572"/>
              <a:gd name="connsiteY41" fmla="*/ 1972491 h 4127863"/>
              <a:gd name="connsiteX42" fmla="*/ 589839 w 4776572"/>
              <a:gd name="connsiteY42" fmla="*/ 2016034 h 4127863"/>
              <a:gd name="connsiteX43" fmla="*/ 557182 w 4776572"/>
              <a:gd name="connsiteY43" fmla="*/ 2026920 h 4127863"/>
              <a:gd name="connsiteX44" fmla="*/ 470096 w 4776572"/>
              <a:gd name="connsiteY44" fmla="*/ 2070463 h 4127863"/>
              <a:gd name="connsiteX45" fmla="*/ 470096 w 4776572"/>
              <a:gd name="connsiteY45" fmla="*/ 2070463 h 4127863"/>
              <a:gd name="connsiteX46" fmla="*/ 404782 w 4776572"/>
              <a:gd name="connsiteY46" fmla="*/ 2103120 h 4127863"/>
              <a:gd name="connsiteX47" fmla="*/ 350353 w 4776572"/>
              <a:gd name="connsiteY47" fmla="*/ 2146663 h 4127863"/>
              <a:gd name="connsiteX48" fmla="*/ 306810 w 4776572"/>
              <a:gd name="connsiteY48" fmla="*/ 2157549 h 4127863"/>
              <a:gd name="connsiteX49" fmla="*/ 241496 w 4776572"/>
              <a:gd name="connsiteY49" fmla="*/ 2201091 h 4127863"/>
              <a:gd name="connsiteX50" fmla="*/ 219724 w 4776572"/>
              <a:gd name="connsiteY50" fmla="*/ 2222863 h 4127863"/>
              <a:gd name="connsiteX51" fmla="*/ 187067 w 4776572"/>
              <a:gd name="connsiteY51" fmla="*/ 2244634 h 4127863"/>
              <a:gd name="connsiteX52" fmla="*/ 165296 w 4776572"/>
              <a:gd name="connsiteY52" fmla="*/ 2266406 h 4127863"/>
              <a:gd name="connsiteX53" fmla="*/ 132639 w 4776572"/>
              <a:gd name="connsiteY53" fmla="*/ 2288177 h 4127863"/>
              <a:gd name="connsiteX54" fmla="*/ 89096 w 4776572"/>
              <a:gd name="connsiteY54" fmla="*/ 2342606 h 4127863"/>
              <a:gd name="connsiteX55" fmla="*/ 56439 w 4776572"/>
              <a:gd name="connsiteY55" fmla="*/ 2440577 h 4127863"/>
              <a:gd name="connsiteX56" fmla="*/ 45553 w 4776572"/>
              <a:gd name="connsiteY56" fmla="*/ 2473234 h 4127863"/>
              <a:gd name="connsiteX57" fmla="*/ 34667 w 4776572"/>
              <a:gd name="connsiteY57" fmla="*/ 2505891 h 4127863"/>
              <a:gd name="connsiteX58" fmla="*/ 1329 w 4776572"/>
              <a:gd name="connsiteY58" fmla="*/ 2715441 h 4127863"/>
              <a:gd name="connsiteX59" fmla="*/ 8814 w 4776572"/>
              <a:gd name="connsiteY59" fmla="*/ 2866481 h 4127863"/>
              <a:gd name="connsiteX60" fmla="*/ 29224 w 4776572"/>
              <a:gd name="connsiteY60" fmla="*/ 2920909 h 4127863"/>
              <a:gd name="connsiteX61" fmla="*/ 41471 w 4776572"/>
              <a:gd name="connsiteY61" fmla="*/ 2986224 h 4127863"/>
              <a:gd name="connsiteX62" fmla="*/ 42832 w 4776572"/>
              <a:gd name="connsiteY62" fmla="*/ 3039291 h 4127863"/>
              <a:gd name="connsiteX63" fmla="*/ 72767 w 4776572"/>
              <a:gd name="connsiteY63" fmla="*/ 3116852 h 4127863"/>
              <a:gd name="connsiteX64" fmla="*/ 102706 w 4776572"/>
              <a:gd name="connsiteY64" fmla="*/ 3174683 h 4127863"/>
              <a:gd name="connsiteX65" fmla="*/ 132639 w 4776572"/>
              <a:gd name="connsiteY65" fmla="*/ 3202577 h 4127863"/>
              <a:gd name="connsiteX66" fmla="*/ 165296 w 4776572"/>
              <a:gd name="connsiteY66" fmla="*/ 3322320 h 4127863"/>
              <a:gd name="connsiteX67" fmla="*/ 176182 w 4776572"/>
              <a:gd name="connsiteY67" fmla="*/ 3354977 h 4127863"/>
              <a:gd name="connsiteX68" fmla="*/ 187067 w 4776572"/>
              <a:gd name="connsiteY68" fmla="*/ 3387634 h 4127863"/>
              <a:gd name="connsiteX69" fmla="*/ 230610 w 4776572"/>
              <a:gd name="connsiteY69" fmla="*/ 3463834 h 4127863"/>
              <a:gd name="connsiteX70" fmla="*/ 252382 w 4776572"/>
              <a:gd name="connsiteY70" fmla="*/ 3496491 h 4127863"/>
              <a:gd name="connsiteX71" fmla="*/ 295924 w 4776572"/>
              <a:gd name="connsiteY71" fmla="*/ 3594463 h 4127863"/>
              <a:gd name="connsiteX72" fmla="*/ 317696 w 4776572"/>
              <a:gd name="connsiteY72" fmla="*/ 3616234 h 4127863"/>
              <a:gd name="connsiteX73" fmla="*/ 393896 w 4776572"/>
              <a:gd name="connsiteY73" fmla="*/ 3703320 h 4127863"/>
              <a:gd name="connsiteX74" fmla="*/ 426553 w 4776572"/>
              <a:gd name="connsiteY74" fmla="*/ 3735977 h 4127863"/>
              <a:gd name="connsiteX75" fmla="*/ 448324 w 4776572"/>
              <a:gd name="connsiteY75" fmla="*/ 3757749 h 4127863"/>
              <a:gd name="connsiteX76" fmla="*/ 480982 w 4776572"/>
              <a:gd name="connsiteY76" fmla="*/ 3768634 h 4127863"/>
              <a:gd name="connsiteX77" fmla="*/ 568067 w 4776572"/>
              <a:gd name="connsiteY77" fmla="*/ 3844834 h 4127863"/>
              <a:gd name="connsiteX78" fmla="*/ 622496 w 4776572"/>
              <a:gd name="connsiteY78" fmla="*/ 3888377 h 4127863"/>
              <a:gd name="connsiteX79" fmla="*/ 709582 w 4776572"/>
              <a:gd name="connsiteY79" fmla="*/ 3931920 h 4127863"/>
              <a:gd name="connsiteX80" fmla="*/ 753124 w 4776572"/>
              <a:gd name="connsiteY80" fmla="*/ 3953691 h 4127863"/>
              <a:gd name="connsiteX81" fmla="*/ 818439 w 4776572"/>
              <a:gd name="connsiteY81" fmla="*/ 3975463 h 4127863"/>
              <a:gd name="connsiteX82" fmla="*/ 851096 w 4776572"/>
              <a:gd name="connsiteY82" fmla="*/ 3986349 h 4127863"/>
              <a:gd name="connsiteX83" fmla="*/ 883753 w 4776572"/>
              <a:gd name="connsiteY83" fmla="*/ 4008120 h 4127863"/>
              <a:gd name="connsiteX84" fmla="*/ 992610 w 4776572"/>
              <a:gd name="connsiteY84" fmla="*/ 4040777 h 4127863"/>
              <a:gd name="connsiteX85" fmla="*/ 1025267 w 4776572"/>
              <a:gd name="connsiteY85" fmla="*/ 4062549 h 4127863"/>
              <a:gd name="connsiteX86" fmla="*/ 1177667 w 4776572"/>
              <a:gd name="connsiteY86" fmla="*/ 4106091 h 4127863"/>
              <a:gd name="connsiteX87" fmla="*/ 1330067 w 4776572"/>
              <a:gd name="connsiteY87" fmla="*/ 4127863 h 4127863"/>
              <a:gd name="connsiteX88" fmla="*/ 1602210 w 4776572"/>
              <a:gd name="connsiteY88" fmla="*/ 4116977 h 4127863"/>
              <a:gd name="connsiteX89" fmla="*/ 1667524 w 4776572"/>
              <a:gd name="connsiteY89" fmla="*/ 4084320 h 4127863"/>
              <a:gd name="connsiteX90" fmla="*/ 1689296 w 4776572"/>
              <a:gd name="connsiteY90" fmla="*/ 4062549 h 4127863"/>
              <a:gd name="connsiteX91" fmla="*/ 1721953 w 4776572"/>
              <a:gd name="connsiteY91" fmla="*/ 4051663 h 4127863"/>
              <a:gd name="connsiteX92" fmla="*/ 1765496 w 4776572"/>
              <a:gd name="connsiteY92" fmla="*/ 3975463 h 4127863"/>
              <a:gd name="connsiteX93" fmla="*/ 1776382 w 4776572"/>
              <a:gd name="connsiteY93" fmla="*/ 3942806 h 4127863"/>
              <a:gd name="connsiteX94" fmla="*/ 1787267 w 4776572"/>
              <a:gd name="connsiteY94" fmla="*/ 3899263 h 4127863"/>
              <a:gd name="connsiteX95" fmla="*/ 1809039 w 4776572"/>
              <a:gd name="connsiteY95" fmla="*/ 3866606 h 4127863"/>
              <a:gd name="connsiteX96" fmla="*/ 1830810 w 4776572"/>
              <a:gd name="connsiteY96" fmla="*/ 3779520 h 4127863"/>
              <a:gd name="connsiteX97" fmla="*/ 1852582 w 4776572"/>
              <a:gd name="connsiteY97" fmla="*/ 3648891 h 4127863"/>
              <a:gd name="connsiteX98" fmla="*/ 1798153 w 4776572"/>
              <a:gd name="connsiteY98" fmla="*/ 3387634 h 4127863"/>
              <a:gd name="connsiteX99" fmla="*/ 1765496 w 4776572"/>
              <a:gd name="connsiteY99" fmla="*/ 3376749 h 4127863"/>
              <a:gd name="connsiteX100" fmla="*/ 1743724 w 4776572"/>
              <a:gd name="connsiteY100" fmla="*/ 3354977 h 4127863"/>
              <a:gd name="connsiteX101" fmla="*/ 1580439 w 4776572"/>
              <a:gd name="connsiteY101" fmla="*/ 3333206 h 4127863"/>
              <a:gd name="connsiteX102" fmla="*/ 1547782 w 4776572"/>
              <a:gd name="connsiteY102" fmla="*/ 3322320 h 4127863"/>
              <a:gd name="connsiteX103" fmla="*/ 1504239 w 4776572"/>
              <a:gd name="connsiteY103" fmla="*/ 3311434 h 4127863"/>
              <a:gd name="connsiteX104" fmla="*/ 1438924 w 4776572"/>
              <a:gd name="connsiteY104" fmla="*/ 3289663 h 4127863"/>
              <a:gd name="connsiteX105" fmla="*/ 1384496 w 4776572"/>
              <a:gd name="connsiteY105" fmla="*/ 3246120 h 4127863"/>
              <a:gd name="connsiteX106" fmla="*/ 1308296 w 4776572"/>
              <a:gd name="connsiteY106" fmla="*/ 3202577 h 4127863"/>
              <a:gd name="connsiteX107" fmla="*/ 1232096 w 4776572"/>
              <a:gd name="connsiteY107" fmla="*/ 3137263 h 4127863"/>
              <a:gd name="connsiteX108" fmla="*/ 1210324 w 4776572"/>
              <a:gd name="connsiteY108" fmla="*/ 3104606 h 4127863"/>
              <a:gd name="connsiteX109" fmla="*/ 1188553 w 4776572"/>
              <a:gd name="connsiteY109" fmla="*/ 3082834 h 4127863"/>
              <a:gd name="connsiteX110" fmla="*/ 1155896 w 4776572"/>
              <a:gd name="connsiteY110" fmla="*/ 2973977 h 4127863"/>
              <a:gd name="connsiteX111" fmla="*/ 1145010 w 4776572"/>
              <a:gd name="connsiteY111" fmla="*/ 2941320 h 4127863"/>
              <a:gd name="connsiteX112" fmla="*/ 1166782 w 4776572"/>
              <a:gd name="connsiteY112" fmla="*/ 2723606 h 4127863"/>
              <a:gd name="connsiteX113" fmla="*/ 1177667 w 4776572"/>
              <a:gd name="connsiteY113" fmla="*/ 2690949 h 4127863"/>
              <a:gd name="connsiteX114" fmla="*/ 1199439 w 4776572"/>
              <a:gd name="connsiteY114" fmla="*/ 2658291 h 4127863"/>
              <a:gd name="connsiteX115" fmla="*/ 1253867 w 4776572"/>
              <a:gd name="connsiteY115" fmla="*/ 2549434 h 4127863"/>
              <a:gd name="connsiteX116" fmla="*/ 1253867 w 4776572"/>
              <a:gd name="connsiteY116" fmla="*/ 2549434 h 4127863"/>
              <a:gd name="connsiteX117" fmla="*/ 1264753 w 4776572"/>
              <a:gd name="connsiteY117" fmla="*/ 2516777 h 4127863"/>
              <a:gd name="connsiteX118" fmla="*/ 1297410 w 4776572"/>
              <a:gd name="connsiteY118" fmla="*/ 2495006 h 4127863"/>
              <a:gd name="connsiteX119" fmla="*/ 1319182 w 4776572"/>
              <a:gd name="connsiteY119" fmla="*/ 2473234 h 4127863"/>
              <a:gd name="connsiteX120" fmla="*/ 1340953 w 4776572"/>
              <a:gd name="connsiteY120" fmla="*/ 2440577 h 4127863"/>
              <a:gd name="connsiteX121" fmla="*/ 1384496 w 4776572"/>
              <a:gd name="connsiteY121" fmla="*/ 2418806 h 4127863"/>
              <a:gd name="connsiteX122" fmla="*/ 1417153 w 4776572"/>
              <a:gd name="connsiteY122" fmla="*/ 2397034 h 4127863"/>
              <a:gd name="connsiteX123" fmla="*/ 1482467 w 4776572"/>
              <a:gd name="connsiteY123" fmla="*/ 2375263 h 4127863"/>
              <a:gd name="connsiteX124" fmla="*/ 1569553 w 4776572"/>
              <a:gd name="connsiteY124" fmla="*/ 2353491 h 4127863"/>
              <a:gd name="connsiteX125" fmla="*/ 1645753 w 4776572"/>
              <a:gd name="connsiteY125" fmla="*/ 2342606 h 4127863"/>
              <a:gd name="connsiteX126" fmla="*/ 2712553 w 4776572"/>
              <a:gd name="connsiteY126" fmla="*/ 2331720 h 4127863"/>
              <a:gd name="connsiteX127" fmla="*/ 2766982 w 4776572"/>
              <a:gd name="connsiteY127" fmla="*/ 2320834 h 4127863"/>
              <a:gd name="connsiteX128" fmla="*/ 2832296 w 4776572"/>
              <a:gd name="connsiteY128" fmla="*/ 2309949 h 4127863"/>
              <a:gd name="connsiteX129" fmla="*/ 2875839 w 4776572"/>
              <a:gd name="connsiteY129" fmla="*/ 2299063 h 4127863"/>
              <a:gd name="connsiteX130" fmla="*/ 2930267 w 4776572"/>
              <a:gd name="connsiteY130" fmla="*/ 2288177 h 4127863"/>
              <a:gd name="connsiteX131" fmla="*/ 2962924 w 4776572"/>
              <a:gd name="connsiteY131" fmla="*/ 2277291 h 4127863"/>
              <a:gd name="connsiteX132" fmla="*/ 3039124 w 4776572"/>
              <a:gd name="connsiteY132" fmla="*/ 2266406 h 4127863"/>
              <a:gd name="connsiteX133" fmla="*/ 3093553 w 4776572"/>
              <a:gd name="connsiteY133" fmla="*/ 2255520 h 4127863"/>
              <a:gd name="connsiteX134" fmla="*/ 3191524 w 4776572"/>
              <a:gd name="connsiteY134" fmla="*/ 2244634 h 4127863"/>
              <a:gd name="connsiteX135" fmla="*/ 3256839 w 4776572"/>
              <a:gd name="connsiteY135" fmla="*/ 2233749 h 4127863"/>
              <a:gd name="connsiteX136" fmla="*/ 3333039 w 4776572"/>
              <a:gd name="connsiteY136" fmla="*/ 2222863 h 4127863"/>
              <a:gd name="connsiteX137" fmla="*/ 3431010 w 4776572"/>
              <a:gd name="connsiteY137" fmla="*/ 2201091 h 4127863"/>
              <a:gd name="connsiteX138" fmla="*/ 3463667 w 4776572"/>
              <a:gd name="connsiteY138" fmla="*/ 2190206 h 4127863"/>
              <a:gd name="connsiteX139" fmla="*/ 3507210 w 4776572"/>
              <a:gd name="connsiteY139" fmla="*/ 2179320 h 4127863"/>
              <a:gd name="connsiteX140" fmla="*/ 3572524 w 4776572"/>
              <a:gd name="connsiteY140" fmla="*/ 2157549 h 4127863"/>
              <a:gd name="connsiteX141" fmla="*/ 3648724 w 4776572"/>
              <a:gd name="connsiteY141" fmla="*/ 2146663 h 4127863"/>
              <a:gd name="connsiteX142" fmla="*/ 3735810 w 4776572"/>
              <a:gd name="connsiteY142" fmla="*/ 2124891 h 4127863"/>
              <a:gd name="connsiteX143" fmla="*/ 3779353 w 4776572"/>
              <a:gd name="connsiteY143" fmla="*/ 2114006 h 4127863"/>
              <a:gd name="connsiteX144" fmla="*/ 3812010 w 4776572"/>
              <a:gd name="connsiteY144" fmla="*/ 2092234 h 4127863"/>
              <a:gd name="connsiteX145" fmla="*/ 3953524 w 4776572"/>
              <a:gd name="connsiteY145" fmla="*/ 2059577 h 4127863"/>
              <a:gd name="connsiteX146" fmla="*/ 4040610 w 4776572"/>
              <a:gd name="connsiteY146" fmla="*/ 2026920 h 4127863"/>
              <a:gd name="connsiteX147" fmla="*/ 4084153 w 4776572"/>
              <a:gd name="connsiteY147" fmla="*/ 2005149 h 4127863"/>
              <a:gd name="connsiteX148" fmla="*/ 4116810 w 4776572"/>
              <a:gd name="connsiteY148" fmla="*/ 1994263 h 4127863"/>
              <a:gd name="connsiteX149" fmla="*/ 4160353 w 4776572"/>
              <a:gd name="connsiteY149" fmla="*/ 1961606 h 4127863"/>
              <a:gd name="connsiteX150" fmla="*/ 4193010 w 4776572"/>
              <a:gd name="connsiteY150" fmla="*/ 1950720 h 4127863"/>
              <a:gd name="connsiteX151" fmla="*/ 4214782 w 4776572"/>
              <a:gd name="connsiteY151" fmla="*/ 1928949 h 4127863"/>
              <a:gd name="connsiteX152" fmla="*/ 4258324 w 4776572"/>
              <a:gd name="connsiteY152" fmla="*/ 1907177 h 4127863"/>
              <a:gd name="connsiteX153" fmla="*/ 4280096 w 4776572"/>
              <a:gd name="connsiteY153" fmla="*/ 1885406 h 4127863"/>
              <a:gd name="connsiteX154" fmla="*/ 4312753 w 4776572"/>
              <a:gd name="connsiteY154" fmla="*/ 1863634 h 4127863"/>
              <a:gd name="connsiteX155" fmla="*/ 4356296 w 4776572"/>
              <a:gd name="connsiteY155" fmla="*/ 1798320 h 4127863"/>
              <a:gd name="connsiteX156" fmla="*/ 4399839 w 4776572"/>
              <a:gd name="connsiteY156" fmla="*/ 1733006 h 4127863"/>
              <a:gd name="connsiteX157" fmla="*/ 4432496 w 4776572"/>
              <a:gd name="connsiteY157" fmla="*/ 1678577 h 4127863"/>
              <a:gd name="connsiteX158" fmla="*/ 4443382 w 4776572"/>
              <a:gd name="connsiteY158" fmla="*/ 1645920 h 4127863"/>
              <a:gd name="connsiteX159" fmla="*/ 4465153 w 4776572"/>
              <a:gd name="connsiteY159" fmla="*/ 1613263 h 4127863"/>
              <a:gd name="connsiteX160" fmla="*/ 4486924 w 4776572"/>
              <a:gd name="connsiteY160" fmla="*/ 1569720 h 4127863"/>
              <a:gd name="connsiteX161" fmla="*/ 4508696 w 4776572"/>
              <a:gd name="connsiteY161" fmla="*/ 1537063 h 4127863"/>
              <a:gd name="connsiteX162" fmla="*/ 4519582 w 4776572"/>
              <a:gd name="connsiteY162" fmla="*/ 1504406 h 4127863"/>
              <a:gd name="connsiteX163" fmla="*/ 4563124 w 4776572"/>
              <a:gd name="connsiteY163" fmla="*/ 1449977 h 4127863"/>
              <a:gd name="connsiteX164" fmla="*/ 4584896 w 4776572"/>
              <a:gd name="connsiteY164" fmla="*/ 1384663 h 4127863"/>
              <a:gd name="connsiteX165" fmla="*/ 4639324 w 4776572"/>
              <a:gd name="connsiteY165" fmla="*/ 1297577 h 4127863"/>
              <a:gd name="connsiteX166" fmla="*/ 4682867 w 4776572"/>
              <a:gd name="connsiteY166" fmla="*/ 1199606 h 4127863"/>
              <a:gd name="connsiteX167" fmla="*/ 4726410 w 4776572"/>
              <a:gd name="connsiteY167" fmla="*/ 1079863 h 4127863"/>
              <a:gd name="connsiteX168" fmla="*/ 4748182 w 4776572"/>
              <a:gd name="connsiteY168" fmla="*/ 992777 h 4127863"/>
              <a:gd name="connsiteX169" fmla="*/ 4747501 w 4776572"/>
              <a:gd name="connsiteY169" fmla="*/ 929504 h 4127863"/>
              <a:gd name="connsiteX170" fmla="*/ 4742058 w 4776572"/>
              <a:gd name="connsiteY170" fmla="*/ 819286 h 4127863"/>
              <a:gd name="connsiteX171" fmla="*/ 4757706 w 4776572"/>
              <a:gd name="connsiteY171" fmla="*/ 760777 h 4127863"/>
              <a:gd name="connsiteX172" fmla="*/ 4765191 w 4776572"/>
              <a:gd name="connsiteY172" fmla="*/ 693420 h 4127863"/>
              <a:gd name="connsiteX173" fmla="*/ 4776076 w 4776572"/>
              <a:gd name="connsiteY173" fmla="*/ 607695 h 4127863"/>
              <a:gd name="connsiteX174" fmla="*/ 4755665 w 4776572"/>
              <a:gd name="connsiteY174" fmla="*/ 400187 h 4127863"/>
              <a:gd name="connsiteX175" fmla="*/ 4694433 w 4776572"/>
              <a:gd name="connsiteY175" fmla="*/ 225335 h 4127863"/>
              <a:gd name="connsiteX176" fmla="*/ 4639324 w 4776572"/>
              <a:gd name="connsiteY176" fmla="*/ 129404 h 4127863"/>
              <a:gd name="connsiteX177" fmla="*/ 4606667 w 4776572"/>
              <a:gd name="connsiteY177" fmla="*/ 56606 h 4127863"/>
              <a:gd name="connsiteX178" fmla="*/ 4574010 w 4776572"/>
              <a:gd name="connsiteY178" fmla="*/ 45720 h 4127863"/>
              <a:gd name="connsiteX179" fmla="*/ 4519582 w 4776572"/>
              <a:gd name="connsiteY179" fmla="*/ 34834 h 4127863"/>
              <a:gd name="connsiteX180" fmla="*/ 4454267 w 4776572"/>
              <a:gd name="connsiteY180" fmla="*/ 13063 h 4127863"/>
              <a:gd name="connsiteX181" fmla="*/ 4421610 w 4776572"/>
              <a:gd name="connsiteY181" fmla="*/ 2177 h 4127863"/>
              <a:gd name="connsiteX182" fmla="*/ 4328402 w 4776572"/>
              <a:gd name="connsiteY182" fmla="*/ 4218 h 4127863"/>
              <a:gd name="connsiteX183" fmla="*/ 4189608 w 4776572"/>
              <a:gd name="connsiteY183" fmla="*/ 8981 h 4127863"/>
              <a:gd name="connsiteX0" fmla="*/ 4367182 w 4776572"/>
              <a:gd name="connsiteY0" fmla="*/ 4899 h 4127863"/>
              <a:gd name="connsiteX1" fmla="*/ 4312753 w 4776572"/>
              <a:gd name="connsiteY1" fmla="*/ 2177 h 4127863"/>
              <a:gd name="connsiteX2" fmla="*/ 3768467 w 4776572"/>
              <a:gd name="connsiteY2" fmla="*/ 2177 h 4127863"/>
              <a:gd name="connsiteX3" fmla="*/ 3703153 w 4776572"/>
              <a:gd name="connsiteY3" fmla="*/ 23949 h 4127863"/>
              <a:gd name="connsiteX4" fmla="*/ 3659610 w 4776572"/>
              <a:gd name="connsiteY4" fmla="*/ 34834 h 4127863"/>
              <a:gd name="connsiteX5" fmla="*/ 3594296 w 4776572"/>
              <a:gd name="connsiteY5" fmla="*/ 56606 h 4127863"/>
              <a:gd name="connsiteX6" fmla="*/ 3507210 w 4776572"/>
              <a:gd name="connsiteY6" fmla="*/ 165463 h 4127863"/>
              <a:gd name="connsiteX7" fmla="*/ 3496324 w 4776572"/>
              <a:gd name="connsiteY7" fmla="*/ 198120 h 4127863"/>
              <a:gd name="connsiteX8" fmla="*/ 3474553 w 4776572"/>
              <a:gd name="connsiteY8" fmla="*/ 274320 h 4127863"/>
              <a:gd name="connsiteX9" fmla="*/ 3463667 w 4776572"/>
              <a:gd name="connsiteY9" fmla="*/ 611777 h 4127863"/>
              <a:gd name="connsiteX10" fmla="*/ 3452782 w 4776572"/>
              <a:gd name="connsiteY10" fmla="*/ 1188720 h 4127863"/>
              <a:gd name="connsiteX11" fmla="*/ 3441896 w 4776572"/>
              <a:gd name="connsiteY11" fmla="*/ 1254034 h 4127863"/>
              <a:gd name="connsiteX12" fmla="*/ 3409239 w 4776572"/>
              <a:gd name="connsiteY12" fmla="*/ 1373777 h 4127863"/>
              <a:gd name="connsiteX13" fmla="*/ 3398353 w 4776572"/>
              <a:gd name="connsiteY13" fmla="*/ 1406434 h 4127863"/>
              <a:gd name="connsiteX14" fmla="*/ 3376582 w 4776572"/>
              <a:gd name="connsiteY14" fmla="*/ 1428206 h 4127863"/>
              <a:gd name="connsiteX15" fmla="*/ 3365696 w 4776572"/>
              <a:gd name="connsiteY15" fmla="*/ 1460863 h 4127863"/>
              <a:gd name="connsiteX16" fmla="*/ 3333039 w 4776572"/>
              <a:gd name="connsiteY16" fmla="*/ 1471749 h 4127863"/>
              <a:gd name="connsiteX17" fmla="*/ 3311267 w 4776572"/>
              <a:gd name="connsiteY17" fmla="*/ 1493520 h 4127863"/>
              <a:gd name="connsiteX18" fmla="*/ 3235067 w 4776572"/>
              <a:gd name="connsiteY18" fmla="*/ 1526177 h 4127863"/>
              <a:gd name="connsiteX19" fmla="*/ 3115324 w 4776572"/>
              <a:gd name="connsiteY19" fmla="*/ 1558834 h 4127863"/>
              <a:gd name="connsiteX20" fmla="*/ 3082667 w 4776572"/>
              <a:gd name="connsiteY20" fmla="*/ 1569720 h 4127863"/>
              <a:gd name="connsiteX21" fmla="*/ 2962924 w 4776572"/>
              <a:gd name="connsiteY21" fmla="*/ 1591491 h 4127863"/>
              <a:gd name="connsiteX22" fmla="*/ 2277124 w 4776572"/>
              <a:gd name="connsiteY22" fmla="*/ 1602377 h 4127863"/>
              <a:gd name="connsiteX23" fmla="*/ 2157382 w 4776572"/>
              <a:gd name="connsiteY23" fmla="*/ 1624149 h 4127863"/>
              <a:gd name="connsiteX24" fmla="*/ 2092067 w 4776572"/>
              <a:gd name="connsiteY24" fmla="*/ 1645920 h 4127863"/>
              <a:gd name="connsiteX25" fmla="*/ 1934905 w 4776572"/>
              <a:gd name="connsiteY25" fmla="*/ 1659527 h 4127863"/>
              <a:gd name="connsiteX26" fmla="*/ 1555266 w 4776572"/>
              <a:gd name="connsiteY26" fmla="*/ 1641158 h 4127863"/>
              <a:gd name="connsiteX27" fmla="*/ 1532133 w 4776572"/>
              <a:gd name="connsiteY27" fmla="*/ 1643878 h 4127863"/>
              <a:gd name="connsiteX28" fmla="*/ 1483828 w 4776572"/>
              <a:gd name="connsiteY28" fmla="*/ 1641158 h 4127863"/>
              <a:gd name="connsiteX29" fmla="*/ 1471582 w 4776572"/>
              <a:gd name="connsiteY29" fmla="*/ 1656806 h 4127863"/>
              <a:gd name="connsiteX30" fmla="*/ 1384496 w 4776572"/>
              <a:gd name="connsiteY30" fmla="*/ 1645920 h 4127863"/>
              <a:gd name="connsiteX31" fmla="*/ 1308296 w 4776572"/>
              <a:gd name="connsiteY31" fmla="*/ 1635034 h 4127863"/>
              <a:gd name="connsiteX32" fmla="*/ 1123239 w 4776572"/>
              <a:gd name="connsiteY32" fmla="*/ 1645920 h 4127863"/>
              <a:gd name="connsiteX33" fmla="*/ 1068810 w 4776572"/>
              <a:gd name="connsiteY33" fmla="*/ 1689463 h 4127863"/>
              <a:gd name="connsiteX34" fmla="*/ 1036153 w 4776572"/>
              <a:gd name="connsiteY34" fmla="*/ 1711234 h 4127863"/>
              <a:gd name="connsiteX35" fmla="*/ 970839 w 4776572"/>
              <a:gd name="connsiteY35" fmla="*/ 1776549 h 4127863"/>
              <a:gd name="connsiteX36" fmla="*/ 938182 w 4776572"/>
              <a:gd name="connsiteY36" fmla="*/ 1809206 h 4127863"/>
              <a:gd name="connsiteX37" fmla="*/ 905524 w 4776572"/>
              <a:gd name="connsiteY37" fmla="*/ 1830977 h 4127863"/>
              <a:gd name="connsiteX38" fmla="*/ 851096 w 4776572"/>
              <a:gd name="connsiteY38" fmla="*/ 1863634 h 4127863"/>
              <a:gd name="connsiteX39" fmla="*/ 796667 w 4776572"/>
              <a:gd name="connsiteY39" fmla="*/ 1896291 h 4127863"/>
              <a:gd name="connsiteX40" fmla="*/ 774896 w 4776572"/>
              <a:gd name="connsiteY40" fmla="*/ 1918063 h 4127863"/>
              <a:gd name="connsiteX41" fmla="*/ 676924 w 4776572"/>
              <a:gd name="connsiteY41" fmla="*/ 1972491 h 4127863"/>
              <a:gd name="connsiteX42" fmla="*/ 589839 w 4776572"/>
              <a:gd name="connsiteY42" fmla="*/ 2016034 h 4127863"/>
              <a:gd name="connsiteX43" fmla="*/ 557182 w 4776572"/>
              <a:gd name="connsiteY43" fmla="*/ 2026920 h 4127863"/>
              <a:gd name="connsiteX44" fmla="*/ 470096 w 4776572"/>
              <a:gd name="connsiteY44" fmla="*/ 2070463 h 4127863"/>
              <a:gd name="connsiteX45" fmla="*/ 470096 w 4776572"/>
              <a:gd name="connsiteY45" fmla="*/ 2070463 h 4127863"/>
              <a:gd name="connsiteX46" fmla="*/ 404782 w 4776572"/>
              <a:gd name="connsiteY46" fmla="*/ 2103120 h 4127863"/>
              <a:gd name="connsiteX47" fmla="*/ 350353 w 4776572"/>
              <a:gd name="connsiteY47" fmla="*/ 2146663 h 4127863"/>
              <a:gd name="connsiteX48" fmla="*/ 306810 w 4776572"/>
              <a:gd name="connsiteY48" fmla="*/ 2157549 h 4127863"/>
              <a:gd name="connsiteX49" fmla="*/ 241496 w 4776572"/>
              <a:gd name="connsiteY49" fmla="*/ 2201091 h 4127863"/>
              <a:gd name="connsiteX50" fmla="*/ 219724 w 4776572"/>
              <a:gd name="connsiteY50" fmla="*/ 2222863 h 4127863"/>
              <a:gd name="connsiteX51" fmla="*/ 187067 w 4776572"/>
              <a:gd name="connsiteY51" fmla="*/ 2244634 h 4127863"/>
              <a:gd name="connsiteX52" fmla="*/ 165296 w 4776572"/>
              <a:gd name="connsiteY52" fmla="*/ 2266406 h 4127863"/>
              <a:gd name="connsiteX53" fmla="*/ 132639 w 4776572"/>
              <a:gd name="connsiteY53" fmla="*/ 2288177 h 4127863"/>
              <a:gd name="connsiteX54" fmla="*/ 89096 w 4776572"/>
              <a:gd name="connsiteY54" fmla="*/ 2342606 h 4127863"/>
              <a:gd name="connsiteX55" fmla="*/ 56439 w 4776572"/>
              <a:gd name="connsiteY55" fmla="*/ 2440577 h 4127863"/>
              <a:gd name="connsiteX56" fmla="*/ 45553 w 4776572"/>
              <a:gd name="connsiteY56" fmla="*/ 2473234 h 4127863"/>
              <a:gd name="connsiteX57" fmla="*/ 34667 w 4776572"/>
              <a:gd name="connsiteY57" fmla="*/ 2505891 h 4127863"/>
              <a:gd name="connsiteX58" fmla="*/ 1329 w 4776572"/>
              <a:gd name="connsiteY58" fmla="*/ 2715441 h 4127863"/>
              <a:gd name="connsiteX59" fmla="*/ 8814 w 4776572"/>
              <a:gd name="connsiteY59" fmla="*/ 2866481 h 4127863"/>
              <a:gd name="connsiteX60" fmla="*/ 29224 w 4776572"/>
              <a:gd name="connsiteY60" fmla="*/ 2920909 h 4127863"/>
              <a:gd name="connsiteX61" fmla="*/ 41471 w 4776572"/>
              <a:gd name="connsiteY61" fmla="*/ 2986224 h 4127863"/>
              <a:gd name="connsiteX62" fmla="*/ 42832 w 4776572"/>
              <a:gd name="connsiteY62" fmla="*/ 3039291 h 4127863"/>
              <a:gd name="connsiteX63" fmla="*/ 72767 w 4776572"/>
              <a:gd name="connsiteY63" fmla="*/ 3116852 h 4127863"/>
              <a:gd name="connsiteX64" fmla="*/ 102706 w 4776572"/>
              <a:gd name="connsiteY64" fmla="*/ 3174683 h 4127863"/>
              <a:gd name="connsiteX65" fmla="*/ 123114 w 4776572"/>
              <a:gd name="connsiteY65" fmla="*/ 3250202 h 4127863"/>
              <a:gd name="connsiteX66" fmla="*/ 165296 w 4776572"/>
              <a:gd name="connsiteY66" fmla="*/ 3322320 h 4127863"/>
              <a:gd name="connsiteX67" fmla="*/ 176182 w 4776572"/>
              <a:gd name="connsiteY67" fmla="*/ 3354977 h 4127863"/>
              <a:gd name="connsiteX68" fmla="*/ 187067 w 4776572"/>
              <a:gd name="connsiteY68" fmla="*/ 3387634 h 4127863"/>
              <a:gd name="connsiteX69" fmla="*/ 230610 w 4776572"/>
              <a:gd name="connsiteY69" fmla="*/ 3463834 h 4127863"/>
              <a:gd name="connsiteX70" fmla="*/ 252382 w 4776572"/>
              <a:gd name="connsiteY70" fmla="*/ 3496491 h 4127863"/>
              <a:gd name="connsiteX71" fmla="*/ 295924 w 4776572"/>
              <a:gd name="connsiteY71" fmla="*/ 3594463 h 4127863"/>
              <a:gd name="connsiteX72" fmla="*/ 317696 w 4776572"/>
              <a:gd name="connsiteY72" fmla="*/ 3616234 h 4127863"/>
              <a:gd name="connsiteX73" fmla="*/ 393896 w 4776572"/>
              <a:gd name="connsiteY73" fmla="*/ 3703320 h 4127863"/>
              <a:gd name="connsiteX74" fmla="*/ 426553 w 4776572"/>
              <a:gd name="connsiteY74" fmla="*/ 3735977 h 4127863"/>
              <a:gd name="connsiteX75" fmla="*/ 448324 w 4776572"/>
              <a:gd name="connsiteY75" fmla="*/ 3757749 h 4127863"/>
              <a:gd name="connsiteX76" fmla="*/ 480982 w 4776572"/>
              <a:gd name="connsiteY76" fmla="*/ 3768634 h 4127863"/>
              <a:gd name="connsiteX77" fmla="*/ 568067 w 4776572"/>
              <a:gd name="connsiteY77" fmla="*/ 3844834 h 4127863"/>
              <a:gd name="connsiteX78" fmla="*/ 622496 w 4776572"/>
              <a:gd name="connsiteY78" fmla="*/ 3888377 h 4127863"/>
              <a:gd name="connsiteX79" fmla="*/ 709582 w 4776572"/>
              <a:gd name="connsiteY79" fmla="*/ 3931920 h 4127863"/>
              <a:gd name="connsiteX80" fmla="*/ 753124 w 4776572"/>
              <a:gd name="connsiteY80" fmla="*/ 3953691 h 4127863"/>
              <a:gd name="connsiteX81" fmla="*/ 818439 w 4776572"/>
              <a:gd name="connsiteY81" fmla="*/ 3975463 h 4127863"/>
              <a:gd name="connsiteX82" fmla="*/ 851096 w 4776572"/>
              <a:gd name="connsiteY82" fmla="*/ 3986349 h 4127863"/>
              <a:gd name="connsiteX83" fmla="*/ 883753 w 4776572"/>
              <a:gd name="connsiteY83" fmla="*/ 4008120 h 4127863"/>
              <a:gd name="connsiteX84" fmla="*/ 992610 w 4776572"/>
              <a:gd name="connsiteY84" fmla="*/ 4040777 h 4127863"/>
              <a:gd name="connsiteX85" fmla="*/ 1025267 w 4776572"/>
              <a:gd name="connsiteY85" fmla="*/ 4062549 h 4127863"/>
              <a:gd name="connsiteX86" fmla="*/ 1177667 w 4776572"/>
              <a:gd name="connsiteY86" fmla="*/ 4106091 h 4127863"/>
              <a:gd name="connsiteX87" fmla="*/ 1330067 w 4776572"/>
              <a:gd name="connsiteY87" fmla="*/ 4127863 h 4127863"/>
              <a:gd name="connsiteX88" fmla="*/ 1602210 w 4776572"/>
              <a:gd name="connsiteY88" fmla="*/ 4116977 h 4127863"/>
              <a:gd name="connsiteX89" fmla="*/ 1667524 w 4776572"/>
              <a:gd name="connsiteY89" fmla="*/ 4084320 h 4127863"/>
              <a:gd name="connsiteX90" fmla="*/ 1689296 w 4776572"/>
              <a:gd name="connsiteY90" fmla="*/ 4062549 h 4127863"/>
              <a:gd name="connsiteX91" fmla="*/ 1721953 w 4776572"/>
              <a:gd name="connsiteY91" fmla="*/ 4051663 h 4127863"/>
              <a:gd name="connsiteX92" fmla="*/ 1765496 w 4776572"/>
              <a:gd name="connsiteY92" fmla="*/ 3975463 h 4127863"/>
              <a:gd name="connsiteX93" fmla="*/ 1776382 w 4776572"/>
              <a:gd name="connsiteY93" fmla="*/ 3942806 h 4127863"/>
              <a:gd name="connsiteX94" fmla="*/ 1787267 w 4776572"/>
              <a:gd name="connsiteY94" fmla="*/ 3899263 h 4127863"/>
              <a:gd name="connsiteX95" fmla="*/ 1809039 w 4776572"/>
              <a:gd name="connsiteY95" fmla="*/ 3866606 h 4127863"/>
              <a:gd name="connsiteX96" fmla="*/ 1830810 w 4776572"/>
              <a:gd name="connsiteY96" fmla="*/ 3779520 h 4127863"/>
              <a:gd name="connsiteX97" fmla="*/ 1852582 w 4776572"/>
              <a:gd name="connsiteY97" fmla="*/ 3648891 h 4127863"/>
              <a:gd name="connsiteX98" fmla="*/ 1798153 w 4776572"/>
              <a:gd name="connsiteY98" fmla="*/ 3387634 h 4127863"/>
              <a:gd name="connsiteX99" fmla="*/ 1765496 w 4776572"/>
              <a:gd name="connsiteY99" fmla="*/ 3376749 h 4127863"/>
              <a:gd name="connsiteX100" fmla="*/ 1743724 w 4776572"/>
              <a:gd name="connsiteY100" fmla="*/ 3354977 h 4127863"/>
              <a:gd name="connsiteX101" fmla="*/ 1580439 w 4776572"/>
              <a:gd name="connsiteY101" fmla="*/ 3333206 h 4127863"/>
              <a:gd name="connsiteX102" fmla="*/ 1547782 w 4776572"/>
              <a:gd name="connsiteY102" fmla="*/ 3322320 h 4127863"/>
              <a:gd name="connsiteX103" fmla="*/ 1504239 w 4776572"/>
              <a:gd name="connsiteY103" fmla="*/ 3311434 h 4127863"/>
              <a:gd name="connsiteX104" fmla="*/ 1438924 w 4776572"/>
              <a:gd name="connsiteY104" fmla="*/ 3289663 h 4127863"/>
              <a:gd name="connsiteX105" fmla="*/ 1384496 w 4776572"/>
              <a:gd name="connsiteY105" fmla="*/ 3246120 h 4127863"/>
              <a:gd name="connsiteX106" fmla="*/ 1308296 w 4776572"/>
              <a:gd name="connsiteY106" fmla="*/ 3202577 h 4127863"/>
              <a:gd name="connsiteX107" fmla="*/ 1232096 w 4776572"/>
              <a:gd name="connsiteY107" fmla="*/ 3137263 h 4127863"/>
              <a:gd name="connsiteX108" fmla="*/ 1210324 w 4776572"/>
              <a:gd name="connsiteY108" fmla="*/ 3104606 h 4127863"/>
              <a:gd name="connsiteX109" fmla="*/ 1188553 w 4776572"/>
              <a:gd name="connsiteY109" fmla="*/ 3082834 h 4127863"/>
              <a:gd name="connsiteX110" fmla="*/ 1155896 w 4776572"/>
              <a:gd name="connsiteY110" fmla="*/ 2973977 h 4127863"/>
              <a:gd name="connsiteX111" fmla="*/ 1145010 w 4776572"/>
              <a:gd name="connsiteY111" fmla="*/ 2941320 h 4127863"/>
              <a:gd name="connsiteX112" fmla="*/ 1166782 w 4776572"/>
              <a:gd name="connsiteY112" fmla="*/ 2723606 h 4127863"/>
              <a:gd name="connsiteX113" fmla="*/ 1177667 w 4776572"/>
              <a:gd name="connsiteY113" fmla="*/ 2690949 h 4127863"/>
              <a:gd name="connsiteX114" fmla="*/ 1199439 w 4776572"/>
              <a:gd name="connsiteY114" fmla="*/ 2658291 h 4127863"/>
              <a:gd name="connsiteX115" fmla="*/ 1253867 w 4776572"/>
              <a:gd name="connsiteY115" fmla="*/ 2549434 h 4127863"/>
              <a:gd name="connsiteX116" fmla="*/ 1253867 w 4776572"/>
              <a:gd name="connsiteY116" fmla="*/ 2549434 h 4127863"/>
              <a:gd name="connsiteX117" fmla="*/ 1264753 w 4776572"/>
              <a:gd name="connsiteY117" fmla="*/ 2516777 h 4127863"/>
              <a:gd name="connsiteX118" fmla="*/ 1297410 w 4776572"/>
              <a:gd name="connsiteY118" fmla="*/ 2495006 h 4127863"/>
              <a:gd name="connsiteX119" fmla="*/ 1319182 w 4776572"/>
              <a:gd name="connsiteY119" fmla="*/ 2473234 h 4127863"/>
              <a:gd name="connsiteX120" fmla="*/ 1340953 w 4776572"/>
              <a:gd name="connsiteY120" fmla="*/ 2440577 h 4127863"/>
              <a:gd name="connsiteX121" fmla="*/ 1384496 w 4776572"/>
              <a:gd name="connsiteY121" fmla="*/ 2418806 h 4127863"/>
              <a:gd name="connsiteX122" fmla="*/ 1417153 w 4776572"/>
              <a:gd name="connsiteY122" fmla="*/ 2397034 h 4127863"/>
              <a:gd name="connsiteX123" fmla="*/ 1482467 w 4776572"/>
              <a:gd name="connsiteY123" fmla="*/ 2375263 h 4127863"/>
              <a:gd name="connsiteX124" fmla="*/ 1569553 w 4776572"/>
              <a:gd name="connsiteY124" fmla="*/ 2353491 h 4127863"/>
              <a:gd name="connsiteX125" fmla="*/ 1645753 w 4776572"/>
              <a:gd name="connsiteY125" fmla="*/ 2342606 h 4127863"/>
              <a:gd name="connsiteX126" fmla="*/ 2712553 w 4776572"/>
              <a:gd name="connsiteY126" fmla="*/ 2331720 h 4127863"/>
              <a:gd name="connsiteX127" fmla="*/ 2766982 w 4776572"/>
              <a:gd name="connsiteY127" fmla="*/ 2320834 h 4127863"/>
              <a:gd name="connsiteX128" fmla="*/ 2832296 w 4776572"/>
              <a:gd name="connsiteY128" fmla="*/ 2309949 h 4127863"/>
              <a:gd name="connsiteX129" fmla="*/ 2875839 w 4776572"/>
              <a:gd name="connsiteY129" fmla="*/ 2299063 h 4127863"/>
              <a:gd name="connsiteX130" fmla="*/ 2930267 w 4776572"/>
              <a:gd name="connsiteY130" fmla="*/ 2288177 h 4127863"/>
              <a:gd name="connsiteX131" fmla="*/ 2962924 w 4776572"/>
              <a:gd name="connsiteY131" fmla="*/ 2277291 h 4127863"/>
              <a:gd name="connsiteX132" fmla="*/ 3039124 w 4776572"/>
              <a:gd name="connsiteY132" fmla="*/ 2266406 h 4127863"/>
              <a:gd name="connsiteX133" fmla="*/ 3093553 w 4776572"/>
              <a:gd name="connsiteY133" fmla="*/ 2255520 h 4127863"/>
              <a:gd name="connsiteX134" fmla="*/ 3191524 w 4776572"/>
              <a:gd name="connsiteY134" fmla="*/ 2244634 h 4127863"/>
              <a:gd name="connsiteX135" fmla="*/ 3256839 w 4776572"/>
              <a:gd name="connsiteY135" fmla="*/ 2233749 h 4127863"/>
              <a:gd name="connsiteX136" fmla="*/ 3333039 w 4776572"/>
              <a:gd name="connsiteY136" fmla="*/ 2222863 h 4127863"/>
              <a:gd name="connsiteX137" fmla="*/ 3431010 w 4776572"/>
              <a:gd name="connsiteY137" fmla="*/ 2201091 h 4127863"/>
              <a:gd name="connsiteX138" fmla="*/ 3463667 w 4776572"/>
              <a:gd name="connsiteY138" fmla="*/ 2190206 h 4127863"/>
              <a:gd name="connsiteX139" fmla="*/ 3507210 w 4776572"/>
              <a:gd name="connsiteY139" fmla="*/ 2179320 h 4127863"/>
              <a:gd name="connsiteX140" fmla="*/ 3572524 w 4776572"/>
              <a:gd name="connsiteY140" fmla="*/ 2157549 h 4127863"/>
              <a:gd name="connsiteX141" fmla="*/ 3648724 w 4776572"/>
              <a:gd name="connsiteY141" fmla="*/ 2146663 h 4127863"/>
              <a:gd name="connsiteX142" fmla="*/ 3735810 w 4776572"/>
              <a:gd name="connsiteY142" fmla="*/ 2124891 h 4127863"/>
              <a:gd name="connsiteX143" fmla="*/ 3779353 w 4776572"/>
              <a:gd name="connsiteY143" fmla="*/ 2114006 h 4127863"/>
              <a:gd name="connsiteX144" fmla="*/ 3812010 w 4776572"/>
              <a:gd name="connsiteY144" fmla="*/ 2092234 h 4127863"/>
              <a:gd name="connsiteX145" fmla="*/ 3953524 w 4776572"/>
              <a:gd name="connsiteY145" fmla="*/ 2059577 h 4127863"/>
              <a:gd name="connsiteX146" fmla="*/ 4040610 w 4776572"/>
              <a:gd name="connsiteY146" fmla="*/ 2026920 h 4127863"/>
              <a:gd name="connsiteX147" fmla="*/ 4084153 w 4776572"/>
              <a:gd name="connsiteY147" fmla="*/ 2005149 h 4127863"/>
              <a:gd name="connsiteX148" fmla="*/ 4116810 w 4776572"/>
              <a:gd name="connsiteY148" fmla="*/ 1994263 h 4127863"/>
              <a:gd name="connsiteX149" fmla="*/ 4160353 w 4776572"/>
              <a:gd name="connsiteY149" fmla="*/ 1961606 h 4127863"/>
              <a:gd name="connsiteX150" fmla="*/ 4193010 w 4776572"/>
              <a:gd name="connsiteY150" fmla="*/ 1950720 h 4127863"/>
              <a:gd name="connsiteX151" fmla="*/ 4214782 w 4776572"/>
              <a:gd name="connsiteY151" fmla="*/ 1928949 h 4127863"/>
              <a:gd name="connsiteX152" fmla="*/ 4258324 w 4776572"/>
              <a:gd name="connsiteY152" fmla="*/ 1907177 h 4127863"/>
              <a:gd name="connsiteX153" fmla="*/ 4280096 w 4776572"/>
              <a:gd name="connsiteY153" fmla="*/ 1885406 h 4127863"/>
              <a:gd name="connsiteX154" fmla="*/ 4312753 w 4776572"/>
              <a:gd name="connsiteY154" fmla="*/ 1863634 h 4127863"/>
              <a:gd name="connsiteX155" fmla="*/ 4356296 w 4776572"/>
              <a:gd name="connsiteY155" fmla="*/ 1798320 h 4127863"/>
              <a:gd name="connsiteX156" fmla="*/ 4399839 w 4776572"/>
              <a:gd name="connsiteY156" fmla="*/ 1733006 h 4127863"/>
              <a:gd name="connsiteX157" fmla="*/ 4432496 w 4776572"/>
              <a:gd name="connsiteY157" fmla="*/ 1678577 h 4127863"/>
              <a:gd name="connsiteX158" fmla="*/ 4443382 w 4776572"/>
              <a:gd name="connsiteY158" fmla="*/ 1645920 h 4127863"/>
              <a:gd name="connsiteX159" fmla="*/ 4465153 w 4776572"/>
              <a:gd name="connsiteY159" fmla="*/ 1613263 h 4127863"/>
              <a:gd name="connsiteX160" fmla="*/ 4486924 w 4776572"/>
              <a:gd name="connsiteY160" fmla="*/ 1569720 h 4127863"/>
              <a:gd name="connsiteX161" fmla="*/ 4508696 w 4776572"/>
              <a:gd name="connsiteY161" fmla="*/ 1537063 h 4127863"/>
              <a:gd name="connsiteX162" fmla="*/ 4519582 w 4776572"/>
              <a:gd name="connsiteY162" fmla="*/ 1504406 h 4127863"/>
              <a:gd name="connsiteX163" fmla="*/ 4563124 w 4776572"/>
              <a:gd name="connsiteY163" fmla="*/ 1449977 h 4127863"/>
              <a:gd name="connsiteX164" fmla="*/ 4584896 w 4776572"/>
              <a:gd name="connsiteY164" fmla="*/ 1384663 h 4127863"/>
              <a:gd name="connsiteX165" fmla="*/ 4639324 w 4776572"/>
              <a:gd name="connsiteY165" fmla="*/ 1297577 h 4127863"/>
              <a:gd name="connsiteX166" fmla="*/ 4682867 w 4776572"/>
              <a:gd name="connsiteY166" fmla="*/ 1199606 h 4127863"/>
              <a:gd name="connsiteX167" fmla="*/ 4726410 w 4776572"/>
              <a:gd name="connsiteY167" fmla="*/ 1079863 h 4127863"/>
              <a:gd name="connsiteX168" fmla="*/ 4748182 w 4776572"/>
              <a:gd name="connsiteY168" fmla="*/ 992777 h 4127863"/>
              <a:gd name="connsiteX169" fmla="*/ 4747501 w 4776572"/>
              <a:gd name="connsiteY169" fmla="*/ 929504 h 4127863"/>
              <a:gd name="connsiteX170" fmla="*/ 4742058 w 4776572"/>
              <a:gd name="connsiteY170" fmla="*/ 819286 h 4127863"/>
              <a:gd name="connsiteX171" fmla="*/ 4757706 w 4776572"/>
              <a:gd name="connsiteY171" fmla="*/ 760777 h 4127863"/>
              <a:gd name="connsiteX172" fmla="*/ 4765191 w 4776572"/>
              <a:gd name="connsiteY172" fmla="*/ 693420 h 4127863"/>
              <a:gd name="connsiteX173" fmla="*/ 4776076 w 4776572"/>
              <a:gd name="connsiteY173" fmla="*/ 607695 h 4127863"/>
              <a:gd name="connsiteX174" fmla="*/ 4755665 w 4776572"/>
              <a:gd name="connsiteY174" fmla="*/ 400187 h 4127863"/>
              <a:gd name="connsiteX175" fmla="*/ 4694433 w 4776572"/>
              <a:gd name="connsiteY175" fmla="*/ 225335 h 4127863"/>
              <a:gd name="connsiteX176" fmla="*/ 4639324 w 4776572"/>
              <a:gd name="connsiteY176" fmla="*/ 129404 h 4127863"/>
              <a:gd name="connsiteX177" fmla="*/ 4606667 w 4776572"/>
              <a:gd name="connsiteY177" fmla="*/ 56606 h 4127863"/>
              <a:gd name="connsiteX178" fmla="*/ 4574010 w 4776572"/>
              <a:gd name="connsiteY178" fmla="*/ 45720 h 4127863"/>
              <a:gd name="connsiteX179" fmla="*/ 4519582 w 4776572"/>
              <a:gd name="connsiteY179" fmla="*/ 34834 h 4127863"/>
              <a:gd name="connsiteX180" fmla="*/ 4454267 w 4776572"/>
              <a:gd name="connsiteY180" fmla="*/ 13063 h 4127863"/>
              <a:gd name="connsiteX181" fmla="*/ 4421610 w 4776572"/>
              <a:gd name="connsiteY181" fmla="*/ 2177 h 4127863"/>
              <a:gd name="connsiteX182" fmla="*/ 4328402 w 4776572"/>
              <a:gd name="connsiteY182" fmla="*/ 4218 h 4127863"/>
              <a:gd name="connsiteX183" fmla="*/ 4189608 w 4776572"/>
              <a:gd name="connsiteY183" fmla="*/ 8981 h 4127863"/>
              <a:gd name="connsiteX0" fmla="*/ 4367182 w 4776572"/>
              <a:gd name="connsiteY0" fmla="*/ 4899 h 4127863"/>
              <a:gd name="connsiteX1" fmla="*/ 4312753 w 4776572"/>
              <a:gd name="connsiteY1" fmla="*/ 2177 h 4127863"/>
              <a:gd name="connsiteX2" fmla="*/ 3768467 w 4776572"/>
              <a:gd name="connsiteY2" fmla="*/ 2177 h 4127863"/>
              <a:gd name="connsiteX3" fmla="*/ 3703153 w 4776572"/>
              <a:gd name="connsiteY3" fmla="*/ 23949 h 4127863"/>
              <a:gd name="connsiteX4" fmla="*/ 3659610 w 4776572"/>
              <a:gd name="connsiteY4" fmla="*/ 34834 h 4127863"/>
              <a:gd name="connsiteX5" fmla="*/ 3594296 w 4776572"/>
              <a:gd name="connsiteY5" fmla="*/ 56606 h 4127863"/>
              <a:gd name="connsiteX6" fmla="*/ 3507210 w 4776572"/>
              <a:gd name="connsiteY6" fmla="*/ 165463 h 4127863"/>
              <a:gd name="connsiteX7" fmla="*/ 3496324 w 4776572"/>
              <a:gd name="connsiteY7" fmla="*/ 198120 h 4127863"/>
              <a:gd name="connsiteX8" fmla="*/ 3474553 w 4776572"/>
              <a:gd name="connsiteY8" fmla="*/ 274320 h 4127863"/>
              <a:gd name="connsiteX9" fmla="*/ 3463667 w 4776572"/>
              <a:gd name="connsiteY9" fmla="*/ 611777 h 4127863"/>
              <a:gd name="connsiteX10" fmla="*/ 3452782 w 4776572"/>
              <a:gd name="connsiteY10" fmla="*/ 1188720 h 4127863"/>
              <a:gd name="connsiteX11" fmla="*/ 3441896 w 4776572"/>
              <a:gd name="connsiteY11" fmla="*/ 1254034 h 4127863"/>
              <a:gd name="connsiteX12" fmla="*/ 3409239 w 4776572"/>
              <a:gd name="connsiteY12" fmla="*/ 1373777 h 4127863"/>
              <a:gd name="connsiteX13" fmla="*/ 3398353 w 4776572"/>
              <a:gd name="connsiteY13" fmla="*/ 1406434 h 4127863"/>
              <a:gd name="connsiteX14" fmla="*/ 3376582 w 4776572"/>
              <a:gd name="connsiteY14" fmla="*/ 1428206 h 4127863"/>
              <a:gd name="connsiteX15" fmla="*/ 3365696 w 4776572"/>
              <a:gd name="connsiteY15" fmla="*/ 1460863 h 4127863"/>
              <a:gd name="connsiteX16" fmla="*/ 3333039 w 4776572"/>
              <a:gd name="connsiteY16" fmla="*/ 1471749 h 4127863"/>
              <a:gd name="connsiteX17" fmla="*/ 3311267 w 4776572"/>
              <a:gd name="connsiteY17" fmla="*/ 1493520 h 4127863"/>
              <a:gd name="connsiteX18" fmla="*/ 3235067 w 4776572"/>
              <a:gd name="connsiteY18" fmla="*/ 1526177 h 4127863"/>
              <a:gd name="connsiteX19" fmla="*/ 3115324 w 4776572"/>
              <a:gd name="connsiteY19" fmla="*/ 1558834 h 4127863"/>
              <a:gd name="connsiteX20" fmla="*/ 3082667 w 4776572"/>
              <a:gd name="connsiteY20" fmla="*/ 1569720 h 4127863"/>
              <a:gd name="connsiteX21" fmla="*/ 2962924 w 4776572"/>
              <a:gd name="connsiteY21" fmla="*/ 1591491 h 4127863"/>
              <a:gd name="connsiteX22" fmla="*/ 2277124 w 4776572"/>
              <a:gd name="connsiteY22" fmla="*/ 1602377 h 4127863"/>
              <a:gd name="connsiteX23" fmla="*/ 2157382 w 4776572"/>
              <a:gd name="connsiteY23" fmla="*/ 1624149 h 4127863"/>
              <a:gd name="connsiteX24" fmla="*/ 2092067 w 4776572"/>
              <a:gd name="connsiteY24" fmla="*/ 1645920 h 4127863"/>
              <a:gd name="connsiteX25" fmla="*/ 1934905 w 4776572"/>
              <a:gd name="connsiteY25" fmla="*/ 1659527 h 4127863"/>
              <a:gd name="connsiteX26" fmla="*/ 1555266 w 4776572"/>
              <a:gd name="connsiteY26" fmla="*/ 1641158 h 4127863"/>
              <a:gd name="connsiteX27" fmla="*/ 1532133 w 4776572"/>
              <a:gd name="connsiteY27" fmla="*/ 1643878 h 4127863"/>
              <a:gd name="connsiteX28" fmla="*/ 1483828 w 4776572"/>
              <a:gd name="connsiteY28" fmla="*/ 1641158 h 4127863"/>
              <a:gd name="connsiteX29" fmla="*/ 1471582 w 4776572"/>
              <a:gd name="connsiteY29" fmla="*/ 1656806 h 4127863"/>
              <a:gd name="connsiteX30" fmla="*/ 1384496 w 4776572"/>
              <a:gd name="connsiteY30" fmla="*/ 1645920 h 4127863"/>
              <a:gd name="connsiteX31" fmla="*/ 1308296 w 4776572"/>
              <a:gd name="connsiteY31" fmla="*/ 1635034 h 4127863"/>
              <a:gd name="connsiteX32" fmla="*/ 1123239 w 4776572"/>
              <a:gd name="connsiteY32" fmla="*/ 1645920 h 4127863"/>
              <a:gd name="connsiteX33" fmla="*/ 1068810 w 4776572"/>
              <a:gd name="connsiteY33" fmla="*/ 1689463 h 4127863"/>
              <a:gd name="connsiteX34" fmla="*/ 1036153 w 4776572"/>
              <a:gd name="connsiteY34" fmla="*/ 1711234 h 4127863"/>
              <a:gd name="connsiteX35" fmla="*/ 970839 w 4776572"/>
              <a:gd name="connsiteY35" fmla="*/ 1776549 h 4127863"/>
              <a:gd name="connsiteX36" fmla="*/ 938182 w 4776572"/>
              <a:gd name="connsiteY36" fmla="*/ 1809206 h 4127863"/>
              <a:gd name="connsiteX37" fmla="*/ 905524 w 4776572"/>
              <a:gd name="connsiteY37" fmla="*/ 1830977 h 4127863"/>
              <a:gd name="connsiteX38" fmla="*/ 851096 w 4776572"/>
              <a:gd name="connsiteY38" fmla="*/ 1863634 h 4127863"/>
              <a:gd name="connsiteX39" fmla="*/ 796667 w 4776572"/>
              <a:gd name="connsiteY39" fmla="*/ 1896291 h 4127863"/>
              <a:gd name="connsiteX40" fmla="*/ 774896 w 4776572"/>
              <a:gd name="connsiteY40" fmla="*/ 1918063 h 4127863"/>
              <a:gd name="connsiteX41" fmla="*/ 676924 w 4776572"/>
              <a:gd name="connsiteY41" fmla="*/ 1972491 h 4127863"/>
              <a:gd name="connsiteX42" fmla="*/ 589839 w 4776572"/>
              <a:gd name="connsiteY42" fmla="*/ 2016034 h 4127863"/>
              <a:gd name="connsiteX43" fmla="*/ 557182 w 4776572"/>
              <a:gd name="connsiteY43" fmla="*/ 2026920 h 4127863"/>
              <a:gd name="connsiteX44" fmla="*/ 470096 w 4776572"/>
              <a:gd name="connsiteY44" fmla="*/ 2070463 h 4127863"/>
              <a:gd name="connsiteX45" fmla="*/ 470096 w 4776572"/>
              <a:gd name="connsiteY45" fmla="*/ 2070463 h 4127863"/>
              <a:gd name="connsiteX46" fmla="*/ 404782 w 4776572"/>
              <a:gd name="connsiteY46" fmla="*/ 2103120 h 4127863"/>
              <a:gd name="connsiteX47" fmla="*/ 350353 w 4776572"/>
              <a:gd name="connsiteY47" fmla="*/ 2146663 h 4127863"/>
              <a:gd name="connsiteX48" fmla="*/ 306810 w 4776572"/>
              <a:gd name="connsiteY48" fmla="*/ 2157549 h 4127863"/>
              <a:gd name="connsiteX49" fmla="*/ 241496 w 4776572"/>
              <a:gd name="connsiteY49" fmla="*/ 2201091 h 4127863"/>
              <a:gd name="connsiteX50" fmla="*/ 219724 w 4776572"/>
              <a:gd name="connsiteY50" fmla="*/ 2222863 h 4127863"/>
              <a:gd name="connsiteX51" fmla="*/ 187067 w 4776572"/>
              <a:gd name="connsiteY51" fmla="*/ 2244634 h 4127863"/>
              <a:gd name="connsiteX52" fmla="*/ 165296 w 4776572"/>
              <a:gd name="connsiteY52" fmla="*/ 2266406 h 4127863"/>
              <a:gd name="connsiteX53" fmla="*/ 132639 w 4776572"/>
              <a:gd name="connsiteY53" fmla="*/ 2288177 h 4127863"/>
              <a:gd name="connsiteX54" fmla="*/ 89096 w 4776572"/>
              <a:gd name="connsiteY54" fmla="*/ 2342606 h 4127863"/>
              <a:gd name="connsiteX55" fmla="*/ 56439 w 4776572"/>
              <a:gd name="connsiteY55" fmla="*/ 2440577 h 4127863"/>
              <a:gd name="connsiteX56" fmla="*/ 45553 w 4776572"/>
              <a:gd name="connsiteY56" fmla="*/ 2473234 h 4127863"/>
              <a:gd name="connsiteX57" fmla="*/ 34667 w 4776572"/>
              <a:gd name="connsiteY57" fmla="*/ 2505891 h 4127863"/>
              <a:gd name="connsiteX58" fmla="*/ 1329 w 4776572"/>
              <a:gd name="connsiteY58" fmla="*/ 2715441 h 4127863"/>
              <a:gd name="connsiteX59" fmla="*/ 8814 w 4776572"/>
              <a:gd name="connsiteY59" fmla="*/ 2866481 h 4127863"/>
              <a:gd name="connsiteX60" fmla="*/ 29224 w 4776572"/>
              <a:gd name="connsiteY60" fmla="*/ 2920909 h 4127863"/>
              <a:gd name="connsiteX61" fmla="*/ 41471 w 4776572"/>
              <a:gd name="connsiteY61" fmla="*/ 2986224 h 4127863"/>
              <a:gd name="connsiteX62" fmla="*/ 42832 w 4776572"/>
              <a:gd name="connsiteY62" fmla="*/ 3039291 h 4127863"/>
              <a:gd name="connsiteX63" fmla="*/ 72767 w 4776572"/>
              <a:gd name="connsiteY63" fmla="*/ 3116852 h 4127863"/>
              <a:gd name="connsiteX64" fmla="*/ 78894 w 4776572"/>
              <a:gd name="connsiteY64" fmla="*/ 3174683 h 4127863"/>
              <a:gd name="connsiteX65" fmla="*/ 123114 w 4776572"/>
              <a:gd name="connsiteY65" fmla="*/ 3250202 h 4127863"/>
              <a:gd name="connsiteX66" fmla="*/ 165296 w 4776572"/>
              <a:gd name="connsiteY66" fmla="*/ 3322320 h 4127863"/>
              <a:gd name="connsiteX67" fmla="*/ 176182 w 4776572"/>
              <a:gd name="connsiteY67" fmla="*/ 3354977 h 4127863"/>
              <a:gd name="connsiteX68" fmla="*/ 187067 w 4776572"/>
              <a:gd name="connsiteY68" fmla="*/ 3387634 h 4127863"/>
              <a:gd name="connsiteX69" fmla="*/ 230610 w 4776572"/>
              <a:gd name="connsiteY69" fmla="*/ 3463834 h 4127863"/>
              <a:gd name="connsiteX70" fmla="*/ 252382 w 4776572"/>
              <a:gd name="connsiteY70" fmla="*/ 3496491 h 4127863"/>
              <a:gd name="connsiteX71" fmla="*/ 295924 w 4776572"/>
              <a:gd name="connsiteY71" fmla="*/ 3594463 h 4127863"/>
              <a:gd name="connsiteX72" fmla="*/ 317696 w 4776572"/>
              <a:gd name="connsiteY72" fmla="*/ 3616234 h 4127863"/>
              <a:gd name="connsiteX73" fmla="*/ 393896 w 4776572"/>
              <a:gd name="connsiteY73" fmla="*/ 3703320 h 4127863"/>
              <a:gd name="connsiteX74" fmla="*/ 426553 w 4776572"/>
              <a:gd name="connsiteY74" fmla="*/ 3735977 h 4127863"/>
              <a:gd name="connsiteX75" fmla="*/ 448324 w 4776572"/>
              <a:gd name="connsiteY75" fmla="*/ 3757749 h 4127863"/>
              <a:gd name="connsiteX76" fmla="*/ 480982 w 4776572"/>
              <a:gd name="connsiteY76" fmla="*/ 3768634 h 4127863"/>
              <a:gd name="connsiteX77" fmla="*/ 568067 w 4776572"/>
              <a:gd name="connsiteY77" fmla="*/ 3844834 h 4127863"/>
              <a:gd name="connsiteX78" fmla="*/ 622496 w 4776572"/>
              <a:gd name="connsiteY78" fmla="*/ 3888377 h 4127863"/>
              <a:gd name="connsiteX79" fmla="*/ 709582 w 4776572"/>
              <a:gd name="connsiteY79" fmla="*/ 3931920 h 4127863"/>
              <a:gd name="connsiteX80" fmla="*/ 753124 w 4776572"/>
              <a:gd name="connsiteY80" fmla="*/ 3953691 h 4127863"/>
              <a:gd name="connsiteX81" fmla="*/ 818439 w 4776572"/>
              <a:gd name="connsiteY81" fmla="*/ 3975463 h 4127863"/>
              <a:gd name="connsiteX82" fmla="*/ 851096 w 4776572"/>
              <a:gd name="connsiteY82" fmla="*/ 3986349 h 4127863"/>
              <a:gd name="connsiteX83" fmla="*/ 883753 w 4776572"/>
              <a:gd name="connsiteY83" fmla="*/ 4008120 h 4127863"/>
              <a:gd name="connsiteX84" fmla="*/ 992610 w 4776572"/>
              <a:gd name="connsiteY84" fmla="*/ 4040777 h 4127863"/>
              <a:gd name="connsiteX85" fmla="*/ 1025267 w 4776572"/>
              <a:gd name="connsiteY85" fmla="*/ 4062549 h 4127863"/>
              <a:gd name="connsiteX86" fmla="*/ 1177667 w 4776572"/>
              <a:gd name="connsiteY86" fmla="*/ 4106091 h 4127863"/>
              <a:gd name="connsiteX87" fmla="*/ 1330067 w 4776572"/>
              <a:gd name="connsiteY87" fmla="*/ 4127863 h 4127863"/>
              <a:gd name="connsiteX88" fmla="*/ 1602210 w 4776572"/>
              <a:gd name="connsiteY88" fmla="*/ 4116977 h 4127863"/>
              <a:gd name="connsiteX89" fmla="*/ 1667524 w 4776572"/>
              <a:gd name="connsiteY89" fmla="*/ 4084320 h 4127863"/>
              <a:gd name="connsiteX90" fmla="*/ 1689296 w 4776572"/>
              <a:gd name="connsiteY90" fmla="*/ 4062549 h 4127863"/>
              <a:gd name="connsiteX91" fmla="*/ 1721953 w 4776572"/>
              <a:gd name="connsiteY91" fmla="*/ 4051663 h 4127863"/>
              <a:gd name="connsiteX92" fmla="*/ 1765496 w 4776572"/>
              <a:gd name="connsiteY92" fmla="*/ 3975463 h 4127863"/>
              <a:gd name="connsiteX93" fmla="*/ 1776382 w 4776572"/>
              <a:gd name="connsiteY93" fmla="*/ 3942806 h 4127863"/>
              <a:gd name="connsiteX94" fmla="*/ 1787267 w 4776572"/>
              <a:gd name="connsiteY94" fmla="*/ 3899263 h 4127863"/>
              <a:gd name="connsiteX95" fmla="*/ 1809039 w 4776572"/>
              <a:gd name="connsiteY95" fmla="*/ 3866606 h 4127863"/>
              <a:gd name="connsiteX96" fmla="*/ 1830810 w 4776572"/>
              <a:gd name="connsiteY96" fmla="*/ 3779520 h 4127863"/>
              <a:gd name="connsiteX97" fmla="*/ 1852582 w 4776572"/>
              <a:gd name="connsiteY97" fmla="*/ 3648891 h 4127863"/>
              <a:gd name="connsiteX98" fmla="*/ 1798153 w 4776572"/>
              <a:gd name="connsiteY98" fmla="*/ 3387634 h 4127863"/>
              <a:gd name="connsiteX99" fmla="*/ 1765496 w 4776572"/>
              <a:gd name="connsiteY99" fmla="*/ 3376749 h 4127863"/>
              <a:gd name="connsiteX100" fmla="*/ 1743724 w 4776572"/>
              <a:gd name="connsiteY100" fmla="*/ 3354977 h 4127863"/>
              <a:gd name="connsiteX101" fmla="*/ 1580439 w 4776572"/>
              <a:gd name="connsiteY101" fmla="*/ 3333206 h 4127863"/>
              <a:gd name="connsiteX102" fmla="*/ 1547782 w 4776572"/>
              <a:gd name="connsiteY102" fmla="*/ 3322320 h 4127863"/>
              <a:gd name="connsiteX103" fmla="*/ 1504239 w 4776572"/>
              <a:gd name="connsiteY103" fmla="*/ 3311434 h 4127863"/>
              <a:gd name="connsiteX104" fmla="*/ 1438924 w 4776572"/>
              <a:gd name="connsiteY104" fmla="*/ 3289663 h 4127863"/>
              <a:gd name="connsiteX105" fmla="*/ 1384496 w 4776572"/>
              <a:gd name="connsiteY105" fmla="*/ 3246120 h 4127863"/>
              <a:gd name="connsiteX106" fmla="*/ 1308296 w 4776572"/>
              <a:gd name="connsiteY106" fmla="*/ 3202577 h 4127863"/>
              <a:gd name="connsiteX107" fmla="*/ 1232096 w 4776572"/>
              <a:gd name="connsiteY107" fmla="*/ 3137263 h 4127863"/>
              <a:gd name="connsiteX108" fmla="*/ 1210324 w 4776572"/>
              <a:gd name="connsiteY108" fmla="*/ 3104606 h 4127863"/>
              <a:gd name="connsiteX109" fmla="*/ 1188553 w 4776572"/>
              <a:gd name="connsiteY109" fmla="*/ 3082834 h 4127863"/>
              <a:gd name="connsiteX110" fmla="*/ 1155896 w 4776572"/>
              <a:gd name="connsiteY110" fmla="*/ 2973977 h 4127863"/>
              <a:gd name="connsiteX111" fmla="*/ 1145010 w 4776572"/>
              <a:gd name="connsiteY111" fmla="*/ 2941320 h 4127863"/>
              <a:gd name="connsiteX112" fmla="*/ 1166782 w 4776572"/>
              <a:gd name="connsiteY112" fmla="*/ 2723606 h 4127863"/>
              <a:gd name="connsiteX113" fmla="*/ 1177667 w 4776572"/>
              <a:gd name="connsiteY113" fmla="*/ 2690949 h 4127863"/>
              <a:gd name="connsiteX114" fmla="*/ 1199439 w 4776572"/>
              <a:gd name="connsiteY114" fmla="*/ 2658291 h 4127863"/>
              <a:gd name="connsiteX115" fmla="*/ 1253867 w 4776572"/>
              <a:gd name="connsiteY115" fmla="*/ 2549434 h 4127863"/>
              <a:gd name="connsiteX116" fmla="*/ 1253867 w 4776572"/>
              <a:gd name="connsiteY116" fmla="*/ 2549434 h 4127863"/>
              <a:gd name="connsiteX117" fmla="*/ 1264753 w 4776572"/>
              <a:gd name="connsiteY117" fmla="*/ 2516777 h 4127863"/>
              <a:gd name="connsiteX118" fmla="*/ 1297410 w 4776572"/>
              <a:gd name="connsiteY118" fmla="*/ 2495006 h 4127863"/>
              <a:gd name="connsiteX119" fmla="*/ 1319182 w 4776572"/>
              <a:gd name="connsiteY119" fmla="*/ 2473234 h 4127863"/>
              <a:gd name="connsiteX120" fmla="*/ 1340953 w 4776572"/>
              <a:gd name="connsiteY120" fmla="*/ 2440577 h 4127863"/>
              <a:gd name="connsiteX121" fmla="*/ 1384496 w 4776572"/>
              <a:gd name="connsiteY121" fmla="*/ 2418806 h 4127863"/>
              <a:gd name="connsiteX122" fmla="*/ 1417153 w 4776572"/>
              <a:gd name="connsiteY122" fmla="*/ 2397034 h 4127863"/>
              <a:gd name="connsiteX123" fmla="*/ 1482467 w 4776572"/>
              <a:gd name="connsiteY123" fmla="*/ 2375263 h 4127863"/>
              <a:gd name="connsiteX124" fmla="*/ 1569553 w 4776572"/>
              <a:gd name="connsiteY124" fmla="*/ 2353491 h 4127863"/>
              <a:gd name="connsiteX125" fmla="*/ 1645753 w 4776572"/>
              <a:gd name="connsiteY125" fmla="*/ 2342606 h 4127863"/>
              <a:gd name="connsiteX126" fmla="*/ 2712553 w 4776572"/>
              <a:gd name="connsiteY126" fmla="*/ 2331720 h 4127863"/>
              <a:gd name="connsiteX127" fmla="*/ 2766982 w 4776572"/>
              <a:gd name="connsiteY127" fmla="*/ 2320834 h 4127863"/>
              <a:gd name="connsiteX128" fmla="*/ 2832296 w 4776572"/>
              <a:gd name="connsiteY128" fmla="*/ 2309949 h 4127863"/>
              <a:gd name="connsiteX129" fmla="*/ 2875839 w 4776572"/>
              <a:gd name="connsiteY129" fmla="*/ 2299063 h 4127863"/>
              <a:gd name="connsiteX130" fmla="*/ 2930267 w 4776572"/>
              <a:gd name="connsiteY130" fmla="*/ 2288177 h 4127863"/>
              <a:gd name="connsiteX131" fmla="*/ 2962924 w 4776572"/>
              <a:gd name="connsiteY131" fmla="*/ 2277291 h 4127863"/>
              <a:gd name="connsiteX132" fmla="*/ 3039124 w 4776572"/>
              <a:gd name="connsiteY132" fmla="*/ 2266406 h 4127863"/>
              <a:gd name="connsiteX133" fmla="*/ 3093553 w 4776572"/>
              <a:gd name="connsiteY133" fmla="*/ 2255520 h 4127863"/>
              <a:gd name="connsiteX134" fmla="*/ 3191524 w 4776572"/>
              <a:gd name="connsiteY134" fmla="*/ 2244634 h 4127863"/>
              <a:gd name="connsiteX135" fmla="*/ 3256839 w 4776572"/>
              <a:gd name="connsiteY135" fmla="*/ 2233749 h 4127863"/>
              <a:gd name="connsiteX136" fmla="*/ 3333039 w 4776572"/>
              <a:gd name="connsiteY136" fmla="*/ 2222863 h 4127863"/>
              <a:gd name="connsiteX137" fmla="*/ 3431010 w 4776572"/>
              <a:gd name="connsiteY137" fmla="*/ 2201091 h 4127863"/>
              <a:gd name="connsiteX138" fmla="*/ 3463667 w 4776572"/>
              <a:gd name="connsiteY138" fmla="*/ 2190206 h 4127863"/>
              <a:gd name="connsiteX139" fmla="*/ 3507210 w 4776572"/>
              <a:gd name="connsiteY139" fmla="*/ 2179320 h 4127863"/>
              <a:gd name="connsiteX140" fmla="*/ 3572524 w 4776572"/>
              <a:gd name="connsiteY140" fmla="*/ 2157549 h 4127863"/>
              <a:gd name="connsiteX141" fmla="*/ 3648724 w 4776572"/>
              <a:gd name="connsiteY141" fmla="*/ 2146663 h 4127863"/>
              <a:gd name="connsiteX142" fmla="*/ 3735810 w 4776572"/>
              <a:gd name="connsiteY142" fmla="*/ 2124891 h 4127863"/>
              <a:gd name="connsiteX143" fmla="*/ 3779353 w 4776572"/>
              <a:gd name="connsiteY143" fmla="*/ 2114006 h 4127863"/>
              <a:gd name="connsiteX144" fmla="*/ 3812010 w 4776572"/>
              <a:gd name="connsiteY144" fmla="*/ 2092234 h 4127863"/>
              <a:gd name="connsiteX145" fmla="*/ 3953524 w 4776572"/>
              <a:gd name="connsiteY145" fmla="*/ 2059577 h 4127863"/>
              <a:gd name="connsiteX146" fmla="*/ 4040610 w 4776572"/>
              <a:gd name="connsiteY146" fmla="*/ 2026920 h 4127863"/>
              <a:gd name="connsiteX147" fmla="*/ 4084153 w 4776572"/>
              <a:gd name="connsiteY147" fmla="*/ 2005149 h 4127863"/>
              <a:gd name="connsiteX148" fmla="*/ 4116810 w 4776572"/>
              <a:gd name="connsiteY148" fmla="*/ 1994263 h 4127863"/>
              <a:gd name="connsiteX149" fmla="*/ 4160353 w 4776572"/>
              <a:gd name="connsiteY149" fmla="*/ 1961606 h 4127863"/>
              <a:gd name="connsiteX150" fmla="*/ 4193010 w 4776572"/>
              <a:gd name="connsiteY150" fmla="*/ 1950720 h 4127863"/>
              <a:gd name="connsiteX151" fmla="*/ 4214782 w 4776572"/>
              <a:gd name="connsiteY151" fmla="*/ 1928949 h 4127863"/>
              <a:gd name="connsiteX152" fmla="*/ 4258324 w 4776572"/>
              <a:gd name="connsiteY152" fmla="*/ 1907177 h 4127863"/>
              <a:gd name="connsiteX153" fmla="*/ 4280096 w 4776572"/>
              <a:gd name="connsiteY153" fmla="*/ 1885406 h 4127863"/>
              <a:gd name="connsiteX154" fmla="*/ 4312753 w 4776572"/>
              <a:gd name="connsiteY154" fmla="*/ 1863634 h 4127863"/>
              <a:gd name="connsiteX155" fmla="*/ 4356296 w 4776572"/>
              <a:gd name="connsiteY155" fmla="*/ 1798320 h 4127863"/>
              <a:gd name="connsiteX156" fmla="*/ 4399839 w 4776572"/>
              <a:gd name="connsiteY156" fmla="*/ 1733006 h 4127863"/>
              <a:gd name="connsiteX157" fmla="*/ 4432496 w 4776572"/>
              <a:gd name="connsiteY157" fmla="*/ 1678577 h 4127863"/>
              <a:gd name="connsiteX158" fmla="*/ 4443382 w 4776572"/>
              <a:gd name="connsiteY158" fmla="*/ 1645920 h 4127863"/>
              <a:gd name="connsiteX159" fmla="*/ 4465153 w 4776572"/>
              <a:gd name="connsiteY159" fmla="*/ 1613263 h 4127863"/>
              <a:gd name="connsiteX160" fmla="*/ 4486924 w 4776572"/>
              <a:gd name="connsiteY160" fmla="*/ 1569720 h 4127863"/>
              <a:gd name="connsiteX161" fmla="*/ 4508696 w 4776572"/>
              <a:gd name="connsiteY161" fmla="*/ 1537063 h 4127863"/>
              <a:gd name="connsiteX162" fmla="*/ 4519582 w 4776572"/>
              <a:gd name="connsiteY162" fmla="*/ 1504406 h 4127863"/>
              <a:gd name="connsiteX163" fmla="*/ 4563124 w 4776572"/>
              <a:gd name="connsiteY163" fmla="*/ 1449977 h 4127863"/>
              <a:gd name="connsiteX164" fmla="*/ 4584896 w 4776572"/>
              <a:gd name="connsiteY164" fmla="*/ 1384663 h 4127863"/>
              <a:gd name="connsiteX165" fmla="*/ 4639324 w 4776572"/>
              <a:gd name="connsiteY165" fmla="*/ 1297577 h 4127863"/>
              <a:gd name="connsiteX166" fmla="*/ 4682867 w 4776572"/>
              <a:gd name="connsiteY166" fmla="*/ 1199606 h 4127863"/>
              <a:gd name="connsiteX167" fmla="*/ 4726410 w 4776572"/>
              <a:gd name="connsiteY167" fmla="*/ 1079863 h 4127863"/>
              <a:gd name="connsiteX168" fmla="*/ 4748182 w 4776572"/>
              <a:gd name="connsiteY168" fmla="*/ 992777 h 4127863"/>
              <a:gd name="connsiteX169" fmla="*/ 4747501 w 4776572"/>
              <a:gd name="connsiteY169" fmla="*/ 929504 h 4127863"/>
              <a:gd name="connsiteX170" fmla="*/ 4742058 w 4776572"/>
              <a:gd name="connsiteY170" fmla="*/ 819286 h 4127863"/>
              <a:gd name="connsiteX171" fmla="*/ 4757706 w 4776572"/>
              <a:gd name="connsiteY171" fmla="*/ 760777 h 4127863"/>
              <a:gd name="connsiteX172" fmla="*/ 4765191 w 4776572"/>
              <a:gd name="connsiteY172" fmla="*/ 693420 h 4127863"/>
              <a:gd name="connsiteX173" fmla="*/ 4776076 w 4776572"/>
              <a:gd name="connsiteY173" fmla="*/ 607695 h 4127863"/>
              <a:gd name="connsiteX174" fmla="*/ 4755665 w 4776572"/>
              <a:gd name="connsiteY174" fmla="*/ 400187 h 4127863"/>
              <a:gd name="connsiteX175" fmla="*/ 4694433 w 4776572"/>
              <a:gd name="connsiteY175" fmla="*/ 225335 h 4127863"/>
              <a:gd name="connsiteX176" fmla="*/ 4639324 w 4776572"/>
              <a:gd name="connsiteY176" fmla="*/ 129404 h 4127863"/>
              <a:gd name="connsiteX177" fmla="*/ 4606667 w 4776572"/>
              <a:gd name="connsiteY177" fmla="*/ 56606 h 4127863"/>
              <a:gd name="connsiteX178" fmla="*/ 4574010 w 4776572"/>
              <a:gd name="connsiteY178" fmla="*/ 45720 h 4127863"/>
              <a:gd name="connsiteX179" fmla="*/ 4519582 w 4776572"/>
              <a:gd name="connsiteY179" fmla="*/ 34834 h 4127863"/>
              <a:gd name="connsiteX180" fmla="*/ 4454267 w 4776572"/>
              <a:gd name="connsiteY180" fmla="*/ 13063 h 4127863"/>
              <a:gd name="connsiteX181" fmla="*/ 4421610 w 4776572"/>
              <a:gd name="connsiteY181" fmla="*/ 2177 h 4127863"/>
              <a:gd name="connsiteX182" fmla="*/ 4328402 w 4776572"/>
              <a:gd name="connsiteY182" fmla="*/ 4218 h 4127863"/>
              <a:gd name="connsiteX183" fmla="*/ 4189608 w 4776572"/>
              <a:gd name="connsiteY183" fmla="*/ 8981 h 4127863"/>
              <a:gd name="connsiteX0" fmla="*/ 4367182 w 4776572"/>
              <a:gd name="connsiteY0" fmla="*/ 4899 h 4127863"/>
              <a:gd name="connsiteX1" fmla="*/ 4312753 w 4776572"/>
              <a:gd name="connsiteY1" fmla="*/ 2177 h 4127863"/>
              <a:gd name="connsiteX2" fmla="*/ 3768467 w 4776572"/>
              <a:gd name="connsiteY2" fmla="*/ 2177 h 4127863"/>
              <a:gd name="connsiteX3" fmla="*/ 3703153 w 4776572"/>
              <a:gd name="connsiteY3" fmla="*/ 23949 h 4127863"/>
              <a:gd name="connsiteX4" fmla="*/ 3659610 w 4776572"/>
              <a:gd name="connsiteY4" fmla="*/ 34834 h 4127863"/>
              <a:gd name="connsiteX5" fmla="*/ 3594296 w 4776572"/>
              <a:gd name="connsiteY5" fmla="*/ 56606 h 4127863"/>
              <a:gd name="connsiteX6" fmla="*/ 3507210 w 4776572"/>
              <a:gd name="connsiteY6" fmla="*/ 165463 h 4127863"/>
              <a:gd name="connsiteX7" fmla="*/ 3496324 w 4776572"/>
              <a:gd name="connsiteY7" fmla="*/ 198120 h 4127863"/>
              <a:gd name="connsiteX8" fmla="*/ 3474553 w 4776572"/>
              <a:gd name="connsiteY8" fmla="*/ 274320 h 4127863"/>
              <a:gd name="connsiteX9" fmla="*/ 3463667 w 4776572"/>
              <a:gd name="connsiteY9" fmla="*/ 611777 h 4127863"/>
              <a:gd name="connsiteX10" fmla="*/ 3452782 w 4776572"/>
              <a:gd name="connsiteY10" fmla="*/ 1188720 h 4127863"/>
              <a:gd name="connsiteX11" fmla="*/ 3441896 w 4776572"/>
              <a:gd name="connsiteY11" fmla="*/ 1254034 h 4127863"/>
              <a:gd name="connsiteX12" fmla="*/ 3409239 w 4776572"/>
              <a:gd name="connsiteY12" fmla="*/ 1373777 h 4127863"/>
              <a:gd name="connsiteX13" fmla="*/ 3398353 w 4776572"/>
              <a:gd name="connsiteY13" fmla="*/ 1406434 h 4127863"/>
              <a:gd name="connsiteX14" fmla="*/ 3376582 w 4776572"/>
              <a:gd name="connsiteY14" fmla="*/ 1428206 h 4127863"/>
              <a:gd name="connsiteX15" fmla="*/ 3365696 w 4776572"/>
              <a:gd name="connsiteY15" fmla="*/ 1460863 h 4127863"/>
              <a:gd name="connsiteX16" fmla="*/ 3333039 w 4776572"/>
              <a:gd name="connsiteY16" fmla="*/ 1471749 h 4127863"/>
              <a:gd name="connsiteX17" fmla="*/ 3311267 w 4776572"/>
              <a:gd name="connsiteY17" fmla="*/ 1493520 h 4127863"/>
              <a:gd name="connsiteX18" fmla="*/ 3235067 w 4776572"/>
              <a:gd name="connsiteY18" fmla="*/ 1526177 h 4127863"/>
              <a:gd name="connsiteX19" fmla="*/ 3115324 w 4776572"/>
              <a:gd name="connsiteY19" fmla="*/ 1558834 h 4127863"/>
              <a:gd name="connsiteX20" fmla="*/ 3082667 w 4776572"/>
              <a:gd name="connsiteY20" fmla="*/ 1569720 h 4127863"/>
              <a:gd name="connsiteX21" fmla="*/ 2962924 w 4776572"/>
              <a:gd name="connsiteY21" fmla="*/ 1591491 h 4127863"/>
              <a:gd name="connsiteX22" fmla="*/ 2277124 w 4776572"/>
              <a:gd name="connsiteY22" fmla="*/ 1602377 h 4127863"/>
              <a:gd name="connsiteX23" fmla="*/ 2157382 w 4776572"/>
              <a:gd name="connsiteY23" fmla="*/ 1624149 h 4127863"/>
              <a:gd name="connsiteX24" fmla="*/ 2092067 w 4776572"/>
              <a:gd name="connsiteY24" fmla="*/ 1645920 h 4127863"/>
              <a:gd name="connsiteX25" fmla="*/ 1934905 w 4776572"/>
              <a:gd name="connsiteY25" fmla="*/ 1659527 h 4127863"/>
              <a:gd name="connsiteX26" fmla="*/ 1555266 w 4776572"/>
              <a:gd name="connsiteY26" fmla="*/ 1641158 h 4127863"/>
              <a:gd name="connsiteX27" fmla="*/ 1532133 w 4776572"/>
              <a:gd name="connsiteY27" fmla="*/ 1643878 h 4127863"/>
              <a:gd name="connsiteX28" fmla="*/ 1483828 w 4776572"/>
              <a:gd name="connsiteY28" fmla="*/ 1641158 h 4127863"/>
              <a:gd name="connsiteX29" fmla="*/ 1471582 w 4776572"/>
              <a:gd name="connsiteY29" fmla="*/ 1656806 h 4127863"/>
              <a:gd name="connsiteX30" fmla="*/ 1384496 w 4776572"/>
              <a:gd name="connsiteY30" fmla="*/ 1645920 h 4127863"/>
              <a:gd name="connsiteX31" fmla="*/ 1308296 w 4776572"/>
              <a:gd name="connsiteY31" fmla="*/ 1635034 h 4127863"/>
              <a:gd name="connsiteX32" fmla="*/ 1123239 w 4776572"/>
              <a:gd name="connsiteY32" fmla="*/ 1645920 h 4127863"/>
              <a:gd name="connsiteX33" fmla="*/ 1068810 w 4776572"/>
              <a:gd name="connsiteY33" fmla="*/ 1689463 h 4127863"/>
              <a:gd name="connsiteX34" fmla="*/ 1036153 w 4776572"/>
              <a:gd name="connsiteY34" fmla="*/ 1711234 h 4127863"/>
              <a:gd name="connsiteX35" fmla="*/ 970839 w 4776572"/>
              <a:gd name="connsiteY35" fmla="*/ 1776549 h 4127863"/>
              <a:gd name="connsiteX36" fmla="*/ 938182 w 4776572"/>
              <a:gd name="connsiteY36" fmla="*/ 1809206 h 4127863"/>
              <a:gd name="connsiteX37" fmla="*/ 905524 w 4776572"/>
              <a:gd name="connsiteY37" fmla="*/ 1830977 h 4127863"/>
              <a:gd name="connsiteX38" fmla="*/ 851096 w 4776572"/>
              <a:gd name="connsiteY38" fmla="*/ 1863634 h 4127863"/>
              <a:gd name="connsiteX39" fmla="*/ 796667 w 4776572"/>
              <a:gd name="connsiteY39" fmla="*/ 1896291 h 4127863"/>
              <a:gd name="connsiteX40" fmla="*/ 774896 w 4776572"/>
              <a:gd name="connsiteY40" fmla="*/ 1918063 h 4127863"/>
              <a:gd name="connsiteX41" fmla="*/ 676924 w 4776572"/>
              <a:gd name="connsiteY41" fmla="*/ 1972491 h 4127863"/>
              <a:gd name="connsiteX42" fmla="*/ 589839 w 4776572"/>
              <a:gd name="connsiteY42" fmla="*/ 2016034 h 4127863"/>
              <a:gd name="connsiteX43" fmla="*/ 557182 w 4776572"/>
              <a:gd name="connsiteY43" fmla="*/ 2026920 h 4127863"/>
              <a:gd name="connsiteX44" fmla="*/ 470096 w 4776572"/>
              <a:gd name="connsiteY44" fmla="*/ 2070463 h 4127863"/>
              <a:gd name="connsiteX45" fmla="*/ 470096 w 4776572"/>
              <a:gd name="connsiteY45" fmla="*/ 2070463 h 4127863"/>
              <a:gd name="connsiteX46" fmla="*/ 404782 w 4776572"/>
              <a:gd name="connsiteY46" fmla="*/ 2103120 h 4127863"/>
              <a:gd name="connsiteX47" fmla="*/ 350353 w 4776572"/>
              <a:gd name="connsiteY47" fmla="*/ 2146663 h 4127863"/>
              <a:gd name="connsiteX48" fmla="*/ 306810 w 4776572"/>
              <a:gd name="connsiteY48" fmla="*/ 2157549 h 4127863"/>
              <a:gd name="connsiteX49" fmla="*/ 241496 w 4776572"/>
              <a:gd name="connsiteY49" fmla="*/ 2201091 h 4127863"/>
              <a:gd name="connsiteX50" fmla="*/ 219724 w 4776572"/>
              <a:gd name="connsiteY50" fmla="*/ 2222863 h 4127863"/>
              <a:gd name="connsiteX51" fmla="*/ 187067 w 4776572"/>
              <a:gd name="connsiteY51" fmla="*/ 2244634 h 4127863"/>
              <a:gd name="connsiteX52" fmla="*/ 165296 w 4776572"/>
              <a:gd name="connsiteY52" fmla="*/ 2266406 h 4127863"/>
              <a:gd name="connsiteX53" fmla="*/ 132639 w 4776572"/>
              <a:gd name="connsiteY53" fmla="*/ 2288177 h 4127863"/>
              <a:gd name="connsiteX54" fmla="*/ 89096 w 4776572"/>
              <a:gd name="connsiteY54" fmla="*/ 2342606 h 4127863"/>
              <a:gd name="connsiteX55" fmla="*/ 56439 w 4776572"/>
              <a:gd name="connsiteY55" fmla="*/ 2440577 h 4127863"/>
              <a:gd name="connsiteX56" fmla="*/ 45553 w 4776572"/>
              <a:gd name="connsiteY56" fmla="*/ 2473234 h 4127863"/>
              <a:gd name="connsiteX57" fmla="*/ 34667 w 4776572"/>
              <a:gd name="connsiteY57" fmla="*/ 2505891 h 4127863"/>
              <a:gd name="connsiteX58" fmla="*/ 1329 w 4776572"/>
              <a:gd name="connsiteY58" fmla="*/ 2715441 h 4127863"/>
              <a:gd name="connsiteX59" fmla="*/ 8814 w 4776572"/>
              <a:gd name="connsiteY59" fmla="*/ 2866481 h 4127863"/>
              <a:gd name="connsiteX60" fmla="*/ 29224 w 4776572"/>
              <a:gd name="connsiteY60" fmla="*/ 2920909 h 4127863"/>
              <a:gd name="connsiteX61" fmla="*/ 41471 w 4776572"/>
              <a:gd name="connsiteY61" fmla="*/ 2986224 h 4127863"/>
              <a:gd name="connsiteX62" fmla="*/ 42832 w 4776572"/>
              <a:gd name="connsiteY62" fmla="*/ 3039291 h 4127863"/>
              <a:gd name="connsiteX63" fmla="*/ 72767 w 4776572"/>
              <a:gd name="connsiteY63" fmla="*/ 3116852 h 4127863"/>
              <a:gd name="connsiteX64" fmla="*/ 123114 w 4776572"/>
              <a:gd name="connsiteY64" fmla="*/ 3250202 h 4127863"/>
              <a:gd name="connsiteX65" fmla="*/ 165296 w 4776572"/>
              <a:gd name="connsiteY65" fmla="*/ 3322320 h 4127863"/>
              <a:gd name="connsiteX66" fmla="*/ 176182 w 4776572"/>
              <a:gd name="connsiteY66" fmla="*/ 3354977 h 4127863"/>
              <a:gd name="connsiteX67" fmla="*/ 187067 w 4776572"/>
              <a:gd name="connsiteY67" fmla="*/ 3387634 h 4127863"/>
              <a:gd name="connsiteX68" fmla="*/ 230610 w 4776572"/>
              <a:gd name="connsiteY68" fmla="*/ 3463834 h 4127863"/>
              <a:gd name="connsiteX69" fmla="*/ 252382 w 4776572"/>
              <a:gd name="connsiteY69" fmla="*/ 3496491 h 4127863"/>
              <a:gd name="connsiteX70" fmla="*/ 295924 w 4776572"/>
              <a:gd name="connsiteY70" fmla="*/ 3594463 h 4127863"/>
              <a:gd name="connsiteX71" fmla="*/ 317696 w 4776572"/>
              <a:gd name="connsiteY71" fmla="*/ 3616234 h 4127863"/>
              <a:gd name="connsiteX72" fmla="*/ 393896 w 4776572"/>
              <a:gd name="connsiteY72" fmla="*/ 3703320 h 4127863"/>
              <a:gd name="connsiteX73" fmla="*/ 426553 w 4776572"/>
              <a:gd name="connsiteY73" fmla="*/ 3735977 h 4127863"/>
              <a:gd name="connsiteX74" fmla="*/ 448324 w 4776572"/>
              <a:gd name="connsiteY74" fmla="*/ 3757749 h 4127863"/>
              <a:gd name="connsiteX75" fmla="*/ 480982 w 4776572"/>
              <a:gd name="connsiteY75" fmla="*/ 3768634 h 4127863"/>
              <a:gd name="connsiteX76" fmla="*/ 568067 w 4776572"/>
              <a:gd name="connsiteY76" fmla="*/ 3844834 h 4127863"/>
              <a:gd name="connsiteX77" fmla="*/ 622496 w 4776572"/>
              <a:gd name="connsiteY77" fmla="*/ 3888377 h 4127863"/>
              <a:gd name="connsiteX78" fmla="*/ 709582 w 4776572"/>
              <a:gd name="connsiteY78" fmla="*/ 3931920 h 4127863"/>
              <a:gd name="connsiteX79" fmla="*/ 753124 w 4776572"/>
              <a:gd name="connsiteY79" fmla="*/ 3953691 h 4127863"/>
              <a:gd name="connsiteX80" fmla="*/ 818439 w 4776572"/>
              <a:gd name="connsiteY80" fmla="*/ 3975463 h 4127863"/>
              <a:gd name="connsiteX81" fmla="*/ 851096 w 4776572"/>
              <a:gd name="connsiteY81" fmla="*/ 3986349 h 4127863"/>
              <a:gd name="connsiteX82" fmla="*/ 883753 w 4776572"/>
              <a:gd name="connsiteY82" fmla="*/ 4008120 h 4127863"/>
              <a:gd name="connsiteX83" fmla="*/ 992610 w 4776572"/>
              <a:gd name="connsiteY83" fmla="*/ 4040777 h 4127863"/>
              <a:gd name="connsiteX84" fmla="*/ 1025267 w 4776572"/>
              <a:gd name="connsiteY84" fmla="*/ 4062549 h 4127863"/>
              <a:gd name="connsiteX85" fmla="*/ 1177667 w 4776572"/>
              <a:gd name="connsiteY85" fmla="*/ 4106091 h 4127863"/>
              <a:gd name="connsiteX86" fmla="*/ 1330067 w 4776572"/>
              <a:gd name="connsiteY86" fmla="*/ 4127863 h 4127863"/>
              <a:gd name="connsiteX87" fmla="*/ 1602210 w 4776572"/>
              <a:gd name="connsiteY87" fmla="*/ 4116977 h 4127863"/>
              <a:gd name="connsiteX88" fmla="*/ 1667524 w 4776572"/>
              <a:gd name="connsiteY88" fmla="*/ 4084320 h 4127863"/>
              <a:gd name="connsiteX89" fmla="*/ 1689296 w 4776572"/>
              <a:gd name="connsiteY89" fmla="*/ 4062549 h 4127863"/>
              <a:gd name="connsiteX90" fmla="*/ 1721953 w 4776572"/>
              <a:gd name="connsiteY90" fmla="*/ 4051663 h 4127863"/>
              <a:gd name="connsiteX91" fmla="*/ 1765496 w 4776572"/>
              <a:gd name="connsiteY91" fmla="*/ 3975463 h 4127863"/>
              <a:gd name="connsiteX92" fmla="*/ 1776382 w 4776572"/>
              <a:gd name="connsiteY92" fmla="*/ 3942806 h 4127863"/>
              <a:gd name="connsiteX93" fmla="*/ 1787267 w 4776572"/>
              <a:gd name="connsiteY93" fmla="*/ 3899263 h 4127863"/>
              <a:gd name="connsiteX94" fmla="*/ 1809039 w 4776572"/>
              <a:gd name="connsiteY94" fmla="*/ 3866606 h 4127863"/>
              <a:gd name="connsiteX95" fmla="*/ 1830810 w 4776572"/>
              <a:gd name="connsiteY95" fmla="*/ 3779520 h 4127863"/>
              <a:gd name="connsiteX96" fmla="*/ 1852582 w 4776572"/>
              <a:gd name="connsiteY96" fmla="*/ 3648891 h 4127863"/>
              <a:gd name="connsiteX97" fmla="*/ 1798153 w 4776572"/>
              <a:gd name="connsiteY97" fmla="*/ 3387634 h 4127863"/>
              <a:gd name="connsiteX98" fmla="*/ 1765496 w 4776572"/>
              <a:gd name="connsiteY98" fmla="*/ 3376749 h 4127863"/>
              <a:gd name="connsiteX99" fmla="*/ 1743724 w 4776572"/>
              <a:gd name="connsiteY99" fmla="*/ 3354977 h 4127863"/>
              <a:gd name="connsiteX100" fmla="*/ 1580439 w 4776572"/>
              <a:gd name="connsiteY100" fmla="*/ 3333206 h 4127863"/>
              <a:gd name="connsiteX101" fmla="*/ 1547782 w 4776572"/>
              <a:gd name="connsiteY101" fmla="*/ 3322320 h 4127863"/>
              <a:gd name="connsiteX102" fmla="*/ 1504239 w 4776572"/>
              <a:gd name="connsiteY102" fmla="*/ 3311434 h 4127863"/>
              <a:gd name="connsiteX103" fmla="*/ 1438924 w 4776572"/>
              <a:gd name="connsiteY103" fmla="*/ 3289663 h 4127863"/>
              <a:gd name="connsiteX104" fmla="*/ 1384496 w 4776572"/>
              <a:gd name="connsiteY104" fmla="*/ 3246120 h 4127863"/>
              <a:gd name="connsiteX105" fmla="*/ 1308296 w 4776572"/>
              <a:gd name="connsiteY105" fmla="*/ 3202577 h 4127863"/>
              <a:gd name="connsiteX106" fmla="*/ 1232096 w 4776572"/>
              <a:gd name="connsiteY106" fmla="*/ 3137263 h 4127863"/>
              <a:gd name="connsiteX107" fmla="*/ 1210324 w 4776572"/>
              <a:gd name="connsiteY107" fmla="*/ 3104606 h 4127863"/>
              <a:gd name="connsiteX108" fmla="*/ 1188553 w 4776572"/>
              <a:gd name="connsiteY108" fmla="*/ 3082834 h 4127863"/>
              <a:gd name="connsiteX109" fmla="*/ 1155896 w 4776572"/>
              <a:gd name="connsiteY109" fmla="*/ 2973977 h 4127863"/>
              <a:gd name="connsiteX110" fmla="*/ 1145010 w 4776572"/>
              <a:gd name="connsiteY110" fmla="*/ 2941320 h 4127863"/>
              <a:gd name="connsiteX111" fmla="*/ 1166782 w 4776572"/>
              <a:gd name="connsiteY111" fmla="*/ 2723606 h 4127863"/>
              <a:gd name="connsiteX112" fmla="*/ 1177667 w 4776572"/>
              <a:gd name="connsiteY112" fmla="*/ 2690949 h 4127863"/>
              <a:gd name="connsiteX113" fmla="*/ 1199439 w 4776572"/>
              <a:gd name="connsiteY113" fmla="*/ 2658291 h 4127863"/>
              <a:gd name="connsiteX114" fmla="*/ 1253867 w 4776572"/>
              <a:gd name="connsiteY114" fmla="*/ 2549434 h 4127863"/>
              <a:gd name="connsiteX115" fmla="*/ 1253867 w 4776572"/>
              <a:gd name="connsiteY115" fmla="*/ 2549434 h 4127863"/>
              <a:gd name="connsiteX116" fmla="*/ 1264753 w 4776572"/>
              <a:gd name="connsiteY116" fmla="*/ 2516777 h 4127863"/>
              <a:gd name="connsiteX117" fmla="*/ 1297410 w 4776572"/>
              <a:gd name="connsiteY117" fmla="*/ 2495006 h 4127863"/>
              <a:gd name="connsiteX118" fmla="*/ 1319182 w 4776572"/>
              <a:gd name="connsiteY118" fmla="*/ 2473234 h 4127863"/>
              <a:gd name="connsiteX119" fmla="*/ 1340953 w 4776572"/>
              <a:gd name="connsiteY119" fmla="*/ 2440577 h 4127863"/>
              <a:gd name="connsiteX120" fmla="*/ 1384496 w 4776572"/>
              <a:gd name="connsiteY120" fmla="*/ 2418806 h 4127863"/>
              <a:gd name="connsiteX121" fmla="*/ 1417153 w 4776572"/>
              <a:gd name="connsiteY121" fmla="*/ 2397034 h 4127863"/>
              <a:gd name="connsiteX122" fmla="*/ 1482467 w 4776572"/>
              <a:gd name="connsiteY122" fmla="*/ 2375263 h 4127863"/>
              <a:gd name="connsiteX123" fmla="*/ 1569553 w 4776572"/>
              <a:gd name="connsiteY123" fmla="*/ 2353491 h 4127863"/>
              <a:gd name="connsiteX124" fmla="*/ 1645753 w 4776572"/>
              <a:gd name="connsiteY124" fmla="*/ 2342606 h 4127863"/>
              <a:gd name="connsiteX125" fmla="*/ 2712553 w 4776572"/>
              <a:gd name="connsiteY125" fmla="*/ 2331720 h 4127863"/>
              <a:gd name="connsiteX126" fmla="*/ 2766982 w 4776572"/>
              <a:gd name="connsiteY126" fmla="*/ 2320834 h 4127863"/>
              <a:gd name="connsiteX127" fmla="*/ 2832296 w 4776572"/>
              <a:gd name="connsiteY127" fmla="*/ 2309949 h 4127863"/>
              <a:gd name="connsiteX128" fmla="*/ 2875839 w 4776572"/>
              <a:gd name="connsiteY128" fmla="*/ 2299063 h 4127863"/>
              <a:gd name="connsiteX129" fmla="*/ 2930267 w 4776572"/>
              <a:gd name="connsiteY129" fmla="*/ 2288177 h 4127863"/>
              <a:gd name="connsiteX130" fmla="*/ 2962924 w 4776572"/>
              <a:gd name="connsiteY130" fmla="*/ 2277291 h 4127863"/>
              <a:gd name="connsiteX131" fmla="*/ 3039124 w 4776572"/>
              <a:gd name="connsiteY131" fmla="*/ 2266406 h 4127863"/>
              <a:gd name="connsiteX132" fmla="*/ 3093553 w 4776572"/>
              <a:gd name="connsiteY132" fmla="*/ 2255520 h 4127863"/>
              <a:gd name="connsiteX133" fmla="*/ 3191524 w 4776572"/>
              <a:gd name="connsiteY133" fmla="*/ 2244634 h 4127863"/>
              <a:gd name="connsiteX134" fmla="*/ 3256839 w 4776572"/>
              <a:gd name="connsiteY134" fmla="*/ 2233749 h 4127863"/>
              <a:gd name="connsiteX135" fmla="*/ 3333039 w 4776572"/>
              <a:gd name="connsiteY135" fmla="*/ 2222863 h 4127863"/>
              <a:gd name="connsiteX136" fmla="*/ 3431010 w 4776572"/>
              <a:gd name="connsiteY136" fmla="*/ 2201091 h 4127863"/>
              <a:gd name="connsiteX137" fmla="*/ 3463667 w 4776572"/>
              <a:gd name="connsiteY137" fmla="*/ 2190206 h 4127863"/>
              <a:gd name="connsiteX138" fmla="*/ 3507210 w 4776572"/>
              <a:gd name="connsiteY138" fmla="*/ 2179320 h 4127863"/>
              <a:gd name="connsiteX139" fmla="*/ 3572524 w 4776572"/>
              <a:gd name="connsiteY139" fmla="*/ 2157549 h 4127863"/>
              <a:gd name="connsiteX140" fmla="*/ 3648724 w 4776572"/>
              <a:gd name="connsiteY140" fmla="*/ 2146663 h 4127863"/>
              <a:gd name="connsiteX141" fmla="*/ 3735810 w 4776572"/>
              <a:gd name="connsiteY141" fmla="*/ 2124891 h 4127863"/>
              <a:gd name="connsiteX142" fmla="*/ 3779353 w 4776572"/>
              <a:gd name="connsiteY142" fmla="*/ 2114006 h 4127863"/>
              <a:gd name="connsiteX143" fmla="*/ 3812010 w 4776572"/>
              <a:gd name="connsiteY143" fmla="*/ 2092234 h 4127863"/>
              <a:gd name="connsiteX144" fmla="*/ 3953524 w 4776572"/>
              <a:gd name="connsiteY144" fmla="*/ 2059577 h 4127863"/>
              <a:gd name="connsiteX145" fmla="*/ 4040610 w 4776572"/>
              <a:gd name="connsiteY145" fmla="*/ 2026920 h 4127863"/>
              <a:gd name="connsiteX146" fmla="*/ 4084153 w 4776572"/>
              <a:gd name="connsiteY146" fmla="*/ 2005149 h 4127863"/>
              <a:gd name="connsiteX147" fmla="*/ 4116810 w 4776572"/>
              <a:gd name="connsiteY147" fmla="*/ 1994263 h 4127863"/>
              <a:gd name="connsiteX148" fmla="*/ 4160353 w 4776572"/>
              <a:gd name="connsiteY148" fmla="*/ 1961606 h 4127863"/>
              <a:gd name="connsiteX149" fmla="*/ 4193010 w 4776572"/>
              <a:gd name="connsiteY149" fmla="*/ 1950720 h 4127863"/>
              <a:gd name="connsiteX150" fmla="*/ 4214782 w 4776572"/>
              <a:gd name="connsiteY150" fmla="*/ 1928949 h 4127863"/>
              <a:gd name="connsiteX151" fmla="*/ 4258324 w 4776572"/>
              <a:gd name="connsiteY151" fmla="*/ 1907177 h 4127863"/>
              <a:gd name="connsiteX152" fmla="*/ 4280096 w 4776572"/>
              <a:gd name="connsiteY152" fmla="*/ 1885406 h 4127863"/>
              <a:gd name="connsiteX153" fmla="*/ 4312753 w 4776572"/>
              <a:gd name="connsiteY153" fmla="*/ 1863634 h 4127863"/>
              <a:gd name="connsiteX154" fmla="*/ 4356296 w 4776572"/>
              <a:gd name="connsiteY154" fmla="*/ 1798320 h 4127863"/>
              <a:gd name="connsiteX155" fmla="*/ 4399839 w 4776572"/>
              <a:gd name="connsiteY155" fmla="*/ 1733006 h 4127863"/>
              <a:gd name="connsiteX156" fmla="*/ 4432496 w 4776572"/>
              <a:gd name="connsiteY156" fmla="*/ 1678577 h 4127863"/>
              <a:gd name="connsiteX157" fmla="*/ 4443382 w 4776572"/>
              <a:gd name="connsiteY157" fmla="*/ 1645920 h 4127863"/>
              <a:gd name="connsiteX158" fmla="*/ 4465153 w 4776572"/>
              <a:gd name="connsiteY158" fmla="*/ 1613263 h 4127863"/>
              <a:gd name="connsiteX159" fmla="*/ 4486924 w 4776572"/>
              <a:gd name="connsiteY159" fmla="*/ 1569720 h 4127863"/>
              <a:gd name="connsiteX160" fmla="*/ 4508696 w 4776572"/>
              <a:gd name="connsiteY160" fmla="*/ 1537063 h 4127863"/>
              <a:gd name="connsiteX161" fmla="*/ 4519582 w 4776572"/>
              <a:gd name="connsiteY161" fmla="*/ 1504406 h 4127863"/>
              <a:gd name="connsiteX162" fmla="*/ 4563124 w 4776572"/>
              <a:gd name="connsiteY162" fmla="*/ 1449977 h 4127863"/>
              <a:gd name="connsiteX163" fmla="*/ 4584896 w 4776572"/>
              <a:gd name="connsiteY163" fmla="*/ 1384663 h 4127863"/>
              <a:gd name="connsiteX164" fmla="*/ 4639324 w 4776572"/>
              <a:gd name="connsiteY164" fmla="*/ 1297577 h 4127863"/>
              <a:gd name="connsiteX165" fmla="*/ 4682867 w 4776572"/>
              <a:gd name="connsiteY165" fmla="*/ 1199606 h 4127863"/>
              <a:gd name="connsiteX166" fmla="*/ 4726410 w 4776572"/>
              <a:gd name="connsiteY166" fmla="*/ 1079863 h 4127863"/>
              <a:gd name="connsiteX167" fmla="*/ 4748182 w 4776572"/>
              <a:gd name="connsiteY167" fmla="*/ 992777 h 4127863"/>
              <a:gd name="connsiteX168" fmla="*/ 4747501 w 4776572"/>
              <a:gd name="connsiteY168" fmla="*/ 929504 h 4127863"/>
              <a:gd name="connsiteX169" fmla="*/ 4742058 w 4776572"/>
              <a:gd name="connsiteY169" fmla="*/ 819286 h 4127863"/>
              <a:gd name="connsiteX170" fmla="*/ 4757706 w 4776572"/>
              <a:gd name="connsiteY170" fmla="*/ 760777 h 4127863"/>
              <a:gd name="connsiteX171" fmla="*/ 4765191 w 4776572"/>
              <a:gd name="connsiteY171" fmla="*/ 693420 h 4127863"/>
              <a:gd name="connsiteX172" fmla="*/ 4776076 w 4776572"/>
              <a:gd name="connsiteY172" fmla="*/ 607695 h 4127863"/>
              <a:gd name="connsiteX173" fmla="*/ 4755665 w 4776572"/>
              <a:gd name="connsiteY173" fmla="*/ 400187 h 4127863"/>
              <a:gd name="connsiteX174" fmla="*/ 4694433 w 4776572"/>
              <a:gd name="connsiteY174" fmla="*/ 225335 h 4127863"/>
              <a:gd name="connsiteX175" fmla="*/ 4639324 w 4776572"/>
              <a:gd name="connsiteY175" fmla="*/ 129404 h 4127863"/>
              <a:gd name="connsiteX176" fmla="*/ 4606667 w 4776572"/>
              <a:gd name="connsiteY176" fmla="*/ 56606 h 4127863"/>
              <a:gd name="connsiteX177" fmla="*/ 4574010 w 4776572"/>
              <a:gd name="connsiteY177" fmla="*/ 45720 h 4127863"/>
              <a:gd name="connsiteX178" fmla="*/ 4519582 w 4776572"/>
              <a:gd name="connsiteY178" fmla="*/ 34834 h 4127863"/>
              <a:gd name="connsiteX179" fmla="*/ 4454267 w 4776572"/>
              <a:gd name="connsiteY179" fmla="*/ 13063 h 4127863"/>
              <a:gd name="connsiteX180" fmla="*/ 4421610 w 4776572"/>
              <a:gd name="connsiteY180" fmla="*/ 2177 h 4127863"/>
              <a:gd name="connsiteX181" fmla="*/ 4328402 w 4776572"/>
              <a:gd name="connsiteY181" fmla="*/ 4218 h 4127863"/>
              <a:gd name="connsiteX182" fmla="*/ 4189608 w 4776572"/>
              <a:gd name="connsiteY182" fmla="*/ 8981 h 4127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Lst>
            <a:rect l="l" t="t" r="r" b="b"/>
            <a:pathLst>
              <a:path w="4776572" h="4127863">
                <a:moveTo>
                  <a:pt x="4367182" y="4899"/>
                </a:moveTo>
                <a:cubicBezTo>
                  <a:pt x="4349039" y="-2358"/>
                  <a:pt x="4412539" y="2631"/>
                  <a:pt x="4312753" y="2177"/>
                </a:cubicBezTo>
                <a:cubicBezTo>
                  <a:pt x="4212967" y="1723"/>
                  <a:pt x="3987588" y="-2485"/>
                  <a:pt x="3768467" y="2177"/>
                </a:cubicBezTo>
                <a:cubicBezTo>
                  <a:pt x="3746696" y="9434"/>
                  <a:pt x="3725417" y="18383"/>
                  <a:pt x="3703153" y="23949"/>
                </a:cubicBezTo>
                <a:cubicBezTo>
                  <a:pt x="3688639" y="27577"/>
                  <a:pt x="3673940" y="30535"/>
                  <a:pt x="3659610" y="34834"/>
                </a:cubicBezTo>
                <a:cubicBezTo>
                  <a:pt x="3637629" y="41428"/>
                  <a:pt x="3594296" y="56606"/>
                  <a:pt x="3594296" y="56606"/>
                </a:cubicBezTo>
                <a:cubicBezTo>
                  <a:pt x="3564568" y="86334"/>
                  <a:pt x="3520943" y="124267"/>
                  <a:pt x="3507210" y="165463"/>
                </a:cubicBezTo>
                <a:cubicBezTo>
                  <a:pt x="3503581" y="176349"/>
                  <a:pt x="3499476" y="187087"/>
                  <a:pt x="3496324" y="198120"/>
                </a:cubicBezTo>
                <a:cubicBezTo>
                  <a:pt x="3468987" y="293801"/>
                  <a:pt x="3500654" y="196020"/>
                  <a:pt x="3474553" y="274320"/>
                </a:cubicBezTo>
                <a:cubicBezTo>
                  <a:pt x="3470924" y="386806"/>
                  <a:pt x="3466346" y="499265"/>
                  <a:pt x="3463667" y="611777"/>
                </a:cubicBezTo>
                <a:cubicBezTo>
                  <a:pt x="3459089" y="804071"/>
                  <a:pt x="3459298" y="996482"/>
                  <a:pt x="3452782" y="1188720"/>
                </a:cubicBezTo>
                <a:cubicBezTo>
                  <a:pt x="3452034" y="1210779"/>
                  <a:pt x="3445844" y="1232318"/>
                  <a:pt x="3441896" y="1254034"/>
                </a:cubicBezTo>
                <a:cubicBezTo>
                  <a:pt x="3429587" y="1321732"/>
                  <a:pt x="3433044" y="1302363"/>
                  <a:pt x="3409239" y="1373777"/>
                </a:cubicBezTo>
                <a:cubicBezTo>
                  <a:pt x="3405610" y="1384663"/>
                  <a:pt x="3406467" y="1398320"/>
                  <a:pt x="3398353" y="1406434"/>
                </a:cubicBezTo>
                <a:lnTo>
                  <a:pt x="3376582" y="1428206"/>
                </a:lnTo>
                <a:cubicBezTo>
                  <a:pt x="3372953" y="1439092"/>
                  <a:pt x="3373810" y="1452749"/>
                  <a:pt x="3365696" y="1460863"/>
                </a:cubicBezTo>
                <a:cubicBezTo>
                  <a:pt x="3357582" y="1468977"/>
                  <a:pt x="3342878" y="1465845"/>
                  <a:pt x="3333039" y="1471749"/>
                </a:cubicBezTo>
                <a:cubicBezTo>
                  <a:pt x="3324238" y="1477029"/>
                  <a:pt x="3319807" y="1487827"/>
                  <a:pt x="3311267" y="1493520"/>
                </a:cubicBezTo>
                <a:cubicBezTo>
                  <a:pt x="3284365" y="1511454"/>
                  <a:pt x="3264095" y="1516501"/>
                  <a:pt x="3235067" y="1526177"/>
                </a:cubicBezTo>
                <a:cubicBezTo>
                  <a:pt x="3187810" y="1573436"/>
                  <a:pt x="3230708" y="1539604"/>
                  <a:pt x="3115324" y="1558834"/>
                </a:cubicBezTo>
                <a:cubicBezTo>
                  <a:pt x="3104006" y="1560720"/>
                  <a:pt x="3093700" y="1566568"/>
                  <a:pt x="3082667" y="1569720"/>
                </a:cubicBezTo>
                <a:cubicBezTo>
                  <a:pt x="3047321" y="1579819"/>
                  <a:pt x="2997189" y="1590512"/>
                  <a:pt x="2962924" y="1591491"/>
                </a:cubicBezTo>
                <a:cubicBezTo>
                  <a:pt x="2734388" y="1598020"/>
                  <a:pt x="2505724" y="1598748"/>
                  <a:pt x="2277124" y="1602377"/>
                </a:cubicBezTo>
                <a:cubicBezTo>
                  <a:pt x="2187751" y="1632169"/>
                  <a:pt x="2329695" y="1587225"/>
                  <a:pt x="2157382" y="1624149"/>
                </a:cubicBezTo>
                <a:cubicBezTo>
                  <a:pt x="2134942" y="1628958"/>
                  <a:pt x="2129147" y="1640024"/>
                  <a:pt x="2092067" y="1645920"/>
                </a:cubicBezTo>
                <a:cubicBezTo>
                  <a:pt x="2054988" y="1651816"/>
                  <a:pt x="2022784" y="1656352"/>
                  <a:pt x="1934905" y="1659527"/>
                </a:cubicBezTo>
                <a:cubicBezTo>
                  <a:pt x="1811534" y="1661341"/>
                  <a:pt x="1678637" y="1639344"/>
                  <a:pt x="1555266" y="1641158"/>
                </a:cubicBezTo>
                <a:cubicBezTo>
                  <a:pt x="1549143" y="1650002"/>
                  <a:pt x="1544039" y="1643878"/>
                  <a:pt x="1532133" y="1643878"/>
                </a:cubicBezTo>
                <a:cubicBezTo>
                  <a:pt x="1520227" y="1643878"/>
                  <a:pt x="1494713" y="1642972"/>
                  <a:pt x="1483828" y="1641158"/>
                </a:cubicBezTo>
                <a:cubicBezTo>
                  <a:pt x="1472943" y="1639344"/>
                  <a:pt x="1488137" y="1656012"/>
                  <a:pt x="1471582" y="1656806"/>
                </a:cubicBezTo>
                <a:cubicBezTo>
                  <a:pt x="1455027" y="1657600"/>
                  <a:pt x="1413494" y="1649786"/>
                  <a:pt x="1384496" y="1645920"/>
                </a:cubicBezTo>
                <a:lnTo>
                  <a:pt x="1308296" y="1635034"/>
                </a:lnTo>
                <a:cubicBezTo>
                  <a:pt x="1246610" y="1638663"/>
                  <a:pt x="1184348" y="1636754"/>
                  <a:pt x="1123239" y="1645920"/>
                </a:cubicBezTo>
                <a:cubicBezTo>
                  <a:pt x="1102620" y="1649013"/>
                  <a:pt x="1083690" y="1677559"/>
                  <a:pt x="1068810" y="1689463"/>
                </a:cubicBezTo>
                <a:cubicBezTo>
                  <a:pt x="1058594" y="1697636"/>
                  <a:pt x="1046086" y="1702720"/>
                  <a:pt x="1036153" y="1711234"/>
                </a:cubicBezTo>
                <a:cubicBezTo>
                  <a:pt x="1036132" y="1711252"/>
                  <a:pt x="981734" y="1765654"/>
                  <a:pt x="970839" y="1776549"/>
                </a:cubicBezTo>
                <a:cubicBezTo>
                  <a:pt x="959953" y="1787435"/>
                  <a:pt x="950991" y="1800667"/>
                  <a:pt x="938182" y="1809206"/>
                </a:cubicBezTo>
                <a:cubicBezTo>
                  <a:pt x="927296" y="1816463"/>
                  <a:pt x="915740" y="1822804"/>
                  <a:pt x="905524" y="1830977"/>
                </a:cubicBezTo>
                <a:cubicBezTo>
                  <a:pt x="862829" y="1865133"/>
                  <a:pt x="907812" y="1844730"/>
                  <a:pt x="851096" y="1863634"/>
                </a:cubicBezTo>
                <a:cubicBezTo>
                  <a:pt x="795928" y="1918802"/>
                  <a:pt x="867326" y="1853895"/>
                  <a:pt x="796667" y="1896291"/>
                </a:cubicBezTo>
                <a:cubicBezTo>
                  <a:pt x="787866" y="1901571"/>
                  <a:pt x="783106" y="1911905"/>
                  <a:pt x="774896" y="1918063"/>
                </a:cubicBezTo>
                <a:cubicBezTo>
                  <a:pt x="715007" y="1962981"/>
                  <a:pt x="727839" y="1955521"/>
                  <a:pt x="676924" y="1972491"/>
                </a:cubicBezTo>
                <a:cubicBezTo>
                  <a:pt x="638926" y="2010491"/>
                  <a:pt x="664890" y="1991017"/>
                  <a:pt x="589839" y="2016034"/>
                </a:cubicBezTo>
                <a:lnTo>
                  <a:pt x="557182" y="2026920"/>
                </a:lnTo>
                <a:cubicBezTo>
                  <a:pt x="519182" y="2064918"/>
                  <a:pt x="545146" y="2045445"/>
                  <a:pt x="470096" y="2070463"/>
                </a:cubicBezTo>
                <a:lnTo>
                  <a:pt x="470096" y="2070463"/>
                </a:lnTo>
                <a:cubicBezTo>
                  <a:pt x="427892" y="2098599"/>
                  <a:pt x="449850" y="2088097"/>
                  <a:pt x="404782" y="2103120"/>
                </a:cubicBezTo>
                <a:cubicBezTo>
                  <a:pt x="387226" y="2120675"/>
                  <a:pt x="374382" y="2136365"/>
                  <a:pt x="350353" y="2146663"/>
                </a:cubicBezTo>
                <a:cubicBezTo>
                  <a:pt x="336602" y="2152557"/>
                  <a:pt x="321324" y="2153920"/>
                  <a:pt x="306810" y="2157549"/>
                </a:cubicBezTo>
                <a:cubicBezTo>
                  <a:pt x="285039" y="2172063"/>
                  <a:pt x="259998" y="2182589"/>
                  <a:pt x="241496" y="2201091"/>
                </a:cubicBezTo>
                <a:cubicBezTo>
                  <a:pt x="234239" y="2208348"/>
                  <a:pt x="227738" y="2216452"/>
                  <a:pt x="219724" y="2222863"/>
                </a:cubicBezTo>
                <a:cubicBezTo>
                  <a:pt x="209508" y="2231036"/>
                  <a:pt x="197283" y="2236461"/>
                  <a:pt x="187067" y="2244634"/>
                </a:cubicBezTo>
                <a:cubicBezTo>
                  <a:pt x="179053" y="2251045"/>
                  <a:pt x="173310" y="2259995"/>
                  <a:pt x="165296" y="2266406"/>
                </a:cubicBezTo>
                <a:cubicBezTo>
                  <a:pt x="155080" y="2274579"/>
                  <a:pt x="142855" y="2280004"/>
                  <a:pt x="132639" y="2288177"/>
                </a:cubicBezTo>
                <a:cubicBezTo>
                  <a:pt x="117039" y="2300657"/>
                  <a:pt x="96900" y="2325046"/>
                  <a:pt x="89096" y="2342606"/>
                </a:cubicBezTo>
                <a:cubicBezTo>
                  <a:pt x="89085" y="2342631"/>
                  <a:pt x="61886" y="2424235"/>
                  <a:pt x="56439" y="2440577"/>
                </a:cubicBezTo>
                <a:lnTo>
                  <a:pt x="45553" y="2473234"/>
                </a:lnTo>
                <a:cubicBezTo>
                  <a:pt x="41924" y="2484120"/>
                  <a:pt x="42038" y="2465523"/>
                  <a:pt x="34667" y="2505891"/>
                </a:cubicBezTo>
                <a:cubicBezTo>
                  <a:pt x="27296" y="2546259"/>
                  <a:pt x="5638" y="2655343"/>
                  <a:pt x="1329" y="2715441"/>
                </a:cubicBezTo>
                <a:cubicBezTo>
                  <a:pt x="-2980" y="2775539"/>
                  <a:pt x="4165" y="2832236"/>
                  <a:pt x="8814" y="2866481"/>
                </a:cubicBezTo>
                <a:cubicBezTo>
                  <a:pt x="13463" y="2900726"/>
                  <a:pt x="23781" y="2900952"/>
                  <a:pt x="29224" y="2920909"/>
                </a:cubicBezTo>
                <a:cubicBezTo>
                  <a:pt x="34667" y="2940866"/>
                  <a:pt x="39203" y="2966494"/>
                  <a:pt x="41471" y="2986224"/>
                </a:cubicBezTo>
                <a:cubicBezTo>
                  <a:pt x="43739" y="3005954"/>
                  <a:pt x="58253" y="3024777"/>
                  <a:pt x="42832" y="3039291"/>
                </a:cubicBezTo>
                <a:cubicBezTo>
                  <a:pt x="46460" y="3068320"/>
                  <a:pt x="59387" y="3081700"/>
                  <a:pt x="72767" y="3116852"/>
                </a:cubicBezTo>
                <a:cubicBezTo>
                  <a:pt x="86147" y="3152004"/>
                  <a:pt x="107692" y="3215957"/>
                  <a:pt x="123114" y="3250202"/>
                </a:cubicBezTo>
                <a:cubicBezTo>
                  <a:pt x="138536" y="3284447"/>
                  <a:pt x="156451" y="3304858"/>
                  <a:pt x="165296" y="3322320"/>
                </a:cubicBezTo>
                <a:cubicBezTo>
                  <a:pt x="174141" y="3339782"/>
                  <a:pt x="172553" y="3344091"/>
                  <a:pt x="176182" y="3354977"/>
                </a:cubicBezTo>
                <a:cubicBezTo>
                  <a:pt x="179810" y="3365863"/>
                  <a:pt x="180702" y="3378087"/>
                  <a:pt x="187067" y="3387634"/>
                </a:cubicBezTo>
                <a:cubicBezTo>
                  <a:pt x="240111" y="3467198"/>
                  <a:pt x="175365" y="3367156"/>
                  <a:pt x="230610" y="3463834"/>
                </a:cubicBezTo>
                <a:cubicBezTo>
                  <a:pt x="237101" y="3475193"/>
                  <a:pt x="246531" y="3484789"/>
                  <a:pt x="252382" y="3496491"/>
                </a:cubicBezTo>
                <a:cubicBezTo>
                  <a:pt x="271238" y="3534204"/>
                  <a:pt x="272840" y="3559837"/>
                  <a:pt x="295924" y="3594463"/>
                </a:cubicBezTo>
                <a:cubicBezTo>
                  <a:pt x="301617" y="3603002"/>
                  <a:pt x="311285" y="3608220"/>
                  <a:pt x="317696" y="3616234"/>
                </a:cubicBezTo>
                <a:cubicBezTo>
                  <a:pt x="389711" y="3706252"/>
                  <a:pt x="259590" y="3569014"/>
                  <a:pt x="393896" y="3703320"/>
                </a:cubicBezTo>
                <a:lnTo>
                  <a:pt x="426553" y="3735977"/>
                </a:lnTo>
                <a:cubicBezTo>
                  <a:pt x="433810" y="3743234"/>
                  <a:pt x="438587" y="3754504"/>
                  <a:pt x="448324" y="3757749"/>
                </a:cubicBezTo>
                <a:lnTo>
                  <a:pt x="480982" y="3768634"/>
                </a:lnTo>
                <a:cubicBezTo>
                  <a:pt x="615266" y="3902921"/>
                  <a:pt x="478060" y="3772828"/>
                  <a:pt x="568067" y="3844834"/>
                </a:cubicBezTo>
                <a:cubicBezTo>
                  <a:pt x="608077" y="3876842"/>
                  <a:pt x="569844" y="3859658"/>
                  <a:pt x="622496" y="3888377"/>
                </a:cubicBezTo>
                <a:cubicBezTo>
                  <a:pt x="650988" y="3903918"/>
                  <a:pt x="680553" y="3917406"/>
                  <a:pt x="709582" y="3931920"/>
                </a:cubicBezTo>
                <a:cubicBezTo>
                  <a:pt x="724096" y="3939177"/>
                  <a:pt x="737730" y="3948559"/>
                  <a:pt x="753124" y="3953691"/>
                </a:cubicBezTo>
                <a:lnTo>
                  <a:pt x="818439" y="3975463"/>
                </a:lnTo>
                <a:cubicBezTo>
                  <a:pt x="829325" y="3979092"/>
                  <a:pt x="841549" y="3979984"/>
                  <a:pt x="851096" y="3986349"/>
                </a:cubicBezTo>
                <a:cubicBezTo>
                  <a:pt x="861982" y="3993606"/>
                  <a:pt x="871798" y="4002807"/>
                  <a:pt x="883753" y="4008120"/>
                </a:cubicBezTo>
                <a:cubicBezTo>
                  <a:pt x="917825" y="4023263"/>
                  <a:pt x="956424" y="4031730"/>
                  <a:pt x="992610" y="4040777"/>
                </a:cubicBezTo>
                <a:cubicBezTo>
                  <a:pt x="1003496" y="4048034"/>
                  <a:pt x="1013312" y="4057235"/>
                  <a:pt x="1025267" y="4062549"/>
                </a:cubicBezTo>
                <a:cubicBezTo>
                  <a:pt x="1052787" y="4074780"/>
                  <a:pt x="1154606" y="4103529"/>
                  <a:pt x="1177667" y="4106091"/>
                </a:cubicBezTo>
                <a:cubicBezTo>
                  <a:pt x="1294028" y="4119020"/>
                  <a:pt x="1243419" y="4110533"/>
                  <a:pt x="1330067" y="4127863"/>
                </a:cubicBezTo>
                <a:cubicBezTo>
                  <a:pt x="1420781" y="4124234"/>
                  <a:pt x="1511654" y="4123445"/>
                  <a:pt x="1602210" y="4116977"/>
                </a:cubicBezTo>
                <a:cubicBezTo>
                  <a:pt x="1624303" y="4115399"/>
                  <a:pt x="1651516" y="4097126"/>
                  <a:pt x="1667524" y="4084320"/>
                </a:cubicBezTo>
                <a:cubicBezTo>
                  <a:pt x="1675538" y="4077909"/>
                  <a:pt x="1680495" y="4067829"/>
                  <a:pt x="1689296" y="4062549"/>
                </a:cubicBezTo>
                <a:cubicBezTo>
                  <a:pt x="1699135" y="4056645"/>
                  <a:pt x="1711067" y="4055292"/>
                  <a:pt x="1721953" y="4051663"/>
                </a:cubicBezTo>
                <a:cubicBezTo>
                  <a:pt x="1743817" y="4018867"/>
                  <a:pt x="1748923" y="4014133"/>
                  <a:pt x="1765496" y="3975463"/>
                </a:cubicBezTo>
                <a:cubicBezTo>
                  <a:pt x="1770016" y="3964916"/>
                  <a:pt x="1773230" y="3953839"/>
                  <a:pt x="1776382" y="3942806"/>
                </a:cubicBezTo>
                <a:cubicBezTo>
                  <a:pt x="1780492" y="3928421"/>
                  <a:pt x="1781374" y="3913014"/>
                  <a:pt x="1787267" y="3899263"/>
                </a:cubicBezTo>
                <a:cubicBezTo>
                  <a:pt x="1792421" y="3887238"/>
                  <a:pt x="1801782" y="3877492"/>
                  <a:pt x="1809039" y="3866606"/>
                </a:cubicBezTo>
                <a:cubicBezTo>
                  <a:pt x="1823738" y="3822507"/>
                  <a:pt x="1820958" y="3835347"/>
                  <a:pt x="1830810" y="3779520"/>
                </a:cubicBezTo>
                <a:cubicBezTo>
                  <a:pt x="1838482" y="3736048"/>
                  <a:pt x="1852582" y="3648891"/>
                  <a:pt x="1852582" y="3648891"/>
                </a:cubicBezTo>
                <a:cubicBezTo>
                  <a:pt x="1852062" y="3638494"/>
                  <a:pt x="1889858" y="3418200"/>
                  <a:pt x="1798153" y="3387634"/>
                </a:cubicBezTo>
                <a:lnTo>
                  <a:pt x="1765496" y="3376749"/>
                </a:lnTo>
                <a:cubicBezTo>
                  <a:pt x="1758239" y="3369492"/>
                  <a:pt x="1753461" y="3358223"/>
                  <a:pt x="1743724" y="3354977"/>
                </a:cubicBezTo>
                <a:cubicBezTo>
                  <a:pt x="1734705" y="3351971"/>
                  <a:pt x="1583367" y="3333572"/>
                  <a:pt x="1580439" y="3333206"/>
                </a:cubicBezTo>
                <a:cubicBezTo>
                  <a:pt x="1569553" y="3329577"/>
                  <a:pt x="1558815" y="3325472"/>
                  <a:pt x="1547782" y="3322320"/>
                </a:cubicBezTo>
                <a:cubicBezTo>
                  <a:pt x="1533397" y="3318210"/>
                  <a:pt x="1518569" y="3315733"/>
                  <a:pt x="1504239" y="3311434"/>
                </a:cubicBezTo>
                <a:cubicBezTo>
                  <a:pt x="1482258" y="3304840"/>
                  <a:pt x="1438924" y="3289663"/>
                  <a:pt x="1438924" y="3289663"/>
                </a:cubicBezTo>
                <a:cubicBezTo>
                  <a:pt x="1415083" y="3265821"/>
                  <a:pt x="1416539" y="3264430"/>
                  <a:pt x="1384496" y="3246120"/>
                </a:cubicBezTo>
                <a:cubicBezTo>
                  <a:pt x="1353604" y="3228468"/>
                  <a:pt x="1334821" y="3225313"/>
                  <a:pt x="1308296" y="3202577"/>
                </a:cubicBezTo>
                <a:cubicBezTo>
                  <a:pt x="1215913" y="3123391"/>
                  <a:pt x="1307065" y="3187241"/>
                  <a:pt x="1232096" y="3137263"/>
                </a:cubicBezTo>
                <a:cubicBezTo>
                  <a:pt x="1224839" y="3126377"/>
                  <a:pt x="1218497" y="3114822"/>
                  <a:pt x="1210324" y="3104606"/>
                </a:cubicBezTo>
                <a:cubicBezTo>
                  <a:pt x="1203913" y="3096592"/>
                  <a:pt x="1193143" y="3092014"/>
                  <a:pt x="1188553" y="3082834"/>
                </a:cubicBezTo>
                <a:cubicBezTo>
                  <a:pt x="1171308" y="3048343"/>
                  <a:pt x="1166313" y="3010436"/>
                  <a:pt x="1155896" y="2973977"/>
                </a:cubicBezTo>
                <a:cubicBezTo>
                  <a:pt x="1152744" y="2962944"/>
                  <a:pt x="1148639" y="2952206"/>
                  <a:pt x="1145010" y="2941320"/>
                </a:cubicBezTo>
                <a:cubicBezTo>
                  <a:pt x="1152943" y="2814395"/>
                  <a:pt x="1142787" y="2807591"/>
                  <a:pt x="1166782" y="2723606"/>
                </a:cubicBezTo>
                <a:cubicBezTo>
                  <a:pt x="1169934" y="2712573"/>
                  <a:pt x="1172536" y="2701212"/>
                  <a:pt x="1177667" y="2690949"/>
                </a:cubicBezTo>
                <a:cubicBezTo>
                  <a:pt x="1183518" y="2679247"/>
                  <a:pt x="1192182" y="2669177"/>
                  <a:pt x="1199439" y="2658291"/>
                </a:cubicBezTo>
                <a:cubicBezTo>
                  <a:pt x="1216670" y="2589364"/>
                  <a:pt x="1202025" y="2627197"/>
                  <a:pt x="1253867" y="2549434"/>
                </a:cubicBezTo>
                <a:lnTo>
                  <a:pt x="1253867" y="2549434"/>
                </a:lnTo>
                <a:cubicBezTo>
                  <a:pt x="1257496" y="2538548"/>
                  <a:pt x="1257585" y="2525737"/>
                  <a:pt x="1264753" y="2516777"/>
                </a:cubicBezTo>
                <a:cubicBezTo>
                  <a:pt x="1272926" y="2506561"/>
                  <a:pt x="1287194" y="2503179"/>
                  <a:pt x="1297410" y="2495006"/>
                </a:cubicBezTo>
                <a:cubicBezTo>
                  <a:pt x="1305424" y="2488595"/>
                  <a:pt x="1312771" y="2481248"/>
                  <a:pt x="1319182" y="2473234"/>
                </a:cubicBezTo>
                <a:cubicBezTo>
                  <a:pt x="1327355" y="2463018"/>
                  <a:pt x="1330902" y="2448952"/>
                  <a:pt x="1340953" y="2440577"/>
                </a:cubicBezTo>
                <a:cubicBezTo>
                  <a:pt x="1353419" y="2430188"/>
                  <a:pt x="1370407" y="2426857"/>
                  <a:pt x="1384496" y="2418806"/>
                </a:cubicBezTo>
                <a:cubicBezTo>
                  <a:pt x="1395855" y="2412315"/>
                  <a:pt x="1405198" y="2402348"/>
                  <a:pt x="1417153" y="2397034"/>
                </a:cubicBezTo>
                <a:cubicBezTo>
                  <a:pt x="1438124" y="2387713"/>
                  <a:pt x="1460696" y="2382520"/>
                  <a:pt x="1482467" y="2375263"/>
                </a:cubicBezTo>
                <a:cubicBezTo>
                  <a:pt x="1524532" y="2361241"/>
                  <a:pt x="1517006" y="2362249"/>
                  <a:pt x="1569553" y="2353491"/>
                </a:cubicBezTo>
                <a:cubicBezTo>
                  <a:pt x="1594862" y="2349273"/>
                  <a:pt x="1620100" y="2343095"/>
                  <a:pt x="1645753" y="2342606"/>
                </a:cubicBezTo>
                <a:lnTo>
                  <a:pt x="2712553" y="2331720"/>
                </a:lnTo>
                <a:lnTo>
                  <a:pt x="2766982" y="2320834"/>
                </a:lnTo>
                <a:cubicBezTo>
                  <a:pt x="2788698" y="2316886"/>
                  <a:pt x="2810653" y="2314278"/>
                  <a:pt x="2832296" y="2309949"/>
                </a:cubicBezTo>
                <a:cubicBezTo>
                  <a:pt x="2846967" y="2307015"/>
                  <a:pt x="2861234" y="2302309"/>
                  <a:pt x="2875839" y="2299063"/>
                </a:cubicBezTo>
                <a:cubicBezTo>
                  <a:pt x="2893900" y="2295049"/>
                  <a:pt x="2912317" y="2292665"/>
                  <a:pt x="2930267" y="2288177"/>
                </a:cubicBezTo>
                <a:cubicBezTo>
                  <a:pt x="2941399" y="2285394"/>
                  <a:pt x="2951672" y="2279541"/>
                  <a:pt x="2962924" y="2277291"/>
                </a:cubicBezTo>
                <a:cubicBezTo>
                  <a:pt x="2988084" y="2272259"/>
                  <a:pt x="3013815" y="2270624"/>
                  <a:pt x="3039124" y="2266406"/>
                </a:cubicBezTo>
                <a:cubicBezTo>
                  <a:pt x="3057375" y="2263364"/>
                  <a:pt x="3075237" y="2258137"/>
                  <a:pt x="3093553" y="2255520"/>
                </a:cubicBezTo>
                <a:cubicBezTo>
                  <a:pt x="3126081" y="2250873"/>
                  <a:pt x="3158954" y="2248977"/>
                  <a:pt x="3191524" y="2244634"/>
                </a:cubicBezTo>
                <a:cubicBezTo>
                  <a:pt x="3213402" y="2241717"/>
                  <a:pt x="3235024" y="2237105"/>
                  <a:pt x="3256839" y="2233749"/>
                </a:cubicBezTo>
                <a:cubicBezTo>
                  <a:pt x="3282199" y="2229848"/>
                  <a:pt x="3307639" y="2226492"/>
                  <a:pt x="3333039" y="2222863"/>
                </a:cubicBezTo>
                <a:cubicBezTo>
                  <a:pt x="3406549" y="2198359"/>
                  <a:pt x="3316072" y="2226632"/>
                  <a:pt x="3431010" y="2201091"/>
                </a:cubicBezTo>
                <a:cubicBezTo>
                  <a:pt x="3442211" y="2198602"/>
                  <a:pt x="3452634" y="2193358"/>
                  <a:pt x="3463667" y="2190206"/>
                </a:cubicBezTo>
                <a:cubicBezTo>
                  <a:pt x="3478052" y="2186096"/>
                  <a:pt x="3492880" y="2183619"/>
                  <a:pt x="3507210" y="2179320"/>
                </a:cubicBezTo>
                <a:cubicBezTo>
                  <a:pt x="3529191" y="2172726"/>
                  <a:pt x="3549806" y="2160795"/>
                  <a:pt x="3572524" y="2157549"/>
                </a:cubicBezTo>
                <a:cubicBezTo>
                  <a:pt x="3597924" y="2153920"/>
                  <a:pt x="3623564" y="2151695"/>
                  <a:pt x="3648724" y="2146663"/>
                </a:cubicBezTo>
                <a:cubicBezTo>
                  <a:pt x="3678065" y="2140795"/>
                  <a:pt x="3706781" y="2132148"/>
                  <a:pt x="3735810" y="2124891"/>
                </a:cubicBezTo>
                <a:lnTo>
                  <a:pt x="3779353" y="2114006"/>
                </a:lnTo>
                <a:cubicBezTo>
                  <a:pt x="3790239" y="2106749"/>
                  <a:pt x="3799715" y="2096705"/>
                  <a:pt x="3812010" y="2092234"/>
                </a:cubicBezTo>
                <a:cubicBezTo>
                  <a:pt x="3844097" y="2080566"/>
                  <a:pt x="3914862" y="2067310"/>
                  <a:pt x="3953524" y="2059577"/>
                </a:cubicBezTo>
                <a:cubicBezTo>
                  <a:pt x="4020601" y="2014861"/>
                  <a:pt x="3946449" y="2058307"/>
                  <a:pt x="4040610" y="2026920"/>
                </a:cubicBezTo>
                <a:cubicBezTo>
                  <a:pt x="4056005" y="2021788"/>
                  <a:pt x="4069238" y="2011541"/>
                  <a:pt x="4084153" y="2005149"/>
                </a:cubicBezTo>
                <a:cubicBezTo>
                  <a:pt x="4094700" y="2000629"/>
                  <a:pt x="4105924" y="1997892"/>
                  <a:pt x="4116810" y="1994263"/>
                </a:cubicBezTo>
                <a:cubicBezTo>
                  <a:pt x="4131324" y="1983377"/>
                  <a:pt x="4144601" y="1970607"/>
                  <a:pt x="4160353" y="1961606"/>
                </a:cubicBezTo>
                <a:cubicBezTo>
                  <a:pt x="4170316" y="1955913"/>
                  <a:pt x="4183171" y="1956624"/>
                  <a:pt x="4193010" y="1950720"/>
                </a:cubicBezTo>
                <a:cubicBezTo>
                  <a:pt x="4201811" y="1945440"/>
                  <a:pt x="4206243" y="1934642"/>
                  <a:pt x="4214782" y="1928949"/>
                </a:cubicBezTo>
                <a:cubicBezTo>
                  <a:pt x="4228284" y="1919948"/>
                  <a:pt x="4244822" y="1916178"/>
                  <a:pt x="4258324" y="1907177"/>
                </a:cubicBezTo>
                <a:cubicBezTo>
                  <a:pt x="4266863" y="1901484"/>
                  <a:pt x="4272082" y="1891817"/>
                  <a:pt x="4280096" y="1885406"/>
                </a:cubicBezTo>
                <a:cubicBezTo>
                  <a:pt x="4290312" y="1877233"/>
                  <a:pt x="4301867" y="1870891"/>
                  <a:pt x="4312753" y="1863634"/>
                </a:cubicBezTo>
                <a:cubicBezTo>
                  <a:pt x="4327267" y="1841863"/>
                  <a:pt x="4344594" y="1821724"/>
                  <a:pt x="4356296" y="1798320"/>
                </a:cubicBezTo>
                <a:cubicBezTo>
                  <a:pt x="4382657" y="1745597"/>
                  <a:pt x="4366592" y="1766251"/>
                  <a:pt x="4399839" y="1733006"/>
                </a:cubicBezTo>
                <a:cubicBezTo>
                  <a:pt x="4430672" y="1640502"/>
                  <a:pt x="4387671" y="1753285"/>
                  <a:pt x="4432496" y="1678577"/>
                </a:cubicBezTo>
                <a:cubicBezTo>
                  <a:pt x="4438400" y="1668738"/>
                  <a:pt x="4438250" y="1656183"/>
                  <a:pt x="4443382" y="1645920"/>
                </a:cubicBezTo>
                <a:cubicBezTo>
                  <a:pt x="4449233" y="1634218"/>
                  <a:pt x="4458662" y="1624622"/>
                  <a:pt x="4465153" y="1613263"/>
                </a:cubicBezTo>
                <a:cubicBezTo>
                  <a:pt x="4473204" y="1599174"/>
                  <a:pt x="4478873" y="1583809"/>
                  <a:pt x="4486924" y="1569720"/>
                </a:cubicBezTo>
                <a:cubicBezTo>
                  <a:pt x="4493415" y="1558361"/>
                  <a:pt x="4502845" y="1548765"/>
                  <a:pt x="4508696" y="1537063"/>
                </a:cubicBezTo>
                <a:cubicBezTo>
                  <a:pt x="4513828" y="1526800"/>
                  <a:pt x="4513678" y="1514245"/>
                  <a:pt x="4519582" y="1504406"/>
                </a:cubicBezTo>
                <a:cubicBezTo>
                  <a:pt x="4558357" y="1439779"/>
                  <a:pt x="4525776" y="1534009"/>
                  <a:pt x="4563124" y="1449977"/>
                </a:cubicBezTo>
                <a:cubicBezTo>
                  <a:pt x="4572445" y="1429006"/>
                  <a:pt x="4572166" y="1403758"/>
                  <a:pt x="4584896" y="1384663"/>
                </a:cubicBezTo>
                <a:cubicBezTo>
                  <a:pt x="4599847" y="1362236"/>
                  <a:pt x="4629946" y="1318209"/>
                  <a:pt x="4639324" y="1297577"/>
                </a:cubicBezTo>
                <a:cubicBezTo>
                  <a:pt x="4694843" y="1175437"/>
                  <a:pt x="4631486" y="1276678"/>
                  <a:pt x="4682867" y="1199606"/>
                </a:cubicBezTo>
                <a:cubicBezTo>
                  <a:pt x="4729751" y="1012076"/>
                  <a:pt x="4678449" y="1175785"/>
                  <a:pt x="4726410" y="1079863"/>
                </a:cubicBezTo>
                <a:cubicBezTo>
                  <a:pt x="4738852" y="1054979"/>
                  <a:pt x="4744667" y="1017837"/>
                  <a:pt x="4748182" y="992777"/>
                </a:cubicBezTo>
                <a:cubicBezTo>
                  <a:pt x="4751697" y="967717"/>
                  <a:pt x="4740837" y="946164"/>
                  <a:pt x="4747501" y="929504"/>
                </a:cubicBezTo>
                <a:cubicBezTo>
                  <a:pt x="4746480" y="900589"/>
                  <a:pt x="4740357" y="847407"/>
                  <a:pt x="4742058" y="819286"/>
                </a:cubicBezTo>
                <a:cubicBezTo>
                  <a:pt x="4743759" y="791165"/>
                  <a:pt x="4753851" y="781755"/>
                  <a:pt x="4757706" y="760777"/>
                </a:cubicBezTo>
                <a:cubicBezTo>
                  <a:pt x="4761561" y="739799"/>
                  <a:pt x="4771654" y="714171"/>
                  <a:pt x="4765191" y="693420"/>
                </a:cubicBezTo>
                <a:cubicBezTo>
                  <a:pt x="4758728" y="672669"/>
                  <a:pt x="4780045" y="642280"/>
                  <a:pt x="4776076" y="607695"/>
                </a:cubicBezTo>
                <a:cubicBezTo>
                  <a:pt x="4772107" y="573110"/>
                  <a:pt x="4769272" y="463914"/>
                  <a:pt x="4755665" y="400187"/>
                </a:cubicBezTo>
                <a:cubicBezTo>
                  <a:pt x="4742058" y="336460"/>
                  <a:pt x="4713823" y="270465"/>
                  <a:pt x="4694433" y="225335"/>
                </a:cubicBezTo>
                <a:cubicBezTo>
                  <a:pt x="4675043" y="180205"/>
                  <a:pt x="4653952" y="157526"/>
                  <a:pt x="4639324" y="129404"/>
                </a:cubicBezTo>
                <a:cubicBezTo>
                  <a:pt x="4624696" y="101283"/>
                  <a:pt x="4617553" y="70553"/>
                  <a:pt x="4606667" y="56606"/>
                </a:cubicBezTo>
                <a:cubicBezTo>
                  <a:pt x="4595781" y="42659"/>
                  <a:pt x="4585262" y="47970"/>
                  <a:pt x="4574010" y="45720"/>
                </a:cubicBezTo>
                <a:cubicBezTo>
                  <a:pt x="4555867" y="42091"/>
                  <a:pt x="4537432" y="39702"/>
                  <a:pt x="4519582" y="34834"/>
                </a:cubicBezTo>
                <a:cubicBezTo>
                  <a:pt x="4497441" y="28796"/>
                  <a:pt x="4476039" y="20320"/>
                  <a:pt x="4454267" y="13063"/>
                </a:cubicBezTo>
                <a:cubicBezTo>
                  <a:pt x="4443381" y="9434"/>
                  <a:pt x="4442588" y="3651"/>
                  <a:pt x="4421610" y="2177"/>
                </a:cubicBezTo>
                <a:cubicBezTo>
                  <a:pt x="4400633" y="703"/>
                  <a:pt x="4367069" y="3084"/>
                  <a:pt x="4328402" y="4218"/>
                </a:cubicBezTo>
                <a:lnTo>
                  <a:pt x="4189608" y="8981"/>
                </a:lnTo>
              </a:path>
            </a:pathLst>
          </a:custGeom>
          <a:ln w="76200"/>
        </p:spPr>
        <p:style>
          <a:lnRef idx="3">
            <a:schemeClr val="accent2"/>
          </a:lnRef>
          <a:fillRef idx="0">
            <a:schemeClr val="accent2"/>
          </a:fillRef>
          <a:effectRef idx="2">
            <a:schemeClr val="accent2"/>
          </a:effectRef>
          <a:fontRef idx="minor">
            <a:schemeClr val="tx1"/>
          </a:fontRef>
        </p:style>
        <p:txBody>
          <a:bodyPr rtlCol="0" anchor="ctr"/>
          <a:lstStyle/>
          <a:p>
            <a:pPr algn="ctr"/>
            <a:endParaRPr lang="es-MX"/>
          </a:p>
        </p:txBody>
      </p:sp>
      <p:sp>
        <p:nvSpPr>
          <p:cNvPr id="6" name="5 Forma libre"/>
          <p:cNvSpPr/>
          <p:nvPr/>
        </p:nvSpPr>
        <p:spPr>
          <a:xfrm>
            <a:off x="1284514" y="1536246"/>
            <a:ext cx="3603172" cy="3188154"/>
          </a:xfrm>
          <a:custGeom>
            <a:avLst/>
            <a:gdLst>
              <a:gd name="connsiteX0" fmla="*/ 2351315 w 3603172"/>
              <a:gd name="connsiteY0" fmla="*/ 2656115 h 3178629"/>
              <a:gd name="connsiteX1" fmla="*/ 2351315 w 3603172"/>
              <a:gd name="connsiteY1" fmla="*/ 2928258 h 3178629"/>
              <a:gd name="connsiteX2" fmla="*/ 2405743 w 3603172"/>
              <a:gd name="connsiteY2" fmla="*/ 2993572 h 3178629"/>
              <a:gd name="connsiteX3" fmla="*/ 2438400 w 3603172"/>
              <a:gd name="connsiteY3" fmla="*/ 3015343 h 3178629"/>
              <a:gd name="connsiteX4" fmla="*/ 2481943 w 3603172"/>
              <a:gd name="connsiteY4" fmla="*/ 3026229 h 3178629"/>
              <a:gd name="connsiteX5" fmla="*/ 2536372 w 3603172"/>
              <a:gd name="connsiteY5" fmla="*/ 3058886 h 3178629"/>
              <a:gd name="connsiteX6" fmla="*/ 2558143 w 3603172"/>
              <a:gd name="connsiteY6" fmla="*/ 3080658 h 3178629"/>
              <a:gd name="connsiteX7" fmla="*/ 2623457 w 3603172"/>
              <a:gd name="connsiteY7" fmla="*/ 3102429 h 3178629"/>
              <a:gd name="connsiteX8" fmla="*/ 2667000 w 3603172"/>
              <a:gd name="connsiteY8" fmla="*/ 3124200 h 3178629"/>
              <a:gd name="connsiteX9" fmla="*/ 2743200 w 3603172"/>
              <a:gd name="connsiteY9" fmla="*/ 3145972 h 3178629"/>
              <a:gd name="connsiteX10" fmla="*/ 2852057 w 3603172"/>
              <a:gd name="connsiteY10" fmla="*/ 3178629 h 3178629"/>
              <a:gd name="connsiteX11" fmla="*/ 3243943 w 3603172"/>
              <a:gd name="connsiteY11" fmla="*/ 3167743 h 3178629"/>
              <a:gd name="connsiteX12" fmla="*/ 3309257 w 3603172"/>
              <a:gd name="connsiteY12" fmla="*/ 3135086 h 3178629"/>
              <a:gd name="connsiteX13" fmla="*/ 3341915 w 3603172"/>
              <a:gd name="connsiteY13" fmla="*/ 3124200 h 3178629"/>
              <a:gd name="connsiteX14" fmla="*/ 3396343 w 3603172"/>
              <a:gd name="connsiteY14" fmla="*/ 3058886 h 3178629"/>
              <a:gd name="connsiteX15" fmla="*/ 3418115 w 3603172"/>
              <a:gd name="connsiteY15" fmla="*/ 2993572 h 3178629"/>
              <a:gd name="connsiteX16" fmla="*/ 3439886 w 3603172"/>
              <a:gd name="connsiteY16" fmla="*/ 2917372 h 3178629"/>
              <a:gd name="connsiteX17" fmla="*/ 3461657 w 3603172"/>
              <a:gd name="connsiteY17" fmla="*/ 2808515 h 3178629"/>
              <a:gd name="connsiteX18" fmla="*/ 3472543 w 3603172"/>
              <a:gd name="connsiteY18" fmla="*/ 2514600 h 3178629"/>
              <a:gd name="connsiteX19" fmla="*/ 3483429 w 3603172"/>
              <a:gd name="connsiteY19" fmla="*/ 2481943 h 3178629"/>
              <a:gd name="connsiteX20" fmla="*/ 3505200 w 3603172"/>
              <a:gd name="connsiteY20" fmla="*/ 2383972 h 3178629"/>
              <a:gd name="connsiteX21" fmla="*/ 3526972 w 3603172"/>
              <a:gd name="connsiteY21" fmla="*/ 2351315 h 3178629"/>
              <a:gd name="connsiteX22" fmla="*/ 3548743 w 3603172"/>
              <a:gd name="connsiteY22" fmla="*/ 2286000 h 3178629"/>
              <a:gd name="connsiteX23" fmla="*/ 3559629 w 3603172"/>
              <a:gd name="connsiteY23" fmla="*/ 2253343 h 3178629"/>
              <a:gd name="connsiteX24" fmla="*/ 3592286 w 3603172"/>
              <a:gd name="connsiteY24" fmla="*/ 2111829 h 3178629"/>
              <a:gd name="connsiteX25" fmla="*/ 3603172 w 3603172"/>
              <a:gd name="connsiteY25" fmla="*/ 2024743 h 3178629"/>
              <a:gd name="connsiteX26" fmla="*/ 3592286 w 3603172"/>
              <a:gd name="connsiteY26" fmla="*/ 1785258 h 3178629"/>
              <a:gd name="connsiteX27" fmla="*/ 3526972 w 3603172"/>
              <a:gd name="connsiteY27" fmla="*/ 1676400 h 3178629"/>
              <a:gd name="connsiteX28" fmla="*/ 3505200 w 3603172"/>
              <a:gd name="connsiteY28" fmla="*/ 1643743 h 3178629"/>
              <a:gd name="connsiteX29" fmla="*/ 3407229 w 3603172"/>
              <a:gd name="connsiteY29" fmla="*/ 1600200 h 3178629"/>
              <a:gd name="connsiteX30" fmla="*/ 3374572 w 3603172"/>
              <a:gd name="connsiteY30" fmla="*/ 1589315 h 3178629"/>
              <a:gd name="connsiteX31" fmla="*/ 3341915 w 3603172"/>
              <a:gd name="connsiteY31" fmla="*/ 1578429 h 3178629"/>
              <a:gd name="connsiteX32" fmla="*/ 3156857 w 3603172"/>
              <a:gd name="connsiteY32" fmla="*/ 1556658 h 3178629"/>
              <a:gd name="connsiteX33" fmla="*/ 3026229 w 3603172"/>
              <a:gd name="connsiteY33" fmla="*/ 1534886 h 3178629"/>
              <a:gd name="connsiteX34" fmla="*/ 2971800 w 3603172"/>
              <a:gd name="connsiteY34" fmla="*/ 1524000 h 3178629"/>
              <a:gd name="connsiteX35" fmla="*/ 2873829 w 3603172"/>
              <a:gd name="connsiteY35" fmla="*/ 1513115 h 3178629"/>
              <a:gd name="connsiteX36" fmla="*/ 2819400 w 3603172"/>
              <a:gd name="connsiteY36" fmla="*/ 1502229 h 3178629"/>
              <a:gd name="connsiteX37" fmla="*/ 2623457 w 3603172"/>
              <a:gd name="connsiteY37" fmla="*/ 1480458 h 3178629"/>
              <a:gd name="connsiteX38" fmla="*/ 2558143 w 3603172"/>
              <a:gd name="connsiteY38" fmla="*/ 1469572 h 3178629"/>
              <a:gd name="connsiteX39" fmla="*/ 1621972 w 3603172"/>
              <a:gd name="connsiteY39" fmla="*/ 1447800 h 3178629"/>
              <a:gd name="connsiteX40" fmla="*/ 1480457 w 3603172"/>
              <a:gd name="connsiteY40" fmla="*/ 1436915 h 3178629"/>
              <a:gd name="connsiteX41" fmla="*/ 1436915 w 3603172"/>
              <a:gd name="connsiteY41" fmla="*/ 1426029 h 3178629"/>
              <a:gd name="connsiteX42" fmla="*/ 1415143 w 3603172"/>
              <a:gd name="connsiteY42" fmla="*/ 1404258 h 3178629"/>
              <a:gd name="connsiteX43" fmla="*/ 1393372 w 3603172"/>
              <a:gd name="connsiteY43" fmla="*/ 1338943 h 3178629"/>
              <a:gd name="connsiteX44" fmla="*/ 1382486 w 3603172"/>
              <a:gd name="connsiteY44" fmla="*/ 1295400 h 3178629"/>
              <a:gd name="connsiteX45" fmla="*/ 1360715 w 3603172"/>
              <a:gd name="connsiteY45" fmla="*/ 1262743 h 3178629"/>
              <a:gd name="connsiteX46" fmla="*/ 1338943 w 3603172"/>
              <a:gd name="connsiteY46" fmla="*/ 1153886 h 3178629"/>
              <a:gd name="connsiteX47" fmla="*/ 1328057 w 3603172"/>
              <a:gd name="connsiteY47" fmla="*/ 1099458 h 3178629"/>
              <a:gd name="connsiteX48" fmla="*/ 1306286 w 3603172"/>
              <a:gd name="connsiteY48" fmla="*/ 1034143 h 3178629"/>
              <a:gd name="connsiteX49" fmla="*/ 1284515 w 3603172"/>
              <a:gd name="connsiteY49" fmla="*/ 914400 h 3178629"/>
              <a:gd name="connsiteX50" fmla="*/ 1262743 w 3603172"/>
              <a:gd name="connsiteY50" fmla="*/ 805543 h 3178629"/>
              <a:gd name="connsiteX51" fmla="*/ 1251857 w 3603172"/>
              <a:gd name="connsiteY51" fmla="*/ 315686 h 3178629"/>
              <a:gd name="connsiteX52" fmla="*/ 1230086 w 3603172"/>
              <a:gd name="connsiteY52" fmla="*/ 217715 h 3178629"/>
              <a:gd name="connsiteX53" fmla="*/ 1219200 w 3603172"/>
              <a:gd name="connsiteY53" fmla="*/ 174172 h 3178629"/>
              <a:gd name="connsiteX54" fmla="*/ 1197429 w 3603172"/>
              <a:gd name="connsiteY54" fmla="*/ 108858 h 3178629"/>
              <a:gd name="connsiteX55" fmla="*/ 1132115 w 3603172"/>
              <a:gd name="connsiteY55" fmla="*/ 76200 h 3178629"/>
              <a:gd name="connsiteX56" fmla="*/ 1099457 w 3603172"/>
              <a:gd name="connsiteY56" fmla="*/ 54429 h 3178629"/>
              <a:gd name="connsiteX57" fmla="*/ 1055915 w 3603172"/>
              <a:gd name="connsiteY57" fmla="*/ 43543 h 3178629"/>
              <a:gd name="connsiteX58" fmla="*/ 979715 w 3603172"/>
              <a:gd name="connsiteY58" fmla="*/ 21772 h 3178629"/>
              <a:gd name="connsiteX59" fmla="*/ 881743 w 3603172"/>
              <a:gd name="connsiteY59" fmla="*/ 10886 h 3178629"/>
              <a:gd name="connsiteX60" fmla="*/ 816429 w 3603172"/>
              <a:gd name="connsiteY60" fmla="*/ 0 h 3178629"/>
              <a:gd name="connsiteX61" fmla="*/ 457200 w 3603172"/>
              <a:gd name="connsiteY61" fmla="*/ 10886 h 3178629"/>
              <a:gd name="connsiteX62" fmla="*/ 424543 w 3603172"/>
              <a:gd name="connsiteY62" fmla="*/ 21772 h 3178629"/>
              <a:gd name="connsiteX63" fmla="*/ 315686 w 3603172"/>
              <a:gd name="connsiteY63" fmla="*/ 54429 h 3178629"/>
              <a:gd name="connsiteX64" fmla="*/ 250372 w 3603172"/>
              <a:gd name="connsiteY64" fmla="*/ 87086 h 3178629"/>
              <a:gd name="connsiteX65" fmla="*/ 195943 w 3603172"/>
              <a:gd name="connsiteY65" fmla="*/ 141515 h 3178629"/>
              <a:gd name="connsiteX66" fmla="*/ 163286 w 3603172"/>
              <a:gd name="connsiteY66" fmla="*/ 174172 h 3178629"/>
              <a:gd name="connsiteX67" fmla="*/ 130629 w 3603172"/>
              <a:gd name="connsiteY67" fmla="*/ 195943 h 3178629"/>
              <a:gd name="connsiteX68" fmla="*/ 108857 w 3603172"/>
              <a:gd name="connsiteY68" fmla="*/ 228600 h 3178629"/>
              <a:gd name="connsiteX69" fmla="*/ 97972 w 3603172"/>
              <a:gd name="connsiteY69" fmla="*/ 261258 h 3178629"/>
              <a:gd name="connsiteX70" fmla="*/ 76200 w 3603172"/>
              <a:gd name="connsiteY70" fmla="*/ 283029 h 3178629"/>
              <a:gd name="connsiteX71" fmla="*/ 43543 w 3603172"/>
              <a:gd name="connsiteY71" fmla="*/ 348343 h 3178629"/>
              <a:gd name="connsiteX72" fmla="*/ 10886 w 3603172"/>
              <a:gd name="connsiteY72" fmla="*/ 478972 h 3178629"/>
              <a:gd name="connsiteX73" fmla="*/ 0 w 3603172"/>
              <a:gd name="connsiteY73" fmla="*/ 522515 h 3178629"/>
              <a:gd name="connsiteX74" fmla="*/ 10886 w 3603172"/>
              <a:gd name="connsiteY74" fmla="*/ 1001486 h 3178629"/>
              <a:gd name="connsiteX75" fmla="*/ 21772 w 3603172"/>
              <a:gd name="connsiteY75" fmla="*/ 1055915 h 3178629"/>
              <a:gd name="connsiteX76" fmla="*/ 43543 w 3603172"/>
              <a:gd name="connsiteY76" fmla="*/ 1121229 h 3178629"/>
              <a:gd name="connsiteX77" fmla="*/ 54429 w 3603172"/>
              <a:gd name="connsiteY77" fmla="*/ 1153886 h 3178629"/>
              <a:gd name="connsiteX78" fmla="*/ 76200 w 3603172"/>
              <a:gd name="connsiteY78" fmla="*/ 1175658 h 3178629"/>
              <a:gd name="connsiteX79" fmla="*/ 119743 w 3603172"/>
              <a:gd name="connsiteY79" fmla="*/ 1240972 h 3178629"/>
              <a:gd name="connsiteX80" fmla="*/ 141515 w 3603172"/>
              <a:gd name="connsiteY80" fmla="*/ 1273629 h 3178629"/>
              <a:gd name="connsiteX81" fmla="*/ 174172 w 3603172"/>
              <a:gd name="connsiteY81" fmla="*/ 1338943 h 3178629"/>
              <a:gd name="connsiteX82" fmla="*/ 217715 w 3603172"/>
              <a:gd name="connsiteY82" fmla="*/ 1382486 h 3178629"/>
              <a:gd name="connsiteX83" fmla="*/ 261257 w 3603172"/>
              <a:gd name="connsiteY83" fmla="*/ 1436915 h 3178629"/>
              <a:gd name="connsiteX84" fmla="*/ 293915 w 3603172"/>
              <a:gd name="connsiteY84" fmla="*/ 1480458 h 3178629"/>
              <a:gd name="connsiteX85" fmla="*/ 326572 w 3603172"/>
              <a:gd name="connsiteY85" fmla="*/ 1502229 h 3178629"/>
              <a:gd name="connsiteX86" fmla="*/ 359229 w 3603172"/>
              <a:gd name="connsiteY86" fmla="*/ 1534886 h 3178629"/>
              <a:gd name="connsiteX87" fmla="*/ 424543 w 3603172"/>
              <a:gd name="connsiteY87" fmla="*/ 1578429 h 3178629"/>
              <a:gd name="connsiteX88" fmla="*/ 446315 w 3603172"/>
              <a:gd name="connsiteY88" fmla="*/ 1600200 h 3178629"/>
              <a:gd name="connsiteX89" fmla="*/ 478972 w 3603172"/>
              <a:gd name="connsiteY89" fmla="*/ 1611086 h 3178629"/>
              <a:gd name="connsiteX90" fmla="*/ 511629 w 3603172"/>
              <a:gd name="connsiteY90" fmla="*/ 1632858 h 3178629"/>
              <a:gd name="connsiteX91" fmla="*/ 576943 w 3603172"/>
              <a:gd name="connsiteY91" fmla="*/ 1654629 h 3178629"/>
              <a:gd name="connsiteX92" fmla="*/ 740229 w 3603172"/>
              <a:gd name="connsiteY92" fmla="*/ 1709058 h 3178629"/>
              <a:gd name="connsiteX93" fmla="*/ 805543 w 3603172"/>
              <a:gd name="connsiteY93" fmla="*/ 1730829 h 3178629"/>
              <a:gd name="connsiteX94" fmla="*/ 838200 w 3603172"/>
              <a:gd name="connsiteY94" fmla="*/ 1741715 h 3178629"/>
              <a:gd name="connsiteX95" fmla="*/ 870857 w 3603172"/>
              <a:gd name="connsiteY95" fmla="*/ 1763486 h 3178629"/>
              <a:gd name="connsiteX96" fmla="*/ 914400 w 3603172"/>
              <a:gd name="connsiteY96" fmla="*/ 1785258 h 3178629"/>
              <a:gd name="connsiteX97" fmla="*/ 936172 w 3603172"/>
              <a:gd name="connsiteY97" fmla="*/ 1807029 h 3178629"/>
              <a:gd name="connsiteX98" fmla="*/ 968829 w 3603172"/>
              <a:gd name="connsiteY98" fmla="*/ 1828800 h 3178629"/>
              <a:gd name="connsiteX99" fmla="*/ 1012372 w 3603172"/>
              <a:gd name="connsiteY99" fmla="*/ 1872343 h 3178629"/>
              <a:gd name="connsiteX100" fmla="*/ 1045029 w 3603172"/>
              <a:gd name="connsiteY100" fmla="*/ 1970315 h 3178629"/>
              <a:gd name="connsiteX101" fmla="*/ 1055915 w 3603172"/>
              <a:gd name="connsiteY101" fmla="*/ 2002972 h 3178629"/>
              <a:gd name="connsiteX102" fmla="*/ 1066800 w 3603172"/>
              <a:gd name="connsiteY102" fmla="*/ 2035629 h 3178629"/>
              <a:gd name="connsiteX103" fmla="*/ 1088572 w 3603172"/>
              <a:gd name="connsiteY103" fmla="*/ 2057400 h 3178629"/>
              <a:gd name="connsiteX104" fmla="*/ 1121229 w 3603172"/>
              <a:gd name="connsiteY104" fmla="*/ 2111829 h 3178629"/>
              <a:gd name="connsiteX105" fmla="*/ 1164772 w 3603172"/>
              <a:gd name="connsiteY105" fmla="*/ 2166258 h 3178629"/>
              <a:gd name="connsiteX106" fmla="*/ 1197429 w 3603172"/>
              <a:gd name="connsiteY106" fmla="*/ 2177143 h 3178629"/>
              <a:gd name="connsiteX107" fmla="*/ 1230086 w 3603172"/>
              <a:gd name="connsiteY107" fmla="*/ 2198915 h 3178629"/>
              <a:gd name="connsiteX108" fmla="*/ 1295400 w 3603172"/>
              <a:gd name="connsiteY108" fmla="*/ 2220686 h 3178629"/>
              <a:gd name="connsiteX109" fmla="*/ 1328057 w 3603172"/>
              <a:gd name="connsiteY109" fmla="*/ 2231572 h 3178629"/>
              <a:gd name="connsiteX110" fmla="*/ 1447800 w 3603172"/>
              <a:gd name="connsiteY110" fmla="*/ 2253343 h 3178629"/>
              <a:gd name="connsiteX111" fmla="*/ 1621972 w 3603172"/>
              <a:gd name="connsiteY111" fmla="*/ 2275115 h 3178629"/>
              <a:gd name="connsiteX112" fmla="*/ 1719943 w 3603172"/>
              <a:gd name="connsiteY112" fmla="*/ 2286000 h 3178629"/>
              <a:gd name="connsiteX113" fmla="*/ 1861457 w 3603172"/>
              <a:gd name="connsiteY113" fmla="*/ 2307772 h 3178629"/>
              <a:gd name="connsiteX114" fmla="*/ 1894115 w 3603172"/>
              <a:gd name="connsiteY114" fmla="*/ 2318658 h 3178629"/>
              <a:gd name="connsiteX115" fmla="*/ 2046515 w 3603172"/>
              <a:gd name="connsiteY115" fmla="*/ 2340429 h 3178629"/>
              <a:gd name="connsiteX116" fmla="*/ 2111829 w 3603172"/>
              <a:gd name="connsiteY116" fmla="*/ 2362200 h 3178629"/>
              <a:gd name="connsiteX117" fmla="*/ 2144486 w 3603172"/>
              <a:gd name="connsiteY117" fmla="*/ 2373086 h 3178629"/>
              <a:gd name="connsiteX118" fmla="*/ 2264229 w 3603172"/>
              <a:gd name="connsiteY118" fmla="*/ 2394858 h 3178629"/>
              <a:gd name="connsiteX119" fmla="*/ 2296886 w 3603172"/>
              <a:gd name="connsiteY119" fmla="*/ 2416629 h 3178629"/>
              <a:gd name="connsiteX120" fmla="*/ 2329543 w 3603172"/>
              <a:gd name="connsiteY120" fmla="*/ 2481943 h 3178629"/>
              <a:gd name="connsiteX121" fmla="*/ 2351315 w 3603172"/>
              <a:gd name="connsiteY121" fmla="*/ 2514600 h 3178629"/>
              <a:gd name="connsiteX122" fmla="*/ 2373086 w 3603172"/>
              <a:gd name="connsiteY122" fmla="*/ 2579915 h 3178629"/>
              <a:gd name="connsiteX123" fmla="*/ 2351315 w 3603172"/>
              <a:gd name="connsiteY123" fmla="*/ 2656115 h 3178629"/>
              <a:gd name="connsiteX0" fmla="*/ 2351315 w 3603172"/>
              <a:gd name="connsiteY0" fmla="*/ 2656115 h 3178629"/>
              <a:gd name="connsiteX1" fmla="*/ 2351315 w 3603172"/>
              <a:gd name="connsiteY1" fmla="*/ 2928258 h 3178629"/>
              <a:gd name="connsiteX2" fmla="*/ 2405743 w 3603172"/>
              <a:gd name="connsiteY2" fmla="*/ 2993572 h 3178629"/>
              <a:gd name="connsiteX3" fmla="*/ 2438400 w 3603172"/>
              <a:gd name="connsiteY3" fmla="*/ 3015343 h 3178629"/>
              <a:gd name="connsiteX4" fmla="*/ 2481943 w 3603172"/>
              <a:gd name="connsiteY4" fmla="*/ 3026229 h 3178629"/>
              <a:gd name="connsiteX5" fmla="*/ 2536372 w 3603172"/>
              <a:gd name="connsiteY5" fmla="*/ 3058886 h 3178629"/>
              <a:gd name="connsiteX6" fmla="*/ 2558143 w 3603172"/>
              <a:gd name="connsiteY6" fmla="*/ 3080658 h 3178629"/>
              <a:gd name="connsiteX7" fmla="*/ 2623457 w 3603172"/>
              <a:gd name="connsiteY7" fmla="*/ 3102429 h 3178629"/>
              <a:gd name="connsiteX8" fmla="*/ 2667000 w 3603172"/>
              <a:gd name="connsiteY8" fmla="*/ 3124200 h 3178629"/>
              <a:gd name="connsiteX9" fmla="*/ 2743200 w 3603172"/>
              <a:gd name="connsiteY9" fmla="*/ 3145972 h 3178629"/>
              <a:gd name="connsiteX10" fmla="*/ 2852057 w 3603172"/>
              <a:gd name="connsiteY10" fmla="*/ 3178629 h 3178629"/>
              <a:gd name="connsiteX11" fmla="*/ 3243943 w 3603172"/>
              <a:gd name="connsiteY11" fmla="*/ 3167743 h 3178629"/>
              <a:gd name="connsiteX12" fmla="*/ 3309257 w 3603172"/>
              <a:gd name="connsiteY12" fmla="*/ 3135086 h 3178629"/>
              <a:gd name="connsiteX13" fmla="*/ 3341915 w 3603172"/>
              <a:gd name="connsiteY13" fmla="*/ 3124200 h 3178629"/>
              <a:gd name="connsiteX14" fmla="*/ 3396343 w 3603172"/>
              <a:gd name="connsiteY14" fmla="*/ 3058886 h 3178629"/>
              <a:gd name="connsiteX15" fmla="*/ 3418115 w 3603172"/>
              <a:gd name="connsiteY15" fmla="*/ 2993572 h 3178629"/>
              <a:gd name="connsiteX16" fmla="*/ 3439886 w 3603172"/>
              <a:gd name="connsiteY16" fmla="*/ 2917372 h 3178629"/>
              <a:gd name="connsiteX17" fmla="*/ 3461657 w 3603172"/>
              <a:gd name="connsiteY17" fmla="*/ 2808515 h 3178629"/>
              <a:gd name="connsiteX18" fmla="*/ 3472543 w 3603172"/>
              <a:gd name="connsiteY18" fmla="*/ 2514600 h 3178629"/>
              <a:gd name="connsiteX19" fmla="*/ 3483429 w 3603172"/>
              <a:gd name="connsiteY19" fmla="*/ 2481943 h 3178629"/>
              <a:gd name="connsiteX20" fmla="*/ 3505200 w 3603172"/>
              <a:gd name="connsiteY20" fmla="*/ 2383972 h 3178629"/>
              <a:gd name="connsiteX21" fmla="*/ 3526972 w 3603172"/>
              <a:gd name="connsiteY21" fmla="*/ 2351315 h 3178629"/>
              <a:gd name="connsiteX22" fmla="*/ 3548743 w 3603172"/>
              <a:gd name="connsiteY22" fmla="*/ 2286000 h 3178629"/>
              <a:gd name="connsiteX23" fmla="*/ 3559629 w 3603172"/>
              <a:gd name="connsiteY23" fmla="*/ 2253343 h 3178629"/>
              <a:gd name="connsiteX24" fmla="*/ 3592286 w 3603172"/>
              <a:gd name="connsiteY24" fmla="*/ 2111829 h 3178629"/>
              <a:gd name="connsiteX25" fmla="*/ 3603172 w 3603172"/>
              <a:gd name="connsiteY25" fmla="*/ 2024743 h 3178629"/>
              <a:gd name="connsiteX26" fmla="*/ 3592286 w 3603172"/>
              <a:gd name="connsiteY26" fmla="*/ 1785258 h 3178629"/>
              <a:gd name="connsiteX27" fmla="*/ 3526972 w 3603172"/>
              <a:gd name="connsiteY27" fmla="*/ 1676400 h 3178629"/>
              <a:gd name="connsiteX28" fmla="*/ 3505200 w 3603172"/>
              <a:gd name="connsiteY28" fmla="*/ 1643743 h 3178629"/>
              <a:gd name="connsiteX29" fmla="*/ 3407229 w 3603172"/>
              <a:gd name="connsiteY29" fmla="*/ 1600200 h 3178629"/>
              <a:gd name="connsiteX30" fmla="*/ 3374572 w 3603172"/>
              <a:gd name="connsiteY30" fmla="*/ 1589315 h 3178629"/>
              <a:gd name="connsiteX31" fmla="*/ 3341915 w 3603172"/>
              <a:gd name="connsiteY31" fmla="*/ 1578429 h 3178629"/>
              <a:gd name="connsiteX32" fmla="*/ 3156857 w 3603172"/>
              <a:gd name="connsiteY32" fmla="*/ 1556658 h 3178629"/>
              <a:gd name="connsiteX33" fmla="*/ 3026229 w 3603172"/>
              <a:gd name="connsiteY33" fmla="*/ 1534886 h 3178629"/>
              <a:gd name="connsiteX34" fmla="*/ 2971800 w 3603172"/>
              <a:gd name="connsiteY34" fmla="*/ 1524000 h 3178629"/>
              <a:gd name="connsiteX35" fmla="*/ 2873829 w 3603172"/>
              <a:gd name="connsiteY35" fmla="*/ 1513115 h 3178629"/>
              <a:gd name="connsiteX36" fmla="*/ 2819400 w 3603172"/>
              <a:gd name="connsiteY36" fmla="*/ 1502229 h 3178629"/>
              <a:gd name="connsiteX37" fmla="*/ 2623457 w 3603172"/>
              <a:gd name="connsiteY37" fmla="*/ 1480458 h 3178629"/>
              <a:gd name="connsiteX38" fmla="*/ 2558143 w 3603172"/>
              <a:gd name="connsiteY38" fmla="*/ 1469572 h 3178629"/>
              <a:gd name="connsiteX39" fmla="*/ 1621972 w 3603172"/>
              <a:gd name="connsiteY39" fmla="*/ 1447800 h 3178629"/>
              <a:gd name="connsiteX40" fmla="*/ 1480457 w 3603172"/>
              <a:gd name="connsiteY40" fmla="*/ 1436915 h 3178629"/>
              <a:gd name="connsiteX41" fmla="*/ 1436915 w 3603172"/>
              <a:gd name="connsiteY41" fmla="*/ 1426029 h 3178629"/>
              <a:gd name="connsiteX42" fmla="*/ 1415143 w 3603172"/>
              <a:gd name="connsiteY42" fmla="*/ 1404258 h 3178629"/>
              <a:gd name="connsiteX43" fmla="*/ 1393372 w 3603172"/>
              <a:gd name="connsiteY43" fmla="*/ 1338943 h 3178629"/>
              <a:gd name="connsiteX44" fmla="*/ 1382486 w 3603172"/>
              <a:gd name="connsiteY44" fmla="*/ 1295400 h 3178629"/>
              <a:gd name="connsiteX45" fmla="*/ 1360715 w 3603172"/>
              <a:gd name="connsiteY45" fmla="*/ 1262743 h 3178629"/>
              <a:gd name="connsiteX46" fmla="*/ 1338943 w 3603172"/>
              <a:gd name="connsiteY46" fmla="*/ 1153886 h 3178629"/>
              <a:gd name="connsiteX47" fmla="*/ 1328057 w 3603172"/>
              <a:gd name="connsiteY47" fmla="*/ 1099458 h 3178629"/>
              <a:gd name="connsiteX48" fmla="*/ 1306286 w 3603172"/>
              <a:gd name="connsiteY48" fmla="*/ 1034143 h 3178629"/>
              <a:gd name="connsiteX49" fmla="*/ 1284515 w 3603172"/>
              <a:gd name="connsiteY49" fmla="*/ 914400 h 3178629"/>
              <a:gd name="connsiteX50" fmla="*/ 1262743 w 3603172"/>
              <a:gd name="connsiteY50" fmla="*/ 805543 h 3178629"/>
              <a:gd name="connsiteX51" fmla="*/ 1251857 w 3603172"/>
              <a:gd name="connsiteY51" fmla="*/ 315686 h 3178629"/>
              <a:gd name="connsiteX52" fmla="*/ 1230086 w 3603172"/>
              <a:gd name="connsiteY52" fmla="*/ 217715 h 3178629"/>
              <a:gd name="connsiteX53" fmla="*/ 1219200 w 3603172"/>
              <a:gd name="connsiteY53" fmla="*/ 174172 h 3178629"/>
              <a:gd name="connsiteX54" fmla="*/ 1197429 w 3603172"/>
              <a:gd name="connsiteY54" fmla="*/ 108858 h 3178629"/>
              <a:gd name="connsiteX55" fmla="*/ 1132115 w 3603172"/>
              <a:gd name="connsiteY55" fmla="*/ 76200 h 3178629"/>
              <a:gd name="connsiteX56" fmla="*/ 1099457 w 3603172"/>
              <a:gd name="connsiteY56" fmla="*/ 54429 h 3178629"/>
              <a:gd name="connsiteX57" fmla="*/ 1055915 w 3603172"/>
              <a:gd name="connsiteY57" fmla="*/ 43543 h 3178629"/>
              <a:gd name="connsiteX58" fmla="*/ 979715 w 3603172"/>
              <a:gd name="connsiteY58" fmla="*/ 21772 h 3178629"/>
              <a:gd name="connsiteX59" fmla="*/ 881743 w 3603172"/>
              <a:gd name="connsiteY59" fmla="*/ 10886 h 3178629"/>
              <a:gd name="connsiteX60" fmla="*/ 816429 w 3603172"/>
              <a:gd name="connsiteY60" fmla="*/ 0 h 3178629"/>
              <a:gd name="connsiteX61" fmla="*/ 457200 w 3603172"/>
              <a:gd name="connsiteY61" fmla="*/ 10886 h 3178629"/>
              <a:gd name="connsiteX62" fmla="*/ 424543 w 3603172"/>
              <a:gd name="connsiteY62" fmla="*/ 21772 h 3178629"/>
              <a:gd name="connsiteX63" fmla="*/ 315686 w 3603172"/>
              <a:gd name="connsiteY63" fmla="*/ 54429 h 3178629"/>
              <a:gd name="connsiteX64" fmla="*/ 250372 w 3603172"/>
              <a:gd name="connsiteY64" fmla="*/ 87086 h 3178629"/>
              <a:gd name="connsiteX65" fmla="*/ 195943 w 3603172"/>
              <a:gd name="connsiteY65" fmla="*/ 141515 h 3178629"/>
              <a:gd name="connsiteX66" fmla="*/ 163286 w 3603172"/>
              <a:gd name="connsiteY66" fmla="*/ 174172 h 3178629"/>
              <a:gd name="connsiteX67" fmla="*/ 130629 w 3603172"/>
              <a:gd name="connsiteY67" fmla="*/ 195943 h 3178629"/>
              <a:gd name="connsiteX68" fmla="*/ 108857 w 3603172"/>
              <a:gd name="connsiteY68" fmla="*/ 228600 h 3178629"/>
              <a:gd name="connsiteX69" fmla="*/ 97972 w 3603172"/>
              <a:gd name="connsiteY69" fmla="*/ 261258 h 3178629"/>
              <a:gd name="connsiteX70" fmla="*/ 76200 w 3603172"/>
              <a:gd name="connsiteY70" fmla="*/ 283029 h 3178629"/>
              <a:gd name="connsiteX71" fmla="*/ 43543 w 3603172"/>
              <a:gd name="connsiteY71" fmla="*/ 348343 h 3178629"/>
              <a:gd name="connsiteX72" fmla="*/ 10886 w 3603172"/>
              <a:gd name="connsiteY72" fmla="*/ 478972 h 3178629"/>
              <a:gd name="connsiteX73" fmla="*/ 0 w 3603172"/>
              <a:gd name="connsiteY73" fmla="*/ 674915 h 3178629"/>
              <a:gd name="connsiteX74" fmla="*/ 10886 w 3603172"/>
              <a:gd name="connsiteY74" fmla="*/ 1001486 h 3178629"/>
              <a:gd name="connsiteX75" fmla="*/ 21772 w 3603172"/>
              <a:gd name="connsiteY75" fmla="*/ 1055915 h 3178629"/>
              <a:gd name="connsiteX76" fmla="*/ 43543 w 3603172"/>
              <a:gd name="connsiteY76" fmla="*/ 1121229 h 3178629"/>
              <a:gd name="connsiteX77" fmla="*/ 54429 w 3603172"/>
              <a:gd name="connsiteY77" fmla="*/ 1153886 h 3178629"/>
              <a:gd name="connsiteX78" fmla="*/ 76200 w 3603172"/>
              <a:gd name="connsiteY78" fmla="*/ 1175658 h 3178629"/>
              <a:gd name="connsiteX79" fmla="*/ 119743 w 3603172"/>
              <a:gd name="connsiteY79" fmla="*/ 1240972 h 3178629"/>
              <a:gd name="connsiteX80" fmla="*/ 141515 w 3603172"/>
              <a:gd name="connsiteY80" fmla="*/ 1273629 h 3178629"/>
              <a:gd name="connsiteX81" fmla="*/ 174172 w 3603172"/>
              <a:gd name="connsiteY81" fmla="*/ 1338943 h 3178629"/>
              <a:gd name="connsiteX82" fmla="*/ 217715 w 3603172"/>
              <a:gd name="connsiteY82" fmla="*/ 1382486 h 3178629"/>
              <a:gd name="connsiteX83" fmla="*/ 261257 w 3603172"/>
              <a:gd name="connsiteY83" fmla="*/ 1436915 h 3178629"/>
              <a:gd name="connsiteX84" fmla="*/ 293915 w 3603172"/>
              <a:gd name="connsiteY84" fmla="*/ 1480458 h 3178629"/>
              <a:gd name="connsiteX85" fmla="*/ 326572 w 3603172"/>
              <a:gd name="connsiteY85" fmla="*/ 1502229 h 3178629"/>
              <a:gd name="connsiteX86" fmla="*/ 359229 w 3603172"/>
              <a:gd name="connsiteY86" fmla="*/ 1534886 h 3178629"/>
              <a:gd name="connsiteX87" fmla="*/ 424543 w 3603172"/>
              <a:gd name="connsiteY87" fmla="*/ 1578429 h 3178629"/>
              <a:gd name="connsiteX88" fmla="*/ 446315 w 3603172"/>
              <a:gd name="connsiteY88" fmla="*/ 1600200 h 3178629"/>
              <a:gd name="connsiteX89" fmla="*/ 478972 w 3603172"/>
              <a:gd name="connsiteY89" fmla="*/ 1611086 h 3178629"/>
              <a:gd name="connsiteX90" fmla="*/ 511629 w 3603172"/>
              <a:gd name="connsiteY90" fmla="*/ 1632858 h 3178629"/>
              <a:gd name="connsiteX91" fmla="*/ 576943 w 3603172"/>
              <a:gd name="connsiteY91" fmla="*/ 1654629 h 3178629"/>
              <a:gd name="connsiteX92" fmla="*/ 740229 w 3603172"/>
              <a:gd name="connsiteY92" fmla="*/ 1709058 h 3178629"/>
              <a:gd name="connsiteX93" fmla="*/ 805543 w 3603172"/>
              <a:gd name="connsiteY93" fmla="*/ 1730829 h 3178629"/>
              <a:gd name="connsiteX94" fmla="*/ 838200 w 3603172"/>
              <a:gd name="connsiteY94" fmla="*/ 1741715 h 3178629"/>
              <a:gd name="connsiteX95" fmla="*/ 870857 w 3603172"/>
              <a:gd name="connsiteY95" fmla="*/ 1763486 h 3178629"/>
              <a:gd name="connsiteX96" fmla="*/ 914400 w 3603172"/>
              <a:gd name="connsiteY96" fmla="*/ 1785258 h 3178629"/>
              <a:gd name="connsiteX97" fmla="*/ 936172 w 3603172"/>
              <a:gd name="connsiteY97" fmla="*/ 1807029 h 3178629"/>
              <a:gd name="connsiteX98" fmla="*/ 968829 w 3603172"/>
              <a:gd name="connsiteY98" fmla="*/ 1828800 h 3178629"/>
              <a:gd name="connsiteX99" fmla="*/ 1012372 w 3603172"/>
              <a:gd name="connsiteY99" fmla="*/ 1872343 h 3178629"/>
              <a:gd name="connsiteX100" fmla="*/ 1045029 w 3603172"/>
              <a:gd name="connsiteY100" fmla="*/ 1970315 h 3178629"/>
              <a:gd name="connsiteX101" fmla="*/ 1055915 w 3603172"/>
              <a:gd name="connsiteY101" fmla="*/ 2002972 h 3178629"/>
              <a:gd name="connsiteX102" fmla="*/ 1066800 w 3603172"/>
              <a:gd name="connsiteY102" fmla="*/ 2035629 h 3178629"/>
              <a:gd name="connsiteX103" fmla="*/ 1088572 w 3603172"/>
              <a:gd name="connsiteY103" fmla="*/ 2057400 h 3178629"/>
              <a:gd name="connsiteX104" fmla="*/ 1121229 w 3603172"/>
              <a:gd name="connsiteY104" fmla="*/ 2111829 h 3178629"/>
              <a:gd name="connsiteX105" fmla="*/ 1164772 w 3603172"/>
              <a:gd name="connsiteY105" fmla="*/ 2166258 h 3178629"/>
              <a:gd name="connsiteX106" fmla="*/ 1197429 w 3603172"/>
              <a:gd name="connsiteY106" fmla="*/ 2177143 h 3178629"/>
              <a:gd name="connsiteX107" fmla="*/ 1230086 w 3603172"/>
              <a:gd name="connsiteY107" fmla="*/ 2198915 h 3178629"/>
              <a:gd name="connsiteX108" fmla="*/ 1295400 w 3603172"/>
              <a:gd name="connsiteY108" fmla="*/ 2220686 h 3178629"/>
              <a:gd name="connsiteX109" fmla="*/ 1328057 w 3603172"/>
              <a:gd name="connsiteY109" fmla="*/ 2231572 h 3178629"/>
              <a:gd name="connsiteX110" fmla="*/ 1447800 w 3603172"/>
              <a:gd name="connsiteY110" fmla="*/ 2253343 h 3178629"/>
              <a:gd name="connsiteX111" fmla="*/ 1621972 w 3603172"/>
              <a:gd name="connsiteY111" fmla="*/ 2275115 h 3178629"/>
              <a:gd name="connsiteX112" fmla="*/ 1719943 w 3603172"/>
              <a:gd name="connsiteY112" fmla="*/ 2286000 h 3178629"/>
              <a:gd name="connsiteX113" fmla="*/ 1861457 w 3603172"/>
              <a:gd name="connsiteY113" fmla="*/ 2307772 h 3178629"/>
              <a:gd name="connsiteX114" fmla="*/ 1894115 w 3603172"/>
              <a:gd name="connsiteY114" fmla="*/ 2318658 h 3178629"/>
              <a:gd name="connsiteX115" fmla="*/ 2046515 w 3603172"/>
              <a:gd name="connsiteY115" fmla="*/ 2340429 h 3178629"/>
              <a:gd name="connsiteX116" fmla="*/ 2111829 w 3603172"/>
              <a:gd name="connsiteY116" fmla="*/ 2362200 h 3178629"/>
              <a:gd name="connsiteX117" fmla="*/ 2144486 w 3603172"/>
              <a:gd name="connsiteY117" fmla="*/ 2373086 h 3178629"/>
              <a:gd name="connsiteX118" fmla="*/ 2264229 w 3603172"/>
              <a:gd name="connsiteY118" fmla="*/ 2394858 h 3178629"/>
              <a:gd name="connsiteX119" fmla="*/ 2296886 w 3603172"/>
              <a:gd name="connsiteY119" fmla="*/ 2416629 h 3178629"/>
              <a:gd name="connsiteX120" fmla="*/ 2329543 w 3603172"/>
              <a:gd name="connsiteY120" fmla="*/ 2481943 h 3178629"/>
              <a:gd name="connsiteX121" fmla="*/ 2351315 w 3603172"/>
              <a:gd name="connsiteY121" fmla="*/ 2514600 h 3178629"/>
              <a:gd name="connsiteX122" fmla="*/ 2373086 w 3603172"/>
              <a:gd name="connsiteY122" fmla="*/ 2579915 h 3178629"/>
              <a:gd name="connsiteX123" fmla="*/ 2351315 w 3603172"/>
              <a:gd name="connsiteY123" fmla="*/ 2656115 h 3178629"/>
              <a:gd name="connsiteX0" fmla="*/ 2351315 w 3603172"/>
              <a:gd name="connsiteY0" fmla="*/ 2656115 h 3178629"/>
              <a:gd name="connsiteX1" fmla="*/ 2351315 w 3603172"/>
              <a:gd name="connsiteY1" fmla="*/ 2928258 h 3178629"/>
              <a:gd name="connsiteX2" fmla="*/ 2405743 w 3603172"/>
              <a:gd name="connsiteY2" fmla="*/ 2993572 h 3178629"/>
              <a:gd name="connsiteX3" fmla="*/ 2438400 w 3603172"/>
              <a:gd name="connsiteY3" fmla="*/ 3015343 h 3178629"/>
              <a:gd name="connsiteX4" fmla="*/ 2481943 w 3603172"/>
              <a:gd name="connsiteY4" fmla="*/ 3026229 h 3178629"/>
              <a:gd name="connsiteX5" fmla="*/ 2536372 w 3603172"/>
              <a:gd name="connsiteY5" fmla="*/ 3058886 h 3178629"/>
              <a:gd name="connsiteX6" fmla="*/ 2558143 w 3603172"/>
              <a:gd name="connsiteY6" fmla="*/ 3080658 h 3178629"/>
              <a:gd name="connsiteX7" fmla="*/ 2623457 w 3603172"/>
              <a:gd name="connsiteY7" fmla="*/ 3102429 h 3178629"/>
              <a:gd name="connsiteX8" fmla="*/ 2667000 w 3603172"/>
              <a:gd name="connsiteY8" fmla="*/ 3124200 h 3178629"/>
              <a:gd name="connsiteX9" fmla="*/ 2743200 w 3603172"/>
              <a:gd name="connsiteY9" fmla="*/ 3145972 h 3178629"/>
              <a:gd name="connsiteX10" fmla="*/ 2852057 w 3603172"/>
              <a:gd name="connsiteY10" fmla="*/ 3178629 h 3178629"/>
              <a:gd name="connsiteX11" fmla="*/ 3243943 w 3603172"/>
              <a:gd name="connsiteY11" fmla="*/ 3167743 h 3178629"/>
              <a:gd name="connsiteX12" fmla="*/ 3309257 w 3603172"/>
              <a:gd name="connsiteY12" fmla="*/ 3135086 h 3178629"/>
              <a:gd name="connsiteX13" fmla="*/ 3341915 w 3603172"/>
              <a:gd name="connsiteY13" fmla="*/ 3124200 h 3178629"/>
              <a:gd name="connsiteX14" fmla="*/ 3396343 w 3603172"/>
              <a:gd name="connsiteY14" fmla="*/ 3058886 h 3178629"/>
              <a:gd name="connsiteX15" fmla="*/ 3418115 w 3603172"/>
              <a:gd name="connsiteY15" fmla="*/ 2993572 h 3178629"/>
              <a:gd name="connsiteX16" fmla="*/ 3439886 w 3603172"/>
              <a:gd name="connsiteY16" fmla="*/ 2917372 h 3178629"/>
              <a:gd name="connsiteX17" fmla="*/ 3461657 w 3603172"/>
              <a:gd name="connsiteY17" fmla="*/ 2808515 h 3178629"/>
              <a:gd name="connsiteX18" fmla="*/ 3472543 w 3603172"/>
              <a:gd name="connsiteY18" fmla="*/ 2514600 h 3178629"/>
              <a:gd name="connsiteX19" fmla="*/ 3483429 w 3603172"/>
              <a:gd name="connsiteY19" fmla="*/ 2481943 h 3178629"/>
              <a:gd name="connsiteX20" fmla="*/ 3505200 w 3603172"/>
              <a:gd name="connsiteY20" fmla="*/ 2383972 h 3178629"/>
              <a:gd name="connsiteX21" fmla="*/ 3526972 w 3603172"/>
              <a:gd name="connsiteY21" fmla="*/ 2351315 h 3178629"/>
              <a:gd name="connsiteX22" fmla="*/ 3548743 w 3603172"/>
              <a:gd name="connsiteY22" fmla="*/ 2286000 h 3178629"/>
              <a:gd name="connsiteX23" fmla="*/ 3559629 w 3603172"/>
              <a:gd name="connsiteY23" fmla="*/ 2253343 h 3178629"/>
              <a:gd name="connsiteX24" fmla="*/ 3592286 w 3603172"/>
              <a:gd name="connsiteY24" fmla="*/ 2111829 h 3178629"/>
              <a:gd name="connsiteX25" fmla="*/ 3603172 w 3603172"/>
              <a:gd name="connsiteY25" fmla="*/ 2024743 h 3178629"/>
              <a:gd name="connsiteX26" fmla="*/ 3592286 w 3603172"/>
              <a:gd name="connsiteY26" fmla="*/ 1785258 h 3178629"/>
              <a:gd name="connsiteX27" fmla="*/ 3526972 w 3603172"/>
              <a:gd name="connsiteY27" fmla="*/ 1676400 h 3178629"/>
              <a:gd name="connsiteX28" fmla="*/ 3505200 w 3603172"/>
              <a:gd name="connsiteY28" fmla="*/ 1643743 h 3178629"/>
              <a:gd name="connsiteX29" fmla="*/ 3407229 w 3603172"/>
              <a:gd name="connsiteY29" fmla="*/ 1600200 h 3178629"/>
              <a:gd name="connsiteX30" fmla="*/ 3374572 w 3603172"/>
              <a:gd name="connsiteY30" fmla="*/ 1589315 h 3178629"/>
              <a:gd name="connsiteX31" fmla="*/ 3341915 w 3603172"/>
              <a:gd name="connsiteY31" fmla="*/ 1578429 h 3178629"/>
              <a:gd name="connsiteX32" fmla="*/ 3156857 w 3603172"/>
              <a:gd name="connsiteY32" fmla="*/ 1556658 h 3178629"/>
              <a:gd name="connsiteX33" fmla="*/ 3026229 w 3603172"/>
              <a:gd name="connsiteY33" fmla="*/ 1534886 h 3178629"/>
              <a:gd name="connsiteX34" fmla="*/ 2971800 w 3603172"/>
              <a:gd name="connsiteY34" fmla="*/ 1524000 h 3178629"/>
              <a:gd name="connsiteX35" fmla="*/ 2873829 w 3603172"/>
              <a:gd name="connsiteY35" fmla="*/ 1513115 h 3178629"/>
              <a:gd name="connsiteX36" fmla="*/ 2819400 w 3603172"/>
              <a:gd name="connsiteY36" fmla="*/ 1502229 h 3178629"/>
              <a:gd name="connsiteX37" fmla="*/ 2623457 w 3603172"/>
              <a:gd name="connsiteY37" fmla="*/ 1480458 h 3178629"/>
              <a:gd name="connsiteX38" fmla="*/ 2558143 w 3603172"/>
              <a:gd name="connsiteY38" fmla="*/ 1469572 h 3178629"/>
              <a:gd name="connsiteX39" fmla="*/ 1621972 w 3603172"/>
              <a:gd name="connsiteY39" fmla="*/ 1447800 h 3178629"/>
              <a:gd name="connsiteX40" fmla="*/ 1480457 w 3603172"/>
              <a:gd name="connsiteY40" fmla="*/ 1436915 h 3178629"/>
              <a:gd name="connsiteX41" fmla="*/ 1436915 w 3603172"/>
              <a:gd name="connsiteY41" fmla="*/ 1426029 h 3178629"/>
              <a:gd name="connsiteX42" fmla="*/ 1415143 w 3603172"/>
              <a:gd name="connsiteY42" fmla="*/ 1404258 h 3178629"/>
              <a:gd name="connsiteX43" fmla="*/ 1393372 w 3603172"/>
              <a:gd name="connsiteY43" fmla="*/ 1338943 h 3178629"/>
              <a:gd name="connsiteX44" fmla="*/ 1382486 w 3603172"/>
              <a:gd name="connsiteY44" fmla="*/ 1295400 h 3178629"/>
              <a:gd name="connsiteX45" fmla="*/ 1360715 w 3603172"/>
              <a:gd name="connsiteY45" fmla="*/ 1262743 h 3178629"/>
              <a:gd name="connsiteX46" fmla="*/ 1338943 w 3603172"/>
              <a:gd name="connsiteY46" fmla="*/ 1153886 h 3178629"/>
              <a:gd name="connsiteX47" fmla="*/ 1328057 w 3603172"/>
              <a:gd name="connsiteY47" fmla="*/ 1099458 h 3178629"/>
              <a:gd name="connsiteX48" fmla="*/ 1306286 w 3603172"/>
              <a:gd name="connsiteY48" fmla="*/ 1034143 h 3178629"/>
              <a:gd name="connsiteX49" fmla="*/ 1284515 w 3603172"/>
              <a:gd name="connsiteY49" fmla="*/ 914400 h 3178629"/>
              <a:gd name="connsiteX50" fmla="*/ 1262743 w 3603172"/>
              <a:gd name="connsiteY50" fmla="*/ 805543 h 3178629"/>
              <a:gd name="connsiteX51" fmla="*/ 1275670 w 3603172"/>
              <a:gd name="connsiteY51" fmla="*/ 487136 h 3178629"/>
              <a:gd name="connsiteX52" fmla="*/ 1230086 w 3603172"/>
              <a:gd name="connsiteY52" fmla="*/ 217715 h 3178629"/>
              <a:gd name="connsiteX53" fmla="*/ 1219200 w 3603172"/>
              <a:gd name="connsiteY53" fmla="*/ 174172 h 3178629"/>
              <a:gd name="connsiteX54" fmla="*/ 1197429 w 3603172"/>
              <a:gd name="connsiteY54" fmla="*/ 108858 h 3178629"/>
              <a:gd name="connsiteX55" fmla="*/ 1132115 w 3603172"/>
              <a:gd name="connsiteY55" fmla="*/ 76200 h 3178629"/>
              <a:gd name="connsiteX56" fmla="*/ 1099457 w 3603172"/>
              <a:gd name="connsiteY56" fmla="*/ 54429 h 3178629"/>
              <a:gd name="connsiteX57" fmla="*/ 1055915 w 3603172"/>
              <a:gd name="connsiteY57" fmla="*/ 43543 h 3178629"/>
              <a:gd name="connsiteX58" fmla="*/ 979715 w 3603172"/>
              <a:gd name="connsiteY58" fmla="*/ 21772 h 3178629"/>
              <a:gd name="connsiteX59" fmla="*/ 881743 w 3603172"/>
              <a:gd name="connsiteY59" fmla="*/ 10886 h 3178629"/>
              <a:gd name="connsiteX60" fmla="*/ 816429 w 3603172"/>
              <a:gd name="connsiteY60" fmla="*/ 0 h 3178629"/>
              <a:gd name="connsiteX61" fmla="*/ 457200 w 3603172"/>
              <a:gd name="connsiteY61" fmla="*/ 10886 h 3178629"/>
              <a:gd name="connsiteX62" fmla="*/ 424543 w 3603172"/>
              <a:gd name="connsiteY62" fmla="*/ 21772 h 3178629"/>
              <a:gd name="connsiteX63" fmla="*/ 315686 w 3603172"/>
              <a:gd name="connsiteY63" fmla="*/ 54429 h 3178629"/>
              <a:gd name="connsiteX64" fmla="*/ 250372 w 3603172"/>
              <a:gd name="connsiteY64" fmla="*/ 87086 h 3178629"/>
              <a:gd name="connsiteX65" fmla="*/ 195943 w 3603172"/>
              <a:gd name="connsiteY65" fmla="*/ 141515 h 3178629"/>
              <a:gd name="connsiteX66" fmla="*/ 163286 w 3603172"/>
              <a:gd name="connsiteY66" fmla="*/ 174172 h 3178629"/>
              <a:gd name="connsiteX67" fmla="*/ 130629 w 3603172"/>
              <a:gd name="connsiteY67" fmla="*/ 195943 h 3178629"/>
              <a:gd name="connsiteX68" fmla="*/ 108857 w 3603172"/>
              <a:gd name="connsiteY68" fmla="*/ 228600 h 3178629"/>
              <a:gd name="connsiteX69" fmla="*/ 97972 w 3603172"/>
              <a:gd name="connsiteY69" fmla="*/ 261258 h 3178629"/>
              <a:gd name="connsiteX70" fmla="*/ 76200 w 3603172"/>
              <a:gd name="connsiteY70" fmla="*/ 283029 h 3178629"/>
              <a:gd name="connsiteX71" fmla="*/ 43543 w 3603172"/>
              <a:gd name="connsiteY71" fmla="*/ 348343 h 3178629"/>
              <a:gd name="connsiteX72" fmla="*/ 10886 w 3603172"/>
              <a:gd name="connsiteY72" fmla="*/ 478972 h 3178629"/>
              <a:gd name="connsiteX73" fmla="*/ 0 w 3603172"/>
              <a:gd name="connsiteY73" fmla="*/ 674915 h 3178629"/>
              <a:gd name="connsiteX74" fmla="*/ 10886 w 3603172"/>
              <a:gd name="connsiteY74" fmla="*/ 1001486 h 3178629"/>
              <a:gd name="connsiteX75" fmla="*/ 21772 w 3603172"/>
              <a:gd name="connsiteY75" fmla="*/ 1055915 h 3178629"/>
              <a:gd name="connsiteX76" fmla="*/ 43543 w 3603172"/>
              <a:gd name="connsiteY76" fmla="*/ 1121229 h 3178629"/>
              <a:gd name="connsiteX77" fmla="*/ 54429 w 3603172"/>
              <a:gd name="connsiteY77" fmla="*/ 1153886 h 3178629"/>
              <a:gd name="connsiteX78" fmla="*/ 76200 w 3603172"/>
              <a:gd name="connsiteY78" fmla="*/ 1175658 h 3178629"/>
              <a:gd name="connsiteX79" fmla="*/ 119743 w 3603172"/>
              <a:gd name="connsiteY79" fmla="*/ 1240972 h 3178629"/>
              <a:gd name="connsiteX80" fmla="*/ 141515 w 3603172"/>
              <a:gd name="connsiteY80" fmla="*/ 1273629 h 3178629"/>
              <a:gd name="connsiteX81" fmla="*/ 174172 w 3603172"/>
              <a:gd name="connsiteY81" fmla="*/ 1338943 h 3178629"/>
              <a:gd name="connsiteX82" fmla="*/ 217715 w 3603172"/>
              <a:gd name="connsiteY82" fmla="*/ 1382486 h 3178629"/>
              <a:gd name="connsiteX83" fmla="*/ 261257 w 3603172"/>
              <a:gd name="connsiteY83" fmla="*/ 1436915 h 3178629"/>
              <a:gd name="connsiteX84" fmla="*/ 293915 w 3603172"/>
              <a:gd name="connsiteY84" fmla="*/ 1480458 h 3178629"/>
              <a:gd name="connsiteX85" fmla="*/ 326572 w 3603172"/>
              <a:gd name="connsiteY85" fmla="*/ 1502229 h 3178629"/>
              <a:gd name="connsiteX86" fmla="*/ 359229 w 3603172"/>
              <a:gd name="connsiteY86" fmla="*/ 1534886 h 3178629"/>
              <a:gd name="connsiteX87" fmla="*/ 424543 w 3603172"/>
              <a:gd name="connsiteY87" fmla="*/ 1578429 h 3178629"/>
              <a:gd name="connsiteX88" fmla="*/ 446315 w 3603172"/>
              <a:gd name="connsiteY88" fmla="*/ 1600200 h 3178629"/>
              <a:gd name="connsiteX89" fmla="*/ 478972 w 3603172"/>
              <a:gd name="connsiteY89" fmla="*/ 1611086 h 3178629"/>
              <a:gd name="connsiteX90" fmla="*/ 511629 w 3603172"/>
              <a:gd name="connsiteY90" fmla="*/ 1632858 h 3178629"/>
              <a:gd name="connsiteX91" fmla="*/ 576943 w 3603172"/>
              <a:gd name="connsiteY91" fmla="*/ 1654629 h 3178629"/>
              <a:gd name="connsiteX92" fmla="*/ 740229 w 3603172"/>
              <a:gd name="connsiteY92" fmla="*/ 1709058 h 3178629"/>
              <a:gd name="connsiteX93" fmla="*/ 805543 w 3603172"/>
              <a:gd name="connsiteY93" fmla="*/ 1730829 h 3178629"/>
              <a:gd name="connsiteX94" fmla="*/ 838200 w 3603172"/>
              <a:gd name="connsiteY94" fmla="*/ 1741715 h 3178629"/>
              <a:gd name="connsiteX95" fmla="*/ 870857 w 3603172"/>
              <a:gd name="connsiteY95" fmla="*/ 1763486 h 3178629"/>
              <a:gd name="connsiteX96" fmla="*/ 914400 w 3603172"/>
              <a:gd name="connsiteY96" fmla="*/ 1785258 h 3178629"/>
              <a:gd name="connsiteX97" fmla="*/ 936172 w 3603172"/>
              <a:gd name="connsiteY97" fmla="*/ 1807029 h 3178629"/>
              <a:gd name="connsiteX98" fmla="*/ 968829 w 3603172"/>
              <a:gd name="connsiteY98" fmla="*/ 1828800 h 3178629"/>
              <a:gd name="connsiteX99" fmla="*/ 1012372 w 3603172"/>
              <a:gd name="connsiteY99" fmla="*/ 1872343 h 3178629"/>
              <a:gd name="connsiteX100" fmla="*/ 1045029 w 3603172"/>
              <a:gd name="connsiteY100" fmla="*/ 1970315 h 3178629"/>
              <a:gd name="connsiteX101" fmla="*/ 1055915 w 3603172"/>
              <a:gd name="connsiteY101" fmla="*/ 2002972 h 3178629"/>
              <a:gd name="connsiteX102" fmla="*/ 1066800 w 3603172"/>
              <a:gd name="connsiteY102" fmla="*/ 2035629 h 3178629"/>
              <a:gd name="connsiteX103" fmla="*/ 1088572 w 3603172"/>
              <a:gd name="connsiteY103" fmla="*/ 2057400 h 3178629"/>
              <a:gd name="connsiteX104" fmla="*/ 1121229 w 3603172"/>
              <a:gd name="connsiteY104" fmla="*/ 2111829 h 3178629"/>
              <a:gd name="connsiteX105" fmla="*/ 1164772 w 3603172"/>
              <a:gd name="connsiteY105" fmla="*/ 2166258 h 3178629"/>
              <a:gd name="connsiteX106" fmla="*/ 1197429 w 3603172"/>
              <a:gd name="connsiteY106" fmla="*/ 2177143 h 3178629"/>
              <a:gd name="connsiteX107" fmla="*/ 1230086 w 3603172"/>
              <a:gd name="connsiteY107" fmla="*/ 2198915 h 3178629"/>
              <a:gd name="connsiteX108" fmla="*/ 1295400 w 3603172"/>
              <a:gd name="connsiteY108" fmla="*/ 2220686 h 3178629"/>
              <a:gd name="connsiteX109" fmla="*/ 1328057 w 3603172"/>
              <a:gd name="connsiteY109" fmla="*/ 2231572 h 3178629"/>
              <a:gd name="connsiteX110" fmla="*/ 1447800 w 3603172"/>
              <a:gd name="connsiteY110" fmla="*/ 2253343 h 3178629"/>
              <a:gd name="connsiteX111" fmla="*/ 1621972 w 3603172"/>
              <a:gd name="connsiteY111" fmla="*/ 2275115 h 3178629"/>
              <a:gd name="connsiteX112" fmla="*/ 1719943 w 3603172"/>
              <a:gd name="connsiteY112" fmla="*/ 2286000 h 3178629"/>
              <a:gd name="connsiteX113" fmla="*/ 1861457 w 3603172"/>
              <a:gd name="connsiteY113" fmla="*/ 2307772 h 3178629"/>
              <a:gd name="connsiteX114" fmla="*/ 1894115 w 3603172"/>
              <a:gd name="connsiteY114" fmla="*/ 2318658 h 3178629"/>
              <a:gd name="connsiteX115" fmla="*/ 2046515 w 3603172"/>
              <a:gd name="connsiteY115" fmla="*/ 2340429 h 3178629"/>
              <a:gd name="connsiteX116" fmla="*/ 2111829 w 3603172"/>
              <a:gd name="connsiteY116" fmla="*/ 2362200 h 3178629"/>
              <a:gd name="connsiteX117" fmla="*/ 2144486 w 3603172"/>
              <a:gd name="connsiteY117" fmla="*/ 2373086 h 3178629"/>
              <a:gd name="connsiteX118" fmla="*/ 2264229 w 3603172"/>
              <a:gd name="connsiteY118" fmla="*/ 2394858 h 3178629"/>
              <a:gd name="connsiteX119" fmla="*/ 2296886 w 3603172"/>
              <a:gd name="connsiteY119" fmla="*/ 2416629 h 3178629"/>
              <a:gd name="connsiteX120" fmla="*/ 2329543 w 3603172"/>
              <a:gd name="connsiteY120" fmla="*/ 2481943 h 3178629"/>
              <a:gd name="connsiteX121" fmla="*/ 2351315 w 3603172"/>
              <a:gd name="connsiteY121" fmla="*/ 2514600 h 3178629"/>
              <a:gd name="connsiteX122" fmla="*/ 2373086 w 3603172"/>
              <a:gd name="connsiteY122" fmla="*/ 2579915 h 3178629"/>
              <a:gd name="connsiteX123" fmla="*/ 2351315 w 3603172"/>
              <a:gd name="connsiteY123" fmla="*/ 2656115 h 3178629"/>
              <a:gd name="connsiteX0" fmla="*/ 2351315 w 3603172"/>
              <a:gd name="connsiteY0" fmla="*/ 2656115 h 3178629"/>
              <a:gd name="connsiteX1" fmla="*/ 2351315 w 3603172"/>
              <a:gd name="connsiteY1" fmla="*/ 2928258 h 3178629"/>
              <a:gd name="connsiteX2" fmla="*/ 2405743 w 3603172"/>
              <a:gd name="connsiteY2" fmla="*/ 2993572 h 3178629"/>
              <a:gd name="connsiteX3" fmla="*/ 2438400 w 3603172"/>
              <a:gd name="connsiteY3" fmla="*/ 3015343 h 3178629"/>
              <a:gd name="connsiteX4" fmla="*/ 2481943 w 3603172"/>
              <a:gd name="connsiteY4" fmla="*/ 3026229 h 3178629"/>
              <a:gd name="connsiteX5" fmla="*/ 2536372 w 3603172"/>
              <a:gd name="connsiteY5" fmla="*/ 3058886 h 3178629"/>
              <a:gd name="connsiteX6" fmla="*/ 2558143 w 3603172"/>
              <a:gd name="connsiteY6" fmla="*/ 3080658 h 3178629"/>
              <a:gd name="connsiteX7" fmla="*/ 2623457 w 3603172"/>
              <a:gd name="connsiteY7" fmla="*/ 3102429 h 3178629"/>
              <a:gd name="connsiteX8" fmla="*/ 2667000 w 3603172"/>
              <a:gd name="connsiteY8" fmla="*/ 3124200 h 3178629"/>
              <a:gd name="connsiteX9" fmla="*/ 2743200 w 3603172"/>
              <a:gd name="connsiteY9" fmla="*/ 3145972 h 3178629"/>
              <a:gd name="connsiteX10" fmla="*/ 2852057 w 3603172"/>
              <a:gd name="connsiteY10" fmla="*/ 3178629 h 3178629"/>
              <a:gd name="connsiteX11" fmla="*/ 3243943 w 3603172"/>
              <a:gd name="connsiteY11" fmla="*/ 3167743 h 3178629"/>
              <a:gd name="connsiteX12" fmla="*/ 3309257 w 3603172"/>
              <a:gd name="connsiteY12" fmla="*/ 3135086 h 3178629"/>
              <a:gd name="connsiteX13" fmla="*/ 3341915 w 3603172"/>
              <a:gd name="connsiteY13" fmla="*/ 3124200 h 3178629"/>
              <a:gd name="connsiteX14" fmla="*/ 3396343 w 3603172"/>
              <a:gd name="connsiteY14" fmla="*/ 3058886 h 3178629"/>
              <a:gd name="connsiteX15" fmla="*/ 3418115 w 3603172"/>
              <a:gd name="connsiteY15" fmla="*/ 2993572 h 3178629"/>
              <a:gd name="connsiteX16" fmla="*/ 3439886 w 3603172"/>
              <a:gd name="connsiteY16" fmla="*/ 2917372 h 3178629"/>
              <a:gd name="connsiteX17" fmla="*/ 3461657 w 3603172"/>
              <a:gd name="connsiteY17" fmla="*/ 2808515 h 3178629"/>
              <a:gd name="connsiteX18" fmla="*/ 3472543 w 3603172"/>
              <a:gd name="connsiteY18" fmla="*/ 2514600 h 3178629"/>
              <a:gd name="connsiteX19" fmla="*/ 3483429 w 3603172"/>
              <a:gd name="connsiteY19" fmla="*/ 2481943 h 3178629"/>
              <a:gd name="connsiteX20" fmla="*/ 3505200 w 3603172"/>
              <a:gd name="connsiteY20" fmla="*/ 2383972 h 3178629"/>
              <a:gd name="connsiteX21" fmla="*/ 3526972 w 3603172"/>
              <a:gd name="connsiteY21" fmla="*/ 2351315 h 3178629"/>
              <a:gd name="connsiteX22" fmla="*/ 3548743 w 3603172"/>
              <a:gd name="connsiteY22" fmla="*/ 2286000 h 3178629"/>
              <a:gd name="connsiteX23" fmla="*/ 3559629 w 3603172"/>
              <a:gd name="connsiteY23" fmla="*/ 2253343 h 3178629"/>
              <a:gd name="connsiteX24" fmla="*/ 3592286 w 3603172"/>
              <a:gd name="connsiteY24" fmla="*/ 2111829 h 3178629"/>
              <a:gd name="connsiteX25" fmla="*/ 3603172 w 3603172"/>
              <a:gd name="connsiteY25" fmla="*/ 2024743 h 3178629"/>
              <a:gd name="connsiteX26" fmla="*/ 3592286 w 3603172"/>
              <a:gd name="connsiteY26" fmla="*/ 1785258 h 3178629"/>
              <a:gd name="connsiteX27" fmla="*/ 3526972 w 3603172"/>
              <a:gd name="connsiteY27" fmla="*/ 1676400 h 3178629"/>
              <a:gd name="connsiteX28" fmla="*/ 3505200 w 3603172"/>
              <a:gd name="connsiteY28" fmla="*/ 1643743 h 3178629"/>
              <a:gd name="connsiteX29" fmla="*/ 3407229 w 3603172"/>
              <a:gd name="connsiteY29" fmla="*/ 1600200 h 3178629"/>
              <a:gd name="connsiteX30" fmla="*/ 3374572 w 3603172"/>
              <a:gd name="connsiteY30" fmla="*/ 1589315 h 3178629"/>
              <a:gd name="connsiteX31" fmla="*/ 3341915 w 3603172"/>
              <a:gd name="connsiteY31" fmla="*/ 1578429 h 3178629"/>
              <a:gd name="connsiteX32" fmla="*/ 3156857 w 3603172"/>
              <a:gd name="connsiteY32" fmla="*/ 1556658 h 3178629"/>
              <a:gd name="connsiteX33" fmla="*/ 3026229 w 3603172"/>
              <a:gd name="connsiteY33" fmla="*/ 1534886 h 3178629"/>
              <a:gd name="connsiteX34" fmla="*/ 2971800 w 3603172"/>
              <a:gd name="connsiteY34" fmla="*/ 1524000 h 3178629"/>
              <a:gd name="connsiteX35" fmla="*/ 2873829 w 3603172"/>
              <a:gd name="connsiteY35" fmla="*/ 1513115 h 3178629"/>
              <a:gd name="connsiteX36" fmla="*/ 2819400 w 3603172"/>
              <a:gd name="connsiteY36" fmla="*/ 1502229 h 3178629"/>
              <a:gd name="connsiteX37" fmla="*/ 2623457 w 3603172"/>
              <a:gd name="connsiteY37" fmla="*/ 1480458 h 3178629"/>
              <a:gd name="connsiteX38" fmla="*/ 2558143 w 3603172"/>
              <a:gd name="connsiteY38" fmla="*/ 1469572 h 3178629"/>
              <a:gd name="connsiteX39" fmla="*/ 1621972 w 3603172"/>
              <a:gd name="connsiteY39" fmla="*/ 1447800 h 3178629"/>
              <a:gd name="connsiteX40" fmla="*/ 1480457 w 3603172"/>
              <a:gd name="connsiteY40" fmla="*/ 1436915 h 3178629"/>
              <a:gd name="connsiteX41" fmla="*/ 1436915 w 3603172"/>
              <a:gd name="connsiteY41" fmla="*/ 1426029 h 3178629"/>
              <a:gd name="connsiteX42" fmla="*/ 1415143 w 3603172"/>
              <a:gd name="connsiteY42" fmla="*/ 1404258 h 3178629"/>
              <a:gd name="connsiteX43" fmla="*/ 1393372 w 3603172"/>
              <a:gd name="connsiteY43" fmla="*/ 1338943 h 3178629"/>
              <a:gd name="connsiteX44" fmla="*/ 1382486 w 3603172"/>
              <a:gd name="connsiteY44" fmla="*/ 1295400 h 3178629"/>
              <a:gd name="connsiteX45" fmla="*/ 1360715 w 3603172"/>
              <a:gd name="connsiteY45" fmla="*/ 1262743 h 3178629"/>
              <a:gd name="connsiteX46" fmla="*/ 1338943 w 3603172"/>
              <a:gd name="connsiteY46" fmla="*/ 1153886 h 3178629"/>
              <a:gd name="connsiteX47" fmla="*/ 1328057 w 3603172"/>
              <a:gd name="connsiteY47" fmla="*/ 1099458 h 3178629"/>
              <a:gd name="connsiteX48" fmla="*/ 1306286 w 3603172"/>
              <a:gd name="connsiteY48" fmla="*/ 1034143 h 3178629"/>
              <a:gd name="connsiteX49" fmla="*/ 1284515 w 3603172"/>
              <a:gd name="connsiteY49" fmla="*/ 914400 h 3178629"/>
              <a:gd name="connsiteX50" fmla="*/ 1262743 w 3603172"/>
              <a:gd name="connsiteY50" fmla="*/ 805543 h 3178629"/>
              <a:gd name="connsiteX51" fmla="*/ 1275670 w 3603172"/>
              <a:gd name="connsiteY51" fmla="*/ 487136 h 3178629"/>
              <a:gd name="connsiteX52" fmla="*/ 1230086 w 3603172"/>
              <a:gd name="connsiteY52" fmla="*/ 217715 h 3178629"/>
              <a:gd name="connsiteX53" fmla="*/ 1219200 w 3603172"/>
              <a:gd name="connsiteY53" fmla="*/ 174172 h 3178629"/>
              <a:gd name="connsiteX54" fmla="*/ 1192666 w 3603172"/>
              <a:gd name="connsiteY54" fmla="*/ 142196 h 3178629"/>
              <a:gd name="connsiteX55" fmla="*/ 1132115 w 3603172"/>
              <a:gd name="connsiteY55" fmla="*/ 76200 h 3178629"/>
              <a:gd name="connsiteX56" fmla="*/ 1099457 w 3603172"/>
              <a:gd name="connsiteY56" fmla="*/ 54429 h 3178629"/>
              <a:gd name="connsiteX57" fmla="*/ 1055915 w 3603172"/>
              <a:gd name="connsiteY57" fmla="*/ 43543 h 3178629"/>
              <a:gd name="connsiteX58" fmla="*/ 979715 w 3603172"/>
              <a:gd name="connsiteY58" fmla="*/ 21772 h 3178629"/>
              <a:gd name="connsiteX59" fmla="*/ 881743 w 3603172"/>
              <a:gd name="connsiteY59" fmla="*/ 10886 h 3178629"/>
              <a:gd name="connsiteX60" fmla="*/ 816429 w 3603172"/>
              <a:gd name="connsiteY60" fmla="*/ 0 h 3178629"/>
              <a:gd name="connsiteX61" fmla="*/ 457200 w 3603172"/>
              <a:gd name="connsiteY61" fmla="*/ 10886 h 3178629"/>
              <a:gd name="connsiteX62" fmla="*/ 424543 w 3603172"/>
              <a:gd name="connsiteY62" fmla="*/ 21772 h 3178629"/>
              <a:gd name="connsiteX63" fmla="*/ 315686 w 3603172"/>
              <a:gd name="connsiteY63" fmla="*/ 54429 h 3178629"/>
              <a:gd name="connsiteX64" fmla="*/ 250372 w 3603172"/>
              <a:gd name="connsiteY64" fmla="*/ 87086 h 3178629"/>
              <a:gd name="connsiteX65" fmla="*/ 195943 w 3603172"/>
              <a:gd name="connsiteY65" fmla="*/ 141515 h 3178629"/>
              <a:gd name="connsiteX66" fmla="*/ 163286 w 3603172"/>
              <a:gd name="connsiteY66" fmla="*/ 174172 h 3178629"/>
              <a:gd name="connsiteX67" fmla="*/ 130629 w 3603172"/>
              <a:gd name="connsiteY67" fmla="*/ 195943 h 3178629"/>
              <a:gd name="connsiteX68" fmla="*/ 108857 w 3603172"/>
              <a:gd name="connsiteY68" fmla="*/ 228600 h 3178629"/>
              <a:gd name="connsiteX69" fmla="*/ 97972 w 3603172"/>
              <a:gd name="connsiteY69" fmla="*/ 261258 h 3178629"/>
              <a:gd name="connsiteX70" fmla="*/ 76200 w 3603172"/>
              <a:gd name="connsiteY70" fmla="*/ 283029 h 3178629"/>
              <a:gd name="connsiteX71" fmla="*/ 43543 w 3603172"/>
              <a:gd name="connsiteY71" fmla="*/ 348343 h 3178629"/>
              <a:gd name="connsiteX72" fmla="*/ 10886 w 3603172"/>
              <a:gd name="connsiteY72" fmla="*/ 478972 h 3178629"/>
              <a:gd name="connsiteX73" fmla="*/ 0 w 3603172"/>
              <a:gd name="connsiteY73" fmla="*/ 674915 h 3178629"/>
              <a:gd name="connsiteX74" fmla="*/ 10886 w 3603172"/>
              <a:gd name="connsiteY74" fmla="*/ 1001486 h 3178629"/>
              <a:gd name="connsiteX75" fmla="*/ 21772 w 3603172"/>
              <a:gd name="connsiteY75" fmla="*/ 1055915 h 3178629"/>
              <a:gd name="connsiteX76" fmla="*/ 43543 w 3603172"/>
              <a:gd name="connsiteY76" fmla="*/ 1121229 h 3178629"/>
              <a:gd name="connsiteX77" fmla="*/ 54429 w 3603172"/>
              <a:gd name="connsiteY77" fmla="*/ 1153886 h 3178629"/>
              <a:gd name="connsiteX78" fmla="*/ 76200 w 3603172"/>
              <a:gd name="connsiteY78" fmla="*/ 1175658 h 3178629"/>
              <a:gd name="connsiteX79" fmla="*/ 119743 w 3603172"/>
              <a:gd name="connsiteY79" fmla="*/ 1240972 h 3178629"/>
              <a:gd name="connsiteX80" fmla="*/ 141515 w 3603172"/>
              <a:gd name="connsiteY80" fmla="*/ 1273629 h 3178629"/>
              <a:gd name="connsiteX81" fmla="*/ 174172 w 3603172"/>
              <a:gd name="connsiteY81" fmla="*/ 1338943 h 3178629"/>
              <a:gd name="connsiteX82" fmla="*/ 217715 w 3603172"/>
              <a:gd name="connsiteY82" fmla="*/ 1382486 h 3178629"/>
              <a:gd name="connsiteX83" fmla="*/ 261257 w 3603172"/>
              <a:gd name="connsiteY83" fmla="*/ 1436915 h 3178629"/>
              <a:gd name="connsiteX84" fmla="*/ 293915 w 3603172"/>
              <a:gd name="connsiteY84" fmla="*/ 1480458 h 3178629"/>
              <a:gd name="connsiteX85" fmla="*/ 326572 w 3603172"/>
              <a:gd name="connsiteY85" fmla="*/ 1502229 h 3178629"/>
              <a:gd name="connsiteX86" fmla="*/ 359229 w 3603172"/>
              <a:gd name="connsiteY86" fmla="*/ 1534886 h 3178629"/>
              <a:gd name="connsiteX87" fmla="*/ 424543 w 3603172"/>
              <a:gd name="connsiteY87" fmla="*/ 1578429 h 3178629"/>
              <a:gd name="connsiteX88" fmla="*/ 446315 w 3603172"/>
              <a:gd name="connsiteY88" fmla="*/ 1600200 h 3178629"/>
              <a:gd name="connsiteX89" fmla="*/ 478972 w 3603172"/>
              <a:gd name="connsiteY89" fmla="*/ 1611086 h 3178629"/>
              <a:gd name="connsiteX90" fmla="*/ 511629 w 3603172"/>
              <a:gd name="connsiteY90" fmla="*/ 1632858 h 3178629"/>
              <a:gd name="connsiteX91" fmla="*/ 576943 w 3603172"/>
              <a:gd name="connsiteY91" fmla="*/ 1654629 h 3178629"/>
              <a:gd name="connsiteX92" fmla="*/ 740229 w 3603172"/>
              <a:gd name="connsiteY92" fmla="*/ 1709058 h 3178629"/>
              <a:gd name="connsiteX93" fmla="*/ 805543 w 3603172"/>
              <a:gd name="connsiteY93" fmla="*/ 1730829 h 3178629"/>
              <a:gd name="connsiteX94" fmla="*/ 838200 w 3603172"/>
              <a:gd name="connsiteY94" fmla="*/ 1741715 h 3178629"/>
              <a:gd name="connsiteX95" fmla="*/ 870857 w 3603172"/>
              <a:gd name="connsiteY95" fmla="*/ 1763486 h 3178629"/>
              <a:gd name="connsiteX96" fmla="*/ 914400 w 3603172"/>
              <a:gd name="connsiteY96" fmla="*/ 1785258 h 3178629"/>
              <a:gd name="connsiteX97" fmla="*/ 936172 w 3603172"/>
              <a:gd name="connsiteY97" fmla="*/ 1807029 h 3178629"/>
              <a:gd name="connsiteX98" fmla="*/ 968829 w 3603172"/>
              <a:gd name="connsiteY98" fmla="*/ 1828800 h 3178629"/>
              <a:gd name="connsiteX99" fmla="*/ 1012372 w 3603172"/>
              <a:gd name="connsiteY99" fmla="*/ 1872343 h 3178629"/>
              <a:gd name="connsiteX100" fmla="*/ 1045029 w 3603172"/>
              <a:gd name="connsiteY100" fmla="*/ 1970315 h 3178629"/>
              <a:gd name="connsiteX101" fmla="*/ 1055915 w 3603172"/>
              <a:gd name="connsiteY101" fmla="*/ 2002972 h 3178629"/>
              <a:gd name="connsiteX102" fmla="*/ 1066800 w 3603172"/>
              <a:gd name="connsiteY102" fmla="*/ 2035629 h 3178629"/>
              <a:gd name="connsiteX103" fmla="*/ 1088572 w 3603172"/>
              <a:gd name="connsiteY103" fmla="*/ 2057400 h 3178629"/>
              <a:gd name="connsiteX104" fmla="*/ 1121229 w 3603172"/>
              <a:gd name="connsiteY104" fmla="*/ 2111829 h 3178629"/>
              <a:gd name="connsiteX105" fmla="*/ 1164772 w 3603172"/>
              <a:gd name="connsiteY105" fmla="*/ 2166258 h 3178629"/>
              <a:gd name="connsiteX106" fmla="*/ 1197429 w 3603172"/>
              <a:gd name="connsiteY106" fmla="*/ 2177143 h 3178629"/>
              <a:gd name="connsiteX107" fmla="*/ 1230086 w 3603172"/>
              <a:gd name="connsiteY107" fmla="*/ 2198915 h 3178629"/>
              <a:gd name="connsiteX108" fmla="*/ 1295400 w 3603172"/>
              <a:gd name="connsiteY108" fmla="*/ 2220686 h 3178629"/>
              <a:gd name="connsiteX109" fmla="*/ 1328057 w 3603172"/>
              <a:gd name="connsiteY109" fmla="*/ 2231572 h 3178629"/>
              <a:gd name="connsiteX110" fmla="*/ 1447800 w 3603172"/>
              <a:gd name="connsiteY110" fmla="*/ 2253343 h 3178629"/>
              <a:gd name="connsiteX111" fmla="*/ 1621972 w 3603172"/>
              <a:gd name="connsiteY111" fmla="*/ 2275115 h 3178629"/>
              <a:gd name="connsiteX112" fmla="*/ 1719943 w 3603172"/>
              <a:gd name="connsiteY112" fmla="*/ 2286000 h 3178629"/>
              <a:gd name="connsiteX113" fmla="*/ 1861457 w 3603172"/>
              <a:gd name="connsiteY113" fmla="*/ 2307772 h 3178629"/>
              <a:gd name="connsiteX114" fmla="*/ 1894115 w 3603172"/>
              <a:gd name="connsiteY114" fmla="*/ 2318658 h 3178629"/>
              <a:gd name="connsiteX115" fmla="*/ 2046515 w 3603172"/>
              <a:gd name="connsiteY115" fmla="*/ 2340429 h 3178629"/>
              <a:gd name="connsiteX116" fmla="*/ 2111829 w 3603172"/>
              <a:gd name="connsiteY116" fmla="*/ 2362200 h 3178629"/>
              <a:gd name="connsiteX117" fmla="*/ 2144486 w 3603172"/>
              <a:gd name="connsiteY117" fmla="*/ 2373086 h 3178629"/>
              <a:gd name="connsiteX118" fmla="*/ 2264229 w 3603172"/>
              <a:gd name="connsiteY118" fmla="*/ 2394858 h 3178629"/>
              <a:gd name="connsiteX119" fmla="*/ 2296886 w 3603172"/>
              <a:gd name="connsiteY119" fmla="*/ 2416629 h 3178629"/>
              <a:gd name="connsiteX120" fmla="*/ 2329543 w 3603172"/>
              <a:gd name="connsiteY120" fmla="*/ 2481943 h 3178629"/>
              <a:gd name="connsiteX121" fmla="*/ 2351315 w 3603172"/>
              <a:gd name="connsiteY121" fmla="*/ 2514600 h 3178629"/>
              <a:gd name="connsiteX122" fmla="*/ 2373086 w 3603172"/>
              <a:gd name="connsiteY122" fmla="*/ 2579915 h 3178629"/>
              <a:gd name="connsiteX123" fmla="*/ 2351315 w 3603172"/>
              <a:gd name="connsiteY123" fmla="*/ 2656115 h 3178629"/>
              <a:gd name="connsiteX0" fmla="*/ 2351315 w 3603172"/>
              <a:gd name="connsiteY0" fmla="*/ 2656115 h 3178629"/>
              <a:gd name="connsiteX1" fmla="*/ 2351315 w 3603172"/>
              <a:gd name="connsiteY1" fmla="*/ 2928258 h 3178629"/>
              <a:gd name="connsiteX2" fmla="*/ 2405743 w 3603172"/>
              <a:gd name="connsiteY2" fmla="*/ 2993572 h 3178629"/>
              <a:gd name="connsiteX3" fmla="*/ 2438400 w 3603172"/>
              <a:gd name="connsiteY3" fmla="*/ 3015343 h 3178629"/>
              <a:gd name="connsiteX4" fmla="*/ 2481943 w 3603172"/>
              <a:gd name="connsiteY4" fmla="*/ 3026229 h 3178629"/>
              <a:gd name="connsiteX5" fmla="*/ 2536372 w 3603172"/>
              <a:gd name="connsiteY5" fmla="*/ 3058886 h 3178629"/>
              <a:gd name="connsiteX6" fmla="*/ 2558143 w 3603172"/>
              <a:gd name="connsiteY6" fmla="*/ 3080658 h 3178629"/>
              <a:gd name="connsiteX7" fmla="*/ 2623457 w 3603172"/>
              <a:gd name="connsiteY7" fmla="*/ 3102429 h 3178629"/>
              <a:gd name="connsiteX8" fmla="*/ 2667000 w 3603172"/>
              <a:gd name="connsiteY8" fmla="*/ 3124200 h 3178629"/>
              <a:gd name="connsiteX9" fmla="*/ 2743200 w 3603172"/>
              <a:gd name="connsiteY9" fmla="*/ 3145972 h 3178629"/>
              <a:gd name="connsiteX10" fmla="*/ 2852057 w 3603172"/>
              <a:gd name="connsiteY10" fmla="*/ 3178629 h 3178629"/>
              <a:gd name="connsiteX11" fmla="*/ 3243943 w 3603172"/>
              <a:gd name="connsiteY11" fmla="*/ 3167743 h 3178629"/>
              <a:gd name="connsiteX12" fmla="*/ 3309257 w 3603172"/>
              <a:gd name="connsiteY12" fmla="*/ 3135086 h 3178629"/>
              <a:gd name="connsiteX13" fmla="*/ 3341915 w 3603172"/>
              <a:gd name="connsiteY13" fmla="*/ 3124200 h 3178629"/>
              <a:gd name="connsiteX14" fmla="*/ 3396343 w 3603172"/>
              <a:gd name="connsiteY14" fmla="*/ 3058886 h 3178629"/>
              <a:gd name="connsiteX15" fmla="*/ 3418115 w 3603172"/>
              <a:gd name="connsiteY15" fmla="*/ 2993572 h 3178629"/>
              <a:gd name="connsiteX16" fmla="*/ 3439886 w 3603172"/>
              <a:gd name="connsiteY16" fmla="*/ 2917372 h 3178629"/>
              <a:gd name="connsiteX17" fmla="*/ 3461657 w 3603172"/>
              <a:gd name="connsiteY17" fmla="*/ 2808515 h 3178629"/>
              <a:gd name="connsiteX18" fmla="*/ 3472543 w 3603172"/>
              <a:gd name="connsiteY18" fmla="*/ 2514600 h 3178629"/>
              <a:gd name="connsiteX19" fmla="*/ 3483429 w 3603172"/>
              <a:gd name="connsiteY19" fmla="*/ 2481943 h 3178629"/>
              <a:gd name="connsiteX20" fmla="*/ 3505200 w 3603172"/>
              <a:gd name="connsiteY20" fmla="*/ 2383972 h 3178629"/>
              <a:gd name="connsiteX21" fmla="*/ 3526972 w 3603172"/>
              <a:gd name="connsiteY21" fmla="*/ 2351315 h 3178629"/>
              <a:gd name="connsiteX22" fmla="*/ 3548743 w 3603172"/>
              <a:gd name="connsiteY22" fmla="*/ 2286000 h 3178629"/>
              <a:gd name="connsiteX23" fmla="*/ 3559629 w 3603172"/>
              <a:gd name="connsiteY23" fmla="*/ 2253343 h 3178629"/>
              <a:gd name="connsiteX24" fmla="*/ 3592286 w 3603172"/>
              <a:gd name="connsiteY24" fmla="*/ 2111829 h 3178629"/>
              <a:gd name="connsiteX25" fmla="*/ 3603172 w 3603172"/>
              <a:gd name="connsiteY25" fmla="*/ 2024743 h 3178629"/>
              <a:gd name="connsiteX26" fmla="*/ 3592286 w 3603172"/>
              <a:gd name="connsiteY26" fmla="*/ 1785258 h 3178629"/>
              <a:gd name="connsiteX27" fmla="*/ 3526972 w 3603172"/>
              <a:gd name="connsiteY27" fmla="*/ 1676400 h 3178629"/>
              <a:gd name="connsiteX28" fmla="*/ 3505200 w 3603172"/>
              <a:gd name="connsiteY28" fmla="*/ 1643743 h 3178629"/>
              <a:gd name="connsiteX29" fmla="*/ 3407229 w 3603172"/>
              <a:gd name="connsiteY29" fmla="*/ 1600200 h 3178629"/>
              <a:gd name="connsiteX30" fmla="*/ 3374572 w 3603172"/>
              <a:gd name="connsiteY30" fmla="*/ 1589315 h 3178629"/>
              <a:gd name="connsiteX31" fmla="*/ 3341915 w 3603172"/>
              <a:gd name="connsiteY31" fmla="*/ 1578429 h 3178629"/>
              <a:gd name="connsiteX32" fmla="*/ 3156857 w 3603172"/>
              <a:gd name="connsiteY32" fmla="*/ 1556658 h 3178629"/>
              <a:gd name="connsiteX33" fmla="*/ 3026229 w 3603172"/>
              <a:gd name="connsiteY33" fmla="*/ 1534886 h 3178629"/>
              <a:gd name="connsiteX34" fmla="*/ 2971800 w 3603172"/>
              <a:gd name="connsiteY34" fmla="*/ 1524000 h 3178629"/>
              <a:gd name="connsiteX35" fmla="*/ 2873829 w 3603172"/>
              <a:gd name="connsiteY35" fmla="*/ 1513115 h 3178629"/>
              <a:gd name="connsiteX36" fmla="*/ 2819400 w 3603172"/>
              <a:gd name="connsiteY36" fmla="*/ 1502229 h 3178629"/>
              <a:gd name="connsiteX37" fmla="*/ 2623457 w 3603172"/>
              <a:gd name="connsiteY37" fmla="*/ 1480458 h 3178629"/>
              <a:gd name="connsiteX38" fmla="*/ 2558143 w 3603172"/>
              <a:gd name="connsiteY38" fmla="*/ 1469572 h 3178629"/>
              <a:gd name="connsiteX39" fmla="*/ 1621972 w 3603172"/>
              <a:gd name="connsiteY39" fmla="*/ 1447800 h 3178629"/>
              <a:gd name="connsiteX40" fmla="*/ 1480457 w 3603172"/>
              <a:gd name="connsiteY40" fmla="*/ 1436915 h 3178629"/>
              <a:gd name="connsiteX41" fmla="*/ 1436915 w 3603172"/>
              <a:gd name="connsiteY41" fmla="*/ 1426029 h 3178629"/>
              <a:gd name="connsiteX42" fmla="*/ 1415143 w 3603172"/>
              <a:gd name="connsiteY42" fmla="*/ 1404258 h 3178629"/>
              <a:gd name="connsiteX43" fmla="*/ 1393372 w 3603172"/>
              <a:gd name="connsiteY43" fmla="*/ 1338943 h 3178629"/>
              <a:gd name="connsiteX44" fmla="*/ 1382486 w 3603172"/>
              <a:gd name="connsiteY44" fmla="*/ 1295400 h 3178629"/>
              <a:gd name="connsiteX45" fmla="*/ 1360715 w 3603172"/>
              <a:gd name="connsiteY45" fmla="*/ 1262743 h 3178629"/>
              <a:gd name="connsiteX46" fmla="*/ 1338943 w 3603172"/>
              <a:gd name="connsiteY46" fmla="*/ 1153886 h 3178629"/>
              <a:gd name="connsiteX47" fmla="*/ 1328057 w 3603172"/>
              <a:gd name="connsiteY47" fmla="*/ 1099458 h 3178629"/>
              <a:gd name="connsiteX48" fmla="*/ 1306286 w 3603172"/>
              <a:gd name="connsiteY48" fmla="*/ 1034143 h 3178629"/>
              <a:gd name="connsiteX49" fmla="*/ 1284515 w 3603172"/>
              <a:gd name="connsiteY49" fmla="*/ 914400 h 3178629"/>
              <a:gd name="connsiteX50" fmla="*/ 1262743 w 3603172"/>
              <a:gd name="connsiteY50" fmla="*/ 805543 h 3178629"/>
              <a:gd name="connsiteX51" fmla="*/ 1275670 w 3603172"/>
              <a:gd name="connsiteY51" fmla="*/ 487136 h 3178629"/>
              <a:gd name="connsiteX52" fmla="*/ 1253899 w 3603172"/>
              <a:gd name="connsiteY52" fmla="*/ 274865 h 3178629"/>
              <a:gd name="connsiteX53" fmla="*/ 1219200 w 3603172"/>
              <a:gd name="connsiteY53" fmla="*/ 174172 h 3178629"/>
              <a:gd name="connsiteX54" fmla="*/ 1192666 w 3603172"/>
              <a:gd name="connsiteY54" fmla="*/ 142196 h 3178629"/>
              <a:gd name="connsiteX55" fmla="*/ 1132115 w 3603172"/>
              <a:gd name="connsiteY55" fmla="*/ 76200 h 3178629"/>
              <a:gd name="connsiteX56" fmla="*/ 1099457 w 3603172"/>
              <a:gd name="connsiteY56" fmla="*/ 54429 h 3178629"/>
              <a:gd name="connsiteX57" fmla="*/ 1055915 w 3603172"/>
              <a:gd name="connsiteY57" fmla="*/ 43543 h 3178629"/>
              <a:gd name="connsiteX58" fmla="*/ 979715 w 3603172"/>
              <a:gd name="connsiteY58" fmla="*/ 21772 h 3178629"/>
              <a:gd name="connsiteX59" fmla="*/ 881743 w 3603172"/>
              <a:gd name="connsiteY59" fmla="*/ 10886 h 3178629"/>
              <a:gd name="connsiteX60" fmla="*/ 816429 w 3603172"/>
              <a:gd name="connsiteY60" fmla="*/ 0 h 3178629"/>
              <a:gd name="connsiteX61" fmla="*/ 457200 w 3603172"/>
              <a:gd name="connsiteY61" fmla="*/ 10886 h 3178629"/>
              <a:gd name="connsiteX62" fmla="*/ 424543 w 3603172"/>
              <a:gd name="connsiteY62" fmla="*/ 21772 h 3178629"/>
              <a:gd name="connsiteX63" fmla="*/ 315686 w 3603172"/>
              <a:gd name="connsiteY63" fmla="*/ 54429 h 3178629"/>
              <a:gd name="connsiteX64" fmla="*/ 250372 w 3603172"/>
              <a:gd name="connsiteY64" fmla="*/ 87086 h 3178629"/>
              <a:gd name="connsiteX65" fmla="*/ 195943 w 3603172"/>
              <a:gd name="connsiteY65" fmla="*/ 141515 h 3178629"/>
              <a:gd name="connsiteX66" fmla="*/ 163286 w 3603172"/>
              <a:gd name="connsiteY66" fmla="*/ 174172 h 3178629"/>
              <a:gd name="connsiteX67" fmla="*/ 130629 w 3603172"/>
              <a:gd name="connsiteY67" fmla="*/ 195943 h 3178629"/>
              <a:gd name="connsiteX68" fmla="*/ 108857 w 3603172"/>
              <a:gd name="connsiteY68" fmla="*/ 228600 h 3178629"/>
              <a:gd name="connsiteX69" fmla="*/ 97972 w 3603172"/>
              <a:gd name="connsiteY69" fmla="*/ 261258 h 3178629"/>
              <a:gd name="connsiteX70" fmla="*/ 76200 w 3603172"/>
              <a:gd name="connsiteY70" fmla="*/ 283029 h 3178629"/>
              <a:gd name="connsiteX71" fmla="*/ 43543 w 3603172"/>
              <a:gd name="connsiteY71" fmla="*/ 348343 h 3178629"/>
              <a:gd name="connsiteX72" fmla="*/ 10886 w 3603172"/>
              <a:gd name="connsiteY72" fmla="*/ 478972 h 3178629"/>
              <a:gd name="connsiteX73" fmla="*/ 0 w 3603172"/>
              <a:gd name="connsiteY73" fmla="*/ 674915 h 3178629"/>
              <a:gd name="connsiteX74" fmla="*/ 10886 w 3603172"/>
              <a:gd name="connsiteY74" fmla="*/ 1001486 h 3178629"/>
              <a:gd name="connsiteX75" fmla="*/ 21772 w 3603172"/>
              <a:gd name="connsiteY75" fmla="*/ 1055915 h 3178629"/>
              <a:gd name="connsiteX76" fmla="*/ 43543 w 3603172"/>
              <a:gd name="connsiteY76" fmla="*/ 1121229 h 3178629"/>
              <a:gd name="connsiteX77" fmla="*/ 54429 w 3603172"/>
              <a:gd name="connsiteY77" fmla="*/ 1153886 h 3178629"/>
              <a:gd name="connsiteX78" fmla="*/ 76200 w 3603172"/>
              <a:gd name="connsiteY78" fmla="*/ 1175658 h 3178629"/>
              <a:gd name="connsiteX79" fmla="*/ 119743 w 3603172"/>
              <a:gd name="connsiteY79" fmla="*/ 1240972 h 3178629"/>
              <a:gd name="connsiteX80" fmla="*/ 141515 w 3603172"/>
              <a:gd name="connsiteY80" fmla="*/ 1273629 h 3178629"/>
              <a:gd name="connsiteX81" fmla="*/ 174172 w 3603172"/>
              <a:gd name="connsiteY81" fmla="*/ 1338943 h 3178629"/>
              <a:gd name="connsiteX82" fmla="*/ 217715 w 3603172"/>
              <a:gd name="connsiteY82" fmla="*/ 1382486 h 3178629"/>
              <a:gd name="connsiteX83" fmla="*/ 261257 w 3603172"/>
              <a:gd name="connsiteY83" fmla="*/ 1436915 h 3178629"/>
              <a:gd name="connsiteX84" fmla="*/ 293915 w 3603172"/>
              <a:gd name="connsiteY84" fmla="*/ 1480458 h 3178629"/>
              <a:gd name="connsiteX85" fmla="*/ 326572 w 3603172"/>
              <a:gd name="connsiteY85" fmla="*/ 1502229 h 3178629"/>
              <a:gd name="connsiteX86" fmla="*/ 359229 w 3603172"/>
              <a:gd name="connsiteY86" fmla="*/ 1534886 h 3178629"/>
              <a:gd name="connsiteX87" fmla="*/ 424543 w 3603172"/>
              <a:gd name="connsiteY87" fmla="*/ 1578429 h 3178629"/>
              <a:gd name="connsiteX88" fmla="*/ 446315 w 3603172"/>
              <a:gd name="connsiteY88" fmla="*/ 1600200 h 3178629"/>
              <a:gd name="connsiteX89" fmla="*/ 478972 w 3603172"/>
              <a:gd name="connsiteY89" fmla="*/ 1611086 h 3178629"/>
              <a:gd name="connsiteX90" fmla="*/ 511629 w 3603172"/>
              <a:gd name="connsiteY90" fmla="*/ 1632858 h 3178629"/>
              <a:gd name="connsiteX91" fmla="*/ 576943 w 3603172"/>
              <a:gd name="connsiteY91" fmla="*/ 1654629 h 3178629"/>
              <a:gd name="connsiteX92" fmla="*/ 740229 w 3603172"/>
              <a:gd name="connsiteY92" fmla="*/ 1709058 h 3178629"/>
              <a:gd name="connsiteX93" fmla="*/ 805543 w 3603172"/>
              <a:gd name="connsiteY93" fmla="*/ 1730829 h 3178629"/>
              <a:gd name="connsiteX94" fmla="*/ 838200 w 3603172"/>
              <a:gd name="connsiteY94" fmla="*/ 1741715 h 3178629"/>
              <a:gd name="connsiteX95" fmla="*/ 870857 w 3603172"/>
              <a:gd name="connsiteY95" fmla="*/ 1763486 h 3178629"/>
              <a:gd name="connsiteX96" fmla="*/ 914400 w 3603172"/>
              <a:gd name="connsiteY96" fmla="*/ 1785258 h 3178629"/>
              <a:gd name="connsiteX97" fmla="*/ 936172 w 3603172"/>
              <a:gd name="connsiteY97" fmla="*/ 1807029 h 3178629"/>
              <a:gd name="connsiteX98" fmla="*/ 968829 w 3603172"/>
              <a:gd name="connsiteY98" fmla="*/ 1828800 h 3178629"/>
              <a:gd name="connsiteX99" fmla="*/ 1012372 w 3603172"/>
              <a:gd name="connsiteY99" fmla="*/ 1872343 h 3178629"/>
              <a:gd name="connsiteX100" fmla="*/ 1045029 w 3603172"/>
              <a:gd name="connsiteY100" fmla="*/ 1970315 h 3178629"/>
              <a:gd name="connsiteX101" fmla="*/ 1055915 w 3603172"/>
              <a:gd name="connsiteY101" fmla="*/ 2002972 h 3178629"/>
              <a:gd name="connsiteX102" fmla="*/ 1066800 w 3603172"/>
              <a:gd name="connsiteY102" fmla="*/ 2035629 h 3178629"/>
              <a:gd name="connsiteX103" fmla="*/ 1088572 w 3603172"/>
              <a:gd name="connsiteY103" fmla="*/ 2057400 h 3178629"/>
              <a:gd name="connsiteX104" fmla="*/ 1121229 w 3603172"/>
              <a:gd name="connsiteY104" fmla="*/ 2111829 h 3178629"/>
              <a:gd name="connsiteX105" fmla="*/ 1164772 w 3603172"/>
              <a:gd name="connsiteY105" fmla="*/ 2166258 h 3178629"/>
              <a:gd name="connsiteX106" fmla="*/ 1197429 w 3603172"/>
              <a:gd name="connsiteY106" fmla="*/ 2177143 h 3178629"/>
              <a:gd name="connsiteX107" fmla="*/ 1230086 w 3603172"/>
              <a:gd name="connsiteY107" fmla="*/ 2198915 h 3178629"/>
              <a:gd name="connsiteX108" fmla="*/ 1295400 w 3603172"/>
              <a:gd name="connsiteY108" fmla="*/ 2220686 h 3178629"/>
              <a:gd name="connsiteX109" fmla="*/ 1328057 w 3603172"/>
              <a:gd name="connsiteY109" fmla="*/ 2231572 h 3178629"/>
              <a:gd name="connsiteX110" fmla="*/ 1447800 w 3603172"/>
              <a:gd name="connsiteY110" fmla="*/ 2253343 h 3178629"/>
              <a:gd name="connsiteX111" fmla="*/ 1621972 w 3603172"/>
              <a:gd name="connsiteY111" fmla="*/ 2275115 h 3178629"/>
              <a:gd name="connsiteX112" fmla="*/ 1719943 w 3603172"/>
              <a:gd name="connsiteY112" fmla="*/ 2286000 h 3178629"/>
              <a:gd name="connsiteX113" fmla="*/ 1861457 w 3603172"/>
              <a:gd name="connsiteY113" fmla="*/ 2307772 h 3178629"/>
              <a:gd name="connsiteX114" fmla="*/ 1894115 w 3603172"/>
              <a:gd name="connsiteY114" fmla="*/ 2318658 h 3178629"/>
              <a:gd name="connsiteX115" fmla="*/ 2046515 w 3603172"/>
              <a:gd name="connsiteY115" fmla="*/ 2340429 h 3178629"/>
              <a:gd name="connsiteX116" fmla="*/ 2111829 w 3603172"/>
              <a:gd name="connsiteY116" fmla="*/ 2362200 h 3178629"/>
              <a:gd name="connsiteX117" fmla="*/ 2144486 w 3603172"/>
              <a:gd name="connsiteY117" fmla="*/ 2373086 h 3178629"/>
              <a:gd name="connsiteX118" fmla="*/ 2264229 w 3603172"/>
              <a:gd name="connsiteY118" fmla="*/ 2394858 h 3178629"/>
              <a:gd name="connsiteX119" fmla="*/ 2296886 w 3603172"/>
              <a:gd name="connsiteY119" fmla="*/ 2416629 h 3178629"/>
              <a:gd name="connsiteX120" fmla="*/ 2329543 w 3603172"/>
              <a:gd name="connsiteY120" fmla="*/ 2481943 h 3178629"/>
              <a:gd name="connsiteX121" fmla="*/ 2351315 w 3603172"/>
              <a:gd name="connsiteY121" fmla="*/ 2514600 h 3178629"/>
              <a:gd name="connsiteX122" fmla="*/ 2373086 w 3603172"/>
              <a:gd name="connsiteY122" fmla="*/ 2579915 h 3178629"/>
              <a:gd name="connsiteX123" fmla="*/ 2351315 w 3603172"/>
              <a:gd name="connsiteY123" fmla="*/ 2656115 h 3178629"/>
              <a:gd name="connsiteX0" fmla="*/ 2351315 w 3603172"/>
              <a:gd name="connsiteY0" fmla="*/ 2665640 h 3188154"/>
              <a:gd name="connsiteX1" fmla="*/ 2351315 w 3603172"/>
              <a:gd name="connsiteY1" fmla="*/ 2937783 h 3188154"/>
              <a:gd name="connsiteX2" fmla="*/ 2405743 w 3603172"/>
              <a:gd name="connsiteY2" fmla="*/ 3003097 h 3188154"/>
              <a:gd name="connsiteX3" fmla="*/ 2438400 w 3603172"/>
              <a:gd name="connsiteY3" fmla="*/ 3024868 h 3188154"/>
              <a:gd name="connsiteX4" fmla="*/ 2481943 w 3603172"/>
              <a:gd name="connsiteY4" fmla="*/ 3035754 h 3188154"/>
              <a:gd name="connsiteX5" fmla="*/ 2536372 w 3603172"/>
              <a:gd name="connsiteY5" fmla="*/ 3068411 h 3188154"/>
              <a:gd name="connsiteX6" fmla="*/ 2558143 w 3603172"/>
              <a:gd name="connsiteY6" fmla="*/ 3090183 h 3188154"/>
              <a:gd name="connsiteX7" fmla="*/ 2623457 w 3603172"/>
              <a:gd name="connsiteY7" fmla="*/ 3111954 h 3188154"/>
              <a:gd name="connsiteX8" fmla="*/ 2667000 w 3603172"/>
              <a:gd name="connsiteY8" fmla="*/ 3133725 h 3188154"/>
              <a:gd name="connsiteX9" fmla="*/ 2743200 w 3603172"/>
              <a:gd name="connsiteY9" fmla="*/ 3155497 h 3188154"/>
              <a:gd name="connsiteX10" fmla="*/ 2852057 w 3603172"/>
              <a:gd name="connsiteY10" fmla="*/ 3188154 h 3188154"/>
              <a:gd name="connsiteX11" fmla="*/ 3243943 w 3603172"/>
              <a:gd name="connsiteY11" fmla="*/ 3177268 h 3188154"/>
              <a:gd name="connsiteX12" fmla="*/ 3309257 w 3603172"/>
              <a:gd name="connsiteY12" fmla="*/ 3144611 h 3188154"/>
              <a:gd name="connsiteX13" fmla="*/ 3341915 w 3603172"/>
              <a:gd name="connsiteY13" fmla="*/ 3133725 h 3188154"/>
              <a:gd name="connsiteX14" fmla="*/ 3396343 w 3603172"/>
              <a:gd name="connsiteY14" fmla="*/ 3068411 h 3188154"/>
              <a:gd name="connsiteX15" fmla="*/ 3418115 w 3603172"/>
              <a:gd name="connsiteY15" fmla="*/ 3003097 h 3188154"/>
              <a:gd name="connsiteX16" fmla="*/ 3439886 w 3603172"/>
              <a:gd name="connsiteY16" fmla="*/ 2926897 h 3188154"/>
              <a:gd name="connsiteX17" fmla="*/ 3461657 w 3603172"/>
              <a:gd name="connsiteY17" fmla="*/ 2818040 h 3188154"/>
              <a:gd name="connsiteX18" fmla="*/ 3472543 w 3603172"/>
              <a:gd name="connsiteY18" fmla="*/ 2524125 h 3188154"/>
              <a:gd name="connsiteX19" fmla="*/ 3483429 w 3603172"/>
              <a:gd name="connsiteY19" fmla="*/ 2491468 h 3188154"/>
              <a:gd name="connsiteX20" fmla="*/ 3505200 w 3603172"/>
              <a:gd name="connsiteY20" fmla="*/ 2393497 h 3188154"/>
              <a:gd name="connsiteX21" fmla="*/ 3526972 w 3603172"/>
              <a:gd name="connsiteY21" fmla="*/ 2360840 h 3188154"/>
              <a:gd name="connsiteX22" fmla="*/ 3548743 w 3603172"/>
              <a:gd name="connsiteY22" fmla="*/ 2295525 h 3188154"/>
              <a:gd name="connsiteX23" fmla="*/ 3559629 w 3603172"/>
              <a:gd name="connsiteY23" fmla="*/ 2262868 h 3188154"/>
              <a:gd name="connsiteX24" fmla="*/ 3592286 w 3603172"/>
              <a:gd name="connsiteY24" fmla="*/ 2121354 h 3188154"/>
              <a:gd name="connsiteX25" fmla="*/ 3603172 w 3603172"/>
              <a:gd name="connsiteY25" fmla="*/ 2034268 h 3188154"/>
              <a:gd name="connsiteX26" fmla="*/ 3592286 w 3603172"/>
              <a:gd name="connsiteY26" fmla="*/ 1794783 h 3188154"/>
              <a:gd name="connsiteX27" fmla="*/ 3526972 w 3603172"/>
              <a:gd name="connsiteY27" fmla="*/ 1685925 h 3188154"/>
              <a:gd name="connsiteX28" fmla="*/ 3505200 w 3603172"/>
              <a:gd name="connsiteY28" fmla="*/ 1653268 h 3188154"/>
              <a:gd name="connsiteX29" fmla="*/ 3407229 w 3603172"/>
              <a:gd name="connsiteY29" fmla="*/ 1609725 h 3188154"/>
              <a:gd name="connsiteX30" fmla="*/ 3374572 w 3603172"/>
              <a:gd name="connsiteY30" fmla="*/ 1598840 h 3188154"/>
              <a:gd name="connsiteX31" fmla="*/ 3341915 w 3603172"/>
              <a:gd name="connsiteY31" fmla="*/ 1587954 h 3188154"/>
              <a:gd name="connsiteX32" fmla="*/ 3156857 w 3603172"/>
              <a:gd name="connsiteY32" fmla="*/ 1566183 h 3188154"/>
              <a:gd name="connsiteX33" fmla="*/ 3026229 w 3603172"/>
              <a:gd name="connsiteY33" fmla="*/ 1544411 h 3188154"/>
              <a:gd name="connsiteX34" fmla="*/ 2971800 w 3603172"/>
              <a:gd name="connsiteY34" fmla="*/ 1533525 h 3188154"/>
              <a:gd name="connsiteX35" fmla="*/ 2873829 w 3603172"/>
              <a:gd name="connsiteY35" fmla="*/ 1522640 h 3188154"/>
              <a:gd name="connsiteX36" fmla="*/ 2819400 w 3603172"/>
              <a:gd name="connsiteY36" fmla="*/ 1511754 h 3188154"/>
              <a:gd name="connsiteX37" fmla="*/ 2623457 w 3603172"/>
              <a:gd name="connsiteY37" fmla="*/ 1489983 h 3188154"/>
              <a:gd name="connsiteX38" fmla="*/ 2558143 w 3603172"/>
              <a:gd name="connsiteY38" fmla="*/ 1479097 h 3188154"/>
              <a:gd name="connsiteX39" fmla="*/ 1621972 w 3603172"/>
              <a:gd name="connsiteY39" fmla="*/ 1457325 h 3188154"/>
              <a:gd name="connsiteX40" fmla="*/ 1480457 w 3603172"/>
              <a:gd name="connsiteY40" fmla="*/ 1446440 h 3188154"/>
              <a:gd name="connsiteX41" fmla="*/ 1436915 w 3603172"/>
              <a:gd name="connsiteY41" fmla="*/ 1435554 h 3188154"/>
              <a:gd name="connsiteX42" fmla="*/ 1415143 w 3603172"/>
              <a:gd name="connsiteY42" fmla="*/ 1413783 h 3188154"/>
              <a:gd name="connsiteX43" fmla="*/ 1393372 w 3603172"/>
              <a:gd name="connsiteY43" fmla="*/ 1348468 h 3188154"/>
              <a:gd name="connsiteX44" fmla="*/ 1382486 w 3603172"/>
              <a:gd name="connsiteY44" fmla="*/ 1304925 h 3188154"/>
              <a:gd name="connsiteX45" fmla="*/ 1360715 w 3603172"/>
              <a:gd name="connsiteY45" fmla="*/ 1272268 h 3188154"/>
              <a:gd name="connsiteX46" fmla="*/ 1338943 w 3603172"/>
              <a:gd name="connsiteY46" fmla="*/ 1163411 h 3188154"/>
              <a:gd name="connsiteX47" fmla="*/ 1328057 w 3603172"/>
              <a:gd name="connsiteY47" fmla="*/ 1108983 h 3188154"/>
              <a:gd name="connsiteX48" fmla="*/ 1306286 w 3603172"/>
              <a:gd name="connsiteY48" fmla="*/ 1043668 h 3188154"/>
              <a:gd name="connsiteX49" fmla="*/ 1284515 w 3603172"/>
              <a:gd name="connsiteY49" fmla="*/ 923925 h 3188154"/>
              <a:gd name="connsiteX50" fmla="*/ 1262743 w 3603172"/>
              <a:gd name="connsiteY50" fmla="*/ 815068 h 3188154"/>
              <a:gd name="connsiteX51" fmla="*/ 1275670 w 3603172"/>
              <a:gd name="connsiteY51" fmla="*/ 496661 h 3188154"/>
              <a:gd name="connsiteX52" fmla="*/ 1253899 w 3603172"/>
              <a:gd name="connsiteY52" fmla="*/ 284390 h 3188154"/>
              <a:gd name="connsiteX53" fmla="*/ 1219200 w 3603172"/>
              <a:gd name="connsiteY53" fmla="*/ 183697 h 3188154"/>
              <a:gd name="connsiteX54" fmla="*/ 1192666 w 3603172"/>
              <a:gd name="connsiteY54" fmla="*/ 151721 h 3188154"/>
              <a:gd name="connsiteX55" fmla="*/ 1132115 w 3603172"/>
              <a:gd name="connsiteY55" fmla="*/ 85725 h 3188154"/>
              <a:gd name="connsiteX56" fmla="*/ 1099457 w 3603172"/>
              <a:gd name="connsiteY56" fmla="*/ 63954 h 3188154"/>
              <a:gd name="connsiteX57" fmla="*/ 1055915 w 3603172"/>
              <a:gd name="connsiteY57" fmla="*/ 53068 h 3188154"/>
              <a:gd name="connsiteX58" fmla="*/ 979715 w 3603172"/>
              <a:gd name="connsiteY58" fmla="*/ 31297 h 3188154"/>
              <a:gd name="connsiteX59" fmla="*/ 881743 w 3603172"/>
              <a:gd name="connsiteY59" fmla="*/ 20411 h 3188154"/>
              <a:gd name="connsiteX60" fmla="*/ 716416 w 3603172"/>
              <a:gd name="connsiteY60" fmla="*/ 0 h 3188154"/>
              <a:gd name="connsiteX61" fmla="*/ 457200 w 3603172"/>
              <a:gd name="connsiteY61" fmla="*/ 20411 h 3188154"/>
              <a:gd name="connsiteX62" fmla="*/ 424543 w 3603172"/>
              <a:gd name="connsiteY62" fmla="*/ 31297 h 3188154"/>
              <a:gd name="connsiteX63" fmla="*/ 315686 w 3603172"/>
              <a:gd name="connsiteY63" fmla="*/ 63954 h 3188154"/>
              <a:gd name="connsiteX64" fmla="*/ 250372 w 3603172"/>
              <a:gd name="connsiteY64" fmla="*/ 96611 h 3188154"/>
              <a:gd name="connsiteX65" fmla="*/ 195943 w 3603172"/>
              <a:gd name="connsiteY65" fmla="*/ 151040 h 3188154"/>
              <a:gd name="connsiteX66" fmla="*/ 163286 w 3603172"/>
              <a:gd name="connsiteY66" fmla="*/ 183697 h 3188154"/>
              <a:gd name="connsiteX67" fmla="*/ 130629 w 3603172"/>
              <a:gd name="connsiteY67" fmla="*/ 205468 h 3188154"/>
              <a:gd name="connsiteX68" fmla="*/ 108857 w 3603172"/>
              <a:gd name="connsiteY68" fmla="*/ 238125 h 3188154"/>
              <a:gd name="connsiteX69" fmla="*/ 97972 w 3603172"/>
              <a:gd name="connsiteY69" fmla="*/ 270783 h 3188154"/>
              <a:gd name="connsiteX70" fmla="*/ 76200 w 3603172"/>
              <a:gd name="connsiteY70" fmla="*/ 292554 h 3188154"/>
              <a:gd name="connsiteX71" fmla="*/ 43543 w 3603172"/>
              <a:gd name="connsiteY71" fmla="*/ 357868 h 3188154"/>
              <a:gd name="connsiteX72" fmla="*/ 10886 w 3603172"/>
              <a:gd name="connsiteY72" fmla="*/ 488497 h 3188154"/>
              <a:gd name="connsiteX73" fmla="*/ 0 w 3603172"/>
              <a:gd name="connsiteY73" fmla="*/ 684440 h 3188154"/>
              <a:gd name="connsiteX74" fmla="*/ 10886 w 3603172"/>
              <a:gd name="connsiteY74" fmla="*/ 1011011 h 3188154"/>
              <a:gd name="connsiteX75" fmla="*/ 21772 w 3603172"/>
              <a:gd name="connsiteY75" fmla="*/ 1065440 h 3188154"/>
              <a:gd name="connsiteX76" fmla="*/ 43543 w 3603172"/>
              <a:gd name="connsiteY76" fmla="*/ 1130754 h 3188154"/>
              <a:gd name="connsiteX77" fmla="*/ 54429 w 3603172"/>
              <a:gd name="connsiteY77" fmla="*/ 1163411 h 3188154"/>
              <a:gd name="connsiteX78" fmla="*/ 76200 w 3603172"/>
              <a:gd name="connsiteY78" fmla="*/ 1185183 h 3188154"/>
              <a:gd name="connsiteX79" fmla="*/ 119743 w 3603172"/>
              <a:gd name="connsiteY79" fmla="*/ 1250497 h 3188154"/>
              <a:gd name="connsiteX80" fmla="*/ 141515 w 3603172"/>
              <a:gd name="connsiteY80" fmla="*/ 1283154 h 3188154"/>
              <a:gd name="connsiteX81" fmla="*/ 174172 w 3603172"/>
              <a:gd name="connsiteY81" fmla="*/ 1348468 h 3188154"/>
              <a:gd name="connsiteX82" fmla="*/ 217715 w 3603172"/>
              <a:gd name="connsiteY82" fmla="*/ 1392011 h 3188154"/>
              <a:gd name="connsiteX83" fmla="*/ 261257 w 3603172"/>
              <a:gd name="connsiteY83" fmla="*/ 1446440 h 3188154"/>
              <a:gd name="connsiteX84" fmla="*/ 293915 w 3603172"/>
              <a:gd name="connsiteY84" fmla="*/ 1489983 h 3188154"/>
              <a:gd name="connsiteX85" fmla="*/ 326572 w 3603172"/>
              <a:gd name="connsiteY85" fmla="*/ 1511754 h 3188154"/>
              <a:gd name="connsiteX86" fmla="*/ 359229 w 3603172"/>
              <a:gd name="connsiteY86" fmla="*/ 1544411 h 3188154"/>
              <a:gd name="connsiteX87" fmla="*/ 424543 w 3603172"/>
              <a:gd name="connsiteY87" fmla="*/ 1587954 h 3188154"/>
              <a:gd name="connsiteX88" fmla="*/ 446315 w 3603172"/>
              <a:gd name="connsiteY88" fmla="*/ 1609725 h 3188154"/>
              <a:gd name="connsiteX89" fmla="*/ 478972 w 3603172"/>
              <a:gd name="connsiteY89" fmla="*/ 1620611 h 3188154"/>
              <a:gd name="connsiteX90" fmla="*/ 511629 w 3603172"/>
              <a:gd name="connsiteY90" fmla="*/ 1642383 h 3188154"/>
              <a:gd name="connsiteX91" fmla="*/ 576943 w 3603172"/>
              <a:gd name="connsiteY91" fmla="*/ 1664154 h 3188154"/>
              <a:gd name="connsiteX92" fmla="*/ 740229 w 3603172"/>
              <a:gd name="connsiteY92" fmla="*/ 1718583 h 3188154"/>
              <a:gd name="connsiteX93" fmla="*/ 805543 w 3603172"/>
              <a:gd name="connsiteY93" fmla="*/ 1740354 h 3188154"/>
              <a:gd name="connsiteX94" fmla="*/ 838200 w 3603172"/>
              <a:gd name="connsiteY94" fmla="*/ 1751240 h 3188154"/>
              <a:gd name="connsiteX95" fmla="*/ 870857 w 3603172"/>
              <a:gd name="connsiteY95" fmla="*/ 1773011 h 3188154"/>
              <a:gd name="connsiteX96" fmla="*/ 914400 w 3603172"/>
              <a:gd name="connsiteY96" fmla="*/ 1794783 h 3188154"/>
              <a:gd name="connsiteX97" fmla="*/ 936172 w 3603172"/>
              <a:gd name="connsiteY97" fmla="*/ 1816554 h 3188154"/>
              <a:gd name="connsiteX98" fmla="*/ 968829 w 3603172"/>
              <a:gd name="connsiteY98" fmla="*/ 1838325 h 3188154"/>
              <a:gd name="connsiteX99" fmla="*/ 1012372 w 3603172"/>
              <a:gd name="connsiteY99" fmla="*/ 1881868 h 3188154"/>
              <a:gd name="connsiteX100" fmla="*/ 1045029 w 3603172"/>
              <a:gd name="connsiteY100" fmla="*/ 1979840 h 3188154"/>
              <a:gd name="connsiteX101" fmla="*/ 1055915 w 3603172"/>
              <a:gd name="connsiteY101" fmla="*/ 2012497 h 3188154"/>
              <a:gd name="connsiteX102" fmla="*/ 1066800 w 3603172"/>
              <a:gd name="connsiteY102" fmla="*/ 2045154 h 3188154"/>
              <a:gd name="connsiteX103" fmla="*/ 1088572 w 3603172"/>
              <a:gd name="connsiteY103" fmla="*/ 2066925 h 3188154"/>
              <a:gd name="connsiteX104" fmla="*/ 1121229 w 3603172"/>
              <a:gd name="connsiteY104" fmla="*/ 2121354 h 3188154"/>
              <a:gd name="connsiteX105" fmla="*/ 1164772 w 3603172"/>
              <a:gd name="connsiteY105" fmla="*/ 2175783 h 3188154"/>
              <a:gd name="connsiteX106" fmla="*/ 1197429 w 3603172"/>
              <a:gd name="connsiteY106" fmla="*/ 2186668 h 3188154"/>
              <a:gd name="connsiteX107" fmla="*/ 1230086 w 3603172"/>
              <a:gd name="connsiteY107" fmla="*/ 2208440 h 3188154"/>
              <a:gd name="connsiteX108" fmla="*/ 1295400 w 3603172"/>
              <a:gd name="connsiteY108" fmla="*/ 2230211 h 3188154"/>
              <a:gd name="connsiteX109" fmla="*/ 1328057 w 3603172"/>
              <a:gd name="connsiteY109" fmla="*/ 2241097 h 3188154"/>
              <a:gd name="connsiteX110" fmla="*/ 1447800 w 3603172"/>
              <a:gd name="connsiteY110" fmla="*/ 2262868 h 3188154"/>
              <a:gd name="connsiteX111" fmla="*/ 1621972 w 3603172"/>
              <a:gd name="connsiteY111" fmla="*/ 2284640 h 3188154"/>
              <a:gd name="connsiteX112" fmla="*/ 1719943 w 3603172"/>
              <a:gd name="connsiteY112" fmla="*/ 2295525 h 3188154"/>
              <a:gd name="connsiteX113" fmla="*/ 1861457 w 3603172"/>
              <a:gd name="connsiteY113" fmla="*/ 2317297 h 3188154"/>
              <a:gd name="connsiteX114" fmla="*/ 1894115 w 3603172"/>
              <a:gd name="connsiteY114" fmla="*/ 2328183 h 3188154"/>
              <a:gd name="connsiteX115" fmla="*/ 2046515 w 3603172"/>
              <a:gd name="connsiteY115" fmla="*/ 2349954 h 3188154"/>
              <a:gd name="connsiteX116" fmla="*/ 2111829 w 3603172"/>
              <a:gd name="connsiteY116" fmla="*/ 2371725 h 3188154"/>
              <a:gd name="connsiteX117" fmla="*/ 2144486 w 3603172"/>
              <a:gd name="connsiteY117" fmla="*/ 2382611 h 3188154"/>
              <a:gd name="connsiteX118" fmla="*/ 2264229 w 3603172"/>
              <a:gd name="connsiteY118" fmla="*/ 2404383 h 3188154"/>
              <a:gd name="connsiteX119" fmla="*/ 2296886 w 3603172"/>
              <a:gd name="connsiteY119" fmla="*/ 2426154 h 3188154"/>
              <a:gd name="connsiteX120" fmla="*/ 2329543 w 3603172"/>
              <a:gd name="connsiteY120" fmla="*/ 2491468 h 3188154"/>
              <a:gd name="connsiteX121" fmla="*/ 2351315 w 3603172"/>
              <a:gd name="connsiteY121" fmla="*/ 2524125 h 3188154"/>
              <a:gd name="connsiteX122" fmla="*/ 2373086 w 3603172"/>
              <a:gd name="connsiteY122" fmla="*/ 2589440 h 3188154"/>
              <a:gd name="connsiteX123" fmla="*/ 2351315 w 3603172"/>
              <a:gd name="connsiteY123" fmla="*/ 2665640 h 3188154"/>
              <a:gd name="connsiteX0" fmla="*/ 2351315 w 3603172"/>
              <a:gd name="connsiteY0" fmla="*/ 2665640 h 3188154"/>
              <a:gd name="connsiteX1" fmla="*/ 2351315 w 3603172"/>
              <a:gd name="connsiteY1" fmla="*/ 2937783 h 3188154"/>
              <a:gd name="connsiteX2" fmla="*/ 2405743 w 3603172"/>
              <a:gd name="connsiteY2" fmla="*/ 3003097 h 3188154"/>
              <a:gd name="connsiteX3" fmla="*/ 2438400 w 3603172"/>
              <a:gd name="connsiteY3" fmla="*/ 3024868 h 3188154"/>
              <a:gd name="connsiteX4" fmla="*/ 2481943 w 3603172"/>
              <a:gd name="connsiteY4" fmla="*/ 3035754 h 3188154"/>
              <a:gd name="connsiteX5" fmla="*/ 2536372 w 3603172"/>
              <a:gd name="connsiteY5" fmla="*/ 3068411 h 3188154"/>
              <a:gd name="connsiteX6" fmla="*/ 2558143 w 3603172"/>
              <a:gd name="connsiteY6" fmla="*/ 3090183 h 3188154"/>
              <a:gd name="connsiteX7" fmla="*/ 2623457 w 3603172"/>
              <a:gd name="connsiteY7" fmla="*/ 3111954 h 3188154"/>
              <a:gd name="connsiteX8" fmla="*/ 2667000 w 3603172"/>
              <a:gd name="connsiteY8" fmla="*/ 3133725 h 3188154"/>
              <a:gd name="connsiteX9" fmla="*/ 2743200 w 3603172"/>
              <a:gd name="connsiteY9" fmla="*/ 3155497 h 3188154"/>
              <a:gd name="connsiteX10" fmla="*/ 2852057 w 3603172"/>
              <a:gd name="connsiteY10" fmla="*/ 3188154 h 3188154"/>
              <a:gd name="connsiteX11" fmla="*/ 3243943 w 3603172"/>
              <a:gd name="connsiteY11" fmla="*/ 3177268 h 3188154"/>
              <a:gd name="connsiteX12" fmla="*/ 3309257 w 3603172"/>
              <a:gd name="connsiteY12" fmla="*/ 3144611 h 3188154"/>
              <a:gd name="connsiteX13" fmla="*/ 3341915 w 3603172"/>
              <a:gd name="connsiteY13" fmla="*/ 3133725 h 3188154"/>
              <a:gd name="connsiteX14" fmla="*/ 3396343 w 3603172"/>
              <a:gd name="connsiteY14" fmla="*/ 3068411 h 3188154"/>
              <a:gd name="connsiteX15" fmla="*/ 3418115 w 3603172"/>
              <a:gd name="connsiteY15" fmla="*/ 3003097 h 3188154"/>
              <a:gd name="connsiteX16" fmla="*/ 3439886 w 3603172"/>
              <a:gd name="connsiteY16" fmla="*/ 2926897 h 3188154"/>
              <a:gd name="connsiteX17" fmla="*/ 3461657 w 3603172"/>
              <a:gd name="connsiteY17" fmla="*/ 2818040 h 3188154"/>
              <a:gd name="connsiteX18" fmla="*/ 3472543 w 3603172"/>
              <a:gd name="connsiteY18" fmla="*/ 2524125 h 3188154"/>
              <a:gd name="connsiteX19" fmla="*/ 3483429 w 3603172"/>
              <a:gd name="connsiteY19" fmla="*/ 2491468 h 3188154"/>
              <a:gd name="connsiteX20" fmla="*/ 3505200 w 3603172"/>
              <a:gd name="connsiteY20" fmla="*/ 2393497 h 3188154"/>
              <a:gd name="connsiteX21" fmla="*/ 3526972 w 3603172"/>
              <a:gd name="connsiteY21" fmla="*/ 2360840 h 3188154"/>
              <a:gd name="connsiteX22" fmla="*/ 3548743 w 3603172"/>
              <a:gd name="connsiteY22" fmla="*/ 2295525 h 3188154"/>
              <a:gd name="connsiteX23" fmla="*/ 3559629 w 3603172"/>
              <a:gd name="connsiteY23" fmla="*/ 2262868 h 3188154"/>
              <a:gd name="connsiteX24" fmla="*/ 3592286 w 3603172"/>
              <a:gd name="connsiteY24" fmla="*/ 2121354 h 3188154"/>
              <a:gd name="connsiteX25" fmla="*/ 3603172 w 3603172"/>
              <a:gd name="connsiteY25" fmla="*/ 2034268 h 3188154"/>
              <a:gd name="connsiteX26" fmla="*/ 3592286 w 3603172"/>
              <a:gd name="connsiteY26" fmla="*/ 1794783 h 3188154"/>
              <a:gd name="connsiteX27" fmla="*/ 3526972 w 3603172"/>
              <a:gd name="connsiteY27" fmla="*/ 1685925 h 3188154"/>
              <a:gd name="connsiteX28" fmla="*/ 3505200 w 3603172"/>
              <a:gd name="connsiteY28" fmla="*/ 1653268 h 3188154"/>
              <a:gd name="connsiteX29" fmla="*/ 3407229 w 3603172"/>
              <a:gd name="connsiteY29" fmla="*/ 1609725 h 3188154"/>
              <a:gd name="connsiteX30" fmla="*/ 3374572 w 3603172"/>
              <a:gd name="connsiteY30" fmla="*/ 1598840 h 3188154"/>
              <a:gd name="connsiteX31" fmla="*/ 3341915 w 3603172"/>
              <a:gd name="connsiteY31" fmla="*/ 1587954 h 3188154"/>
              <a:gd name="connsiteX32" fmla="*/ 3156857 w 3603172"/>
              <a:gd name="connsiteY32" fmla="*/ 1566183 h 3188154"/>
              <a:gd name="connsiteX33" fmla="*/ 3026229 w 3603172"/>
              <a:gd name="connsiteY33" fmla="*/ 1544411 h 3188154"/>
              <a:gd name="connsiteX34" fmla="*/ 2971800 w 3603172"/>
              <a:gd name="connsiteY34" fmla="*/ 1533525 h 3188154"/>
              <a:gd name="connsiteX35" fmla="*/ 2873829 w 3603172"/>
              <a:gd name="connsiteY35" fmla="*/ 1522640 h 3188154"/>
              <a:gd name="connsiteX36" fmla="*/ 2819400 w 3603172"/>
              <a:gd name="connsiteY36" fmla="*/ 1511754 h 3188154"/>
              <a:gd name="connsiteX37" fmla="*/ 2623457 w 3603172"/>
              <a:gd name="connsiteY37" fmla="*/ 1489983 h 3188154"/>
              <a:gd name="connsiteX38" fmla="*/ 2558143 w 3603172"/>
              <a:gd name="connsiteY38" fmla="*/ 1479097 h 3188154"/>
              <a:gd name="connsiteX39" fmla="*/ 1621972 w 3603172"/>
              <a:gd name="connsiteY39" fmla="*/ 1457325 h 3188154"/>
              <a:gd name="connsiteX40" fmla="*/ 1480457 w 3603172"/>
              <a:gd name="connsiteY40" fmla="*/ 1446440 h 3188154"/>
              <a:gd name="connsiteX41" fmla="*/ 1436915 w 3603172"/>
              <a:gd name="connsiteY41" fmla="*/ 1435554 h 3188154"/>
              <a:gd name="connsiteX42" fmla="*/ 1415143 w 3603172"/>
              <a:gd name="connsiteY42" fmla="*/ 1413783 h 3188154"/>
              <a:gd name="connsiteX43" fmla="*/ 1393372 w 3603172"/>
              <a:gd name="connsiteY43" fmla="*/ 1348468 h 3188154"/>
              <a:gd name="connsiteX44" fmla="*/ 1382486 w 3603172"/>
              <a:gd name="connsiteY44" fmla="*/ 1304925 h 3188154"/>
              <a:gd name="connsiteX45" fmla="*/ 1360715 w 3603172"/>
              <a:gd name="connsiteY45" fmla="*/ 1272268 h 3188154"/>
              <a:gd name="connsiteX46" fmla="*/ 1338943 w 3603172"/>
              <a:gd name="connsiteY46" fmla="*/ 1163411 h 3188154"/>
              <a:gd name="connsiteX47" fmla="*/ 1328057 w 3603172"/>
              <a:gd name="connsiteY47" fmla="*/ 1108983 h 3188154"/>
              <a:gd name="connsiteX48" fmla="*/ 1306286 w 3603172"/>
              <a:gd name="connsiteY48" fmla="*/ 1043668 h 3188154"/>
              <a:gd name="connsiteX49" fmla="*/ 1284515 w 3603172"/>
              <a:gd name="connsiteY49" fmla="*/ 923925 h 3188154"/>
              <a:gd name="connsiteX50" fmla="*/ 1262743 w 3603172"/>
              <a:gd name="connsiteY50" fmla="*/ 815068 h 3188154"/>
              <a:gd name="connsiteX51" fmla="*/ 1277711 w 3603172"/>
              <a:gd name="connsiteY51" fmla="*/ 730704 h 3188154"/>
              <a:gd name="connsiteX52" fmla="*/ 1275670 w 3603172"/>
              <a:gd name="connsiteY52" fmla="*/ 496661 h 3188154"/>
              <a:gd name="connsiteX53" fmla="*/ 1253899 w 3603172"/>
              <a:gd name="connsiteY53" fmla="*/ 284390 h 3188154"/>
              <a:gd name="connsiteX54" fmla="*/ 1219200 w 3603172"/>
              <a:gd name="connsiteY54" fmla="*/ 183697 h 3188154"/>
              <a:gd name="connsiteX55" fmla="*/ 1192666 w 3603172"/>
              <a:gd name="connsiteY55" fmla="*/ 151721 h 3188154"/>
              <a:gd name="connsiteX56" fmla="*/ 1132115 w 3603172"/>
              <a:gd name="connsiteY56" fmla="*/ 85725 h 3188154"/>
              <a:gd name="connsiteX57" fmla="*/ 1099457 w 3603172"/>
              <a:gd name="connsiteY57" fmla="*/ 63954 h 3188154"/>
              <a:gd name="connsiteX58" fmla="*/ 1055915 w 3603172"/>
              <a:gd name="connsiteY58" fmla="*/ 53068 h 3188154"/>
              <a:gd name="connsiteX59" fmla="*/ 979715 w 3603172"/>
              <a:gd name="connsiteY59" fmla="*/ 31297 h 3188154"/>
              <a:gd name="connsiteX60" fmla="*/ 881743 w 3603172"/>
              <a:gd name="connsiteY60" fmla="*/ 20411 h 3188154"/>
              <a:gd name="connsiteX61" fmla="*/ 716416 w 3603172"/>
              <a:gd name="connsiteY61" fmla="*/ 0 h 3188154"/>
              <a:gd name="connsiteX62" fmla="*/ 457200 w 3603172"/>
              <a:gd name="connsiteY62" fmla="*/ 20411 h 3188154"/>
              <a:gd name="connsiteX63" fmla="*/ 424543 w 3603172"/>
              <a:gd name="connsiteY63" fmla="*/ 31297 h 3188154"/>
              <a:gd name="connsiteX64" fmla="*/ 315686 w 3603172"/>
              <a:gd name="connsiteY64" fmla="*/ 63954 h 3188154"/>
              <a:gd name="connsiteX65" fmla="*/ 250372 w 3603172"/>
              <a:gd name="connsiteY65" fmla="*/ 96611 h 3188154"/>
              <a:gd name="connsiteX66" fmla="*/ 195943 w 3603172"/>
              <a:gd name="connsiteY66" fmla="*/ 151040 h 3188154"/>
              <a:gd name="connsiteX67" fmla="*/ 163286 w 3603172"/>
              <a:gd name="connsiteY67" fmla="*/ 183697 h 3188154"/>
              <a:gd name="connsiteX68" fmla="*/ 130629 w 3603172"/>
              <a:gd name="connsiteY68" fmla="*/ 205468 h 3188154"/>
              <a:gd name="connsiteX69" fmla="*/ 108857 w 3603172"/>
              <a:gd name="connsiteY69" fmla="*/ 238125 h 3188154"/>
              <a:gd name="connsiteX70" fmla="*/ 97972 w 3603172"/>
              <a:gd name="connsiteY70" fmla="*/ 270783 h 3188154"/>
              <a:gd name="connsiteX71" fmla="*/ 76200 w 3603172"/>
              <a:gd name="connsiteY71" fmla="*/ 292554 h 3188154"/>
              <a:gd name="connsiteX72" fmla="*/ 43543 w 3603172"/>
              <a:gd name="connsiteY72" fmla="*/ 357868 h 3188154"/>
              <a:gd name="connsiteX73" fmla="*/ 10886 w 3603172"/>
              <a:gd name="connsiteY73" fmla="*/ 488497 h 3188154"/>
              <a:gd name="connsiteX74" fmla="*/ 0 w 3603172"/>
              <a:gd name="connsiteY74" fmla="*/ 684440 h 3188154"/>
              <a:gd name="connsiteX75" fmla="*/ 10886 w 3603172"/>
              <a:gd name="connsiteY75" fmla="*/ 1011011 h 3188154"/>
              <a:gd name="connsiteX76" fmla="*/ 21772 w 3603172"/>
              <a:gd name="connsiteY76" fmla="*/ 1065440 h 3188154"/>
              <a:gd name="connsiteX77" fmla="*/ 43543 w 3603172"/>
              <a:gd name="connsiteY77" fmla="*/ 1130754 h 3188154"/>
              <a:gd name="connsiteX78" fmla="*/ 54429 w 3603172"/>
              <a:gd name="connsiteY78" fmla="*/ 1163411 h 3188154"/>
              <a:gd name="connsiteX79" fmla="*/ 76200 w 3603172"/>
              <a:gd name="connsiteY79" fmla="*/ 1185183 h 3188154"/>
              <a:gd name="connsiteX80" fmla="*/ 119743 w 3603172"/>
              <a:gd name="connsiteY80" fmla="*/ 1250497 h 3188154"/>
              <a:gd name="connsiteX81" fmla="*/ 141515 w 3603172"/>
              <a:gd name="connsiteY81" fmla="*/ 1283154 h 3188154"/>
              <a:gd name="connsiteX82" fmla="*/ 174172 w 3603172"/>
              <a:gd name="connsiteY82" fmla="*/ 1348468 h 3188154"/>
              <a:gd name="connsiteX83" fmla="*/ 217715 w 3603172"/>
              <a:gd name="connsiteY83" fmla="*/ 1392011 h 3188154"/>
              <a:gd name="connsiteX84" fmla="*/ 261257 w 3603172"/>
              <a:gd name="connsiteY84" fmla="*/ 1446440 h 3188154"/>
              <a:gd name="connsiteX85" fmla="*/ 293915 w 3603172"/>
              <a:gd name="connsiteY85" fmla="*/ 1489983 h 3188154"/>
              <a:gd name="connsiteX86" fmla="*/ 326572 w 3603172"/>
              <a:gd name="connsiteY86" fmla="*/ 1511754 h 3188154"/>
              <a:gd name="connsiteX87" fmla="*/ 359229 w 3603172"/>
              <a:gd name="connsiteY87" fmla="*/ 1544411 h 3188154"/>
              <a:gd name="connsiteX88" fmla="*/ 424543 w 3603172"/>
              <a:gd name="connsiteY88" fmla="*/ 1587954 h 3188154"/>
              <a:gd name="connsiteX89" fmla="*/ 446315 w 3603172"/>
              <a:gd name="connsiteY89" fmla="*/ 1609725 h 3188154"/>
              <a:gd name="connsiteX90" fmla="*/ 478972 w 3603172"/>
              <a:gd name="connsiteY90" fmla="*/ 1620611 h 3188154"/>
              <a:gd name="connsiteX91" fmla="*/ 511629 w 3603172"/>
              <a:gd name="connsiteY91" fmla="*/ 1642383 h 3188154"/>
              <a:gd name="connsiteX92" fmla="*/ 576943 w 3603172"/>
              <a:gd name="connsiteY92" fmla="*/ 1664154 h 3188154"/>
              <a:gd name="connsiteX93" fmla="*/ 740229 w 3603172"/>
              <a:gd name="connsiteY93" fmla="*/ 1718583 h 3188154"/>
              <a:gd name="connsiteX94" fmla="*/ 805543 w 3603172"/>
              <a:gd name="connsiteY94" fmla="*/ 1740354 h 3188154"/>
              <a:gd name="connsiteX95" fmla="*/ 838200 w 3603172"/>
              <a:gd name="connsiteY95" fmla="*/ 1751240 h 3188154"/>
              <a:gd name="connsiteX96" fmla="*/ 870857 w 3603172"/>
              <a:gd name="connsiteY96" fmla="*/ 1773011 h 3188154"/>
              <a:gd name="connsiteX97" fmla="*/ 914400 w 3603172"/>
              <a:gd name="connsiteY97" fmla="*/ 1794783 h 3188154"/>
              <a:gd name="connsiteX98" fmla="*/ 936172 w 3603172"/>
              <a:gd name="connsiteY98" fmla="*/ 1816554 h 3188154"/>
              <a:gd name="connsiteX99" fmla="*/ 968829 w 3603172"/>
              <a:gd name="connsiteY99" fmla="*/ 1838325 h 3188154"/>
              <a:gd name="connsiteX100" fmla="*/ 1012372 w 3603172"/>
              <a:gd name="connsiteY100" fmla="*/ 1881868 h 3188154"/>
              <a:gd name="connsiteX101" fmla="*/ 1045029 w 3603172"/>
              <a:gd name="connsiteY101" fmla="*/ 1979840 h 3188154"/>
              <a:gd name="connsiteX102" fmla="*/ 1055915 w 3603172"/>
              <a:gd name="connsiteY102" fmla="*/ 2012497 h 3188154"/>
              <a:gd name="connsiteX103" fmla="*/ 1066800 w 3603172"/>
              <a:gd name="connsiteY103" fmla="*/ 2045154 h 3188154"/>
              <a:gd name="connsiteX104" fmla="*/ 1088572 w 3603172"/>
              <a:gd name="connsiteY104" fmla="*/ 2066925 h 3188154"/>
              <a:gd name="connsiteX105" fmla="*/ 1121229 w 3603172"/>
              <a:gd name="connsiteY105" fmla="*/ 2121354 h 3188154"/>
              <a:gd name="connsiteX106" fmla="*/ 1164772 w 3603172"/>
              <a:gd name="connsiteY106" fmla="*/ 2175783 h 3188154"/>
              <a:gd name="connsiteX107" fmla="*/ 1197429 w 3603172"/>
              <a:gd name="connsiteY107" fmla="*/ 2186668 h 3188154"/>
              <a:gd name="connsiteX108" fmla="*/ 1230086 w 3603172"/>
              <a:gd name="connsiteY108" fmla="*/ 2208440 h 3188154"/>
              <a:gd name="connsiteX109" fmla="*/ 1295400 w 3603172"/>
              <a:gd name="connsiteY109" fmla="*/ 2230211 h 3188154"/>
              <a:gd name="connsiteX110" fmla="*/ 1328057 w 3603172"/>
              <a:gd name="connsiteY110" fmla="*/ 2241097 h 3188154"/>
              <a:gd name="connsiteX111" fmla="*/ 1447800 w 3603172"/>
              <a:gd name="connsiteY111" fmla="*/ 2262868 h 3188154"/>
              <a:gd name="connsiteX112" fmla="*/ 1621972 w 3603172"/>
              <a:gd name="connsiteY112" fmla="*/ 2284640 h 3188154"/>
              <a:gd name="connsiteX113" fmla="*/ 1719943 w 3603172"/>
              <a:gd name="connsiteY113" fmla="*/ 2295525 h 3188154"/>
              <a:gd name="connsiteX114" fmla="*/ 1861457 w 3603172"/>
              <a:gd name="connsiteY114" fmla="*/ 2317297 h 3188154"/>
              <a:gd name="connsiteX115" fmla="*/ 1894115 w 3603172"/>
              <a:gd name="connsiteY115" fmla="*/ 2328183 h 3188154"/>
              <a:gd name="connsiteX116" fmla="*/ 2046515 w 3603172"/>
              <a:gd name="connsiteY116" fmla="*/ 2349954 h 3188154"/>
              <a:gd name="connsiteX117" fmla="*/ 2111829 w 3603172"/>
              <a:gd name="connsiteY117" fmla="*/ 2371725 h 3188154"/>
              <a:gd name="connsiteX118" fmla="*/ 2144486 w 3603172"/>
              <a:gd name="connsiteY118" fmla="*/ 2382611 h 3188154"/>
              <a:gd name="connsiteX119" fmla="*/ 2264229 w 3603172"/>
              <a:gd name="connsiteY119" fmla="*/ 2404383 h 3188154"/>
              <a:gd name="connsiteX120" fmla="*/ 2296886 w 3603172"/>
              <a:gd name="connsiteY120" fmla="*/ 2426154 h 3188154"/>
              <a:gd name="connsiteX121" fmla="*/ 2329543 w 3603172"/>
              <a:gd name="connsiteY121" fmla="*/ 2491468 h 3188154"/>
              <a:gd name="connsiteX122" fmla="*/ 2351315 w 3603172"/>
              <a:gd name="connsiteY122" fmla="*/ 2524125 h 3188154"/>
              <a:gd name="connsiteX123" fmla="*/ 2373086 w 3603172"/>
              <a:gd name="connsiteY123" fmla="*/ 2589440 h 3188154"/>
              <a:gd name="connsiteX124" fmla="*/ 2351315 w 3603172"/>
              <a:gd name="connsiteY124" fmla="*/ 2665640 h 3188154"/>
              <a:gd name="connsiteX0" fmla="*/ 2351315 w 3603172"/>
              <a:gd name="connsiteY0" fmla="*/ 2665640 h 3188154"/>
              <a:gd name="connsiteX1" fmla="*/ 2351315 w 3603172"/>
              <a:gd name="connsiteY1" fmla="*/ 2937783 h 3188154"/>
              <a:gd name="connsiteX2" fmla="*/ 2405743 w 3603172"/>
              <a:gd name="connsiteY2" fmla="*/ 3003097 h 3188154"/>
              <a:gd name="connsiteX3" fmla="*/ 2438400 w 3603172"/>
              <a:gd name="connsiteY3" fmla="*/ 3024868 h 3188154"/>
              <a:gd name="connsiteX4" fmla="*/ 2481943 w 3603172"/>
              <a:gd name="connsiteY4" fmla="*/ 3035754 h 3188154"/>
              <a:gd name="connsiteX5" fmla="*/ 2536372 w 3603172"/>
              <a:gd name="connsiteY5" fmla="*/ 3068411 h 3188154"/>
              <a:gd name="connsiteX6" fmla="*/ 2558143 w 3603172"/>
              <a:gd name="connsiteY6" fmla="*/ 3090183 h 3188154"/>
              <a:gd name="connsiteX7" fmla="*/ 2623457 w 3603172"/>
              <a:gd name="connsiteY7" fmla="*/ 3111954 h 3188154"/>
              <a:gd name="connsiteX8" fmla="*/ 2667000 w 3603172"/>
              <a:gd name="connsiteY8" fmla="*/ 3133725 h 3188154"/>
              <a:gd name="connsiteX9" fmla="*/ 2743200 w 3603172"/>
              <a:gd name="connsiteY9" fmla="*/ 3155497 h 3188154"/>
              <a:gd name="connsiteX10" fmla="*/ 2852057 w 3603172"/>
              <a:gd name="connsiteY10" fmla="*/ 3188154 h 3188154"/>
              <a:gd name="connsiteX11" fmla="*/ 3243943 w 3603172"/>
              <a:gd name="connsiteY11" fmla="*/ 3177268 h 3188154"/>
              <a:gd name="connsiteX12" fmla="*/ 3309257 w 3603172"/>
              <a:gd name="connsiteY12" fmla="*/ 3144611 h 3188154"/>
              <a:gd name="connsiteX13" fmla="*/ 3341915 w 3603172"/>
              <a:gd name="connsiteY13" fmla="*/ 3133725 h 3188154"/>
              <a:gd name="connsiteX14" fmla="*/ 3396343 w 3603172"/>
              <a:gd name="connsiteY14" fmla="*/ 3068411 h 3188154"/>
              <a:gd name="connsiteX15" fmla="*/ 3418115 w 3603172"/>
              <a:gd name="connsiteY15" fmla="*/ 3003097 h 3188154"/>
              <a:gd name="connsiteX16" fmla="*/ 3439886 w 3603172"/>
              <a:gd name="connsiteY16" fmla="*/ 2926897 h 3188154"/>
              <a:gd name="connsiteX17" fmla="*/ 3461657 w 3603172"/>
              <a:gd name="connsiteY17" fmla="*/ 2818040 h 3188154"/>
              <a:gd name="connsiteX18" fmla="*/ 3472543 w 3603172"/>
              <a:gd name="connsiteY18" fmla="*/ 2524125 h 3188154"/>
              <a:gd name="connsiteX19" fmla="*/ 3483429 w 3603172"/>
              <a:gd name="connsiteY19" fmla="*/ 2491468 h 3188154"/>
              <a:gd name="connsiteX20" fmla="*/ 3505200 w 3603172"/>
              <a:gd name="connsiteY20" fmla="*/ 2393497 h 3188154"/>
              <a:gd name="connsiteX21" fmla="*/ 3526972 w 3603172"/>
              <a:gd name="connsiteY21" fmla="*/ 2360840 h 3188154"/>
              <a:gd name="connsiteX22" fmla="*/ 3548743 w 3603172"/>
              <a:gd name="connsiteY22" fmla="*/ 2295525 h 3188154"/>
              <a:gd name="connsiteX23" fmla="*/ 3559629 w 3603172"/>
              <a:gd name="connsiteY23" fmla="*/ 2262868 h 3188154"/>
              <a:gd name="connsiteX24" fmla="*/ 3592286 w 3603172"/>
              <a:gd name="connsiteY24" fmla="*/ 2121354 h 3188154"/>
              <a:gd name="connsiteX25" fmla="*/ 3603172 w 3603172"/>
              <a:gd name="connsiteY25" fmla="*/ 2034268 h 3188154"/>
              <a:gd name="connsiteX26" fmla="*/ 3592286 w 3603172"/>
              <a:gd name="connsiteY26" fmla="*/ 1794783 h 3188154"/>
              <a:gd name="connsiteX27" fmla="*/ 3526972 w 3603172"/>
              <a:gd name="connsiteY27" fmla="*/ 1685925 h 3188154"/>
              <a:gd name="connsiteX28" fmla="*/ 3505200 w 3603172"/>
              <a:gd name="connsiteY28" fmla="*/ 1653268 h 3188154"/>
              <a:gd name="connsiteX29" fmla="*/ 3407229 w 3603172"/>
              <a:gd name="connsiteY29" fmla="*/ 1609725 h 3188154"/>
              <a:gd name="connsiteX30" fmla="*/ 3374572 w 3603172"/>
              <a:gd name="connsiteY30" fmla="*/ 1598840 h 3188154"/>
              <a:gd name="connsiteX31" fmla="*/ 3341915 w 3603172"/>
              <a:gd name="connsiteY31" fmla="*/ 1587954 h 3188154"/>
              <a:gd name="connsiteX32" fmla="*/ 3156857 w 3603172"/>
              <a:gd name="connsiteY32" fmla="*/ 1566183 h 3188154"/>
              <a:gd name="connsiteX33" fmla="*/ 3026229 w 3603172"/>
              <a:gd name="connsiteY33" fmla="*/ 1544411 h 3188154"/>
              <a:gd name="connsiteX34" fmla="*/ 2971800 w 3603172"/>
              <a:gd name="connsiteY34" fmla="*/ 1533525 h 3188154"/>
              <a:gd name="connsiteX35" fmla="*/ 2873829 w 3603172"/>
              <a:gd name="connsiteY35" fmla="*/ 1522640 h 3188154"/>
              <a:gd name="connsiteX36" fmla="*/ 2819400 w 3603172"/>
              <a:gd name="connsiteY36" fmla="*/ 1511754 h 3188154"/>
              <a:gd name="connsiteX37" fmla="*/ 2623457 w 3603172"/>
              <a:gd name="connsiteY37" fmla="*/ 1489983 h 3188154"/>
              <a:gd name="connsiteX38" fmla="*/ 2558143 w 3603172"/>
              <a:gd name="connsiteY38" fmla="*/ 1479097 h 3188154"/>
              <a:gd name="connsiteX39" fmla="*/ 1621972 w 3603172"/>
              <a:gd name="connsiteY39" fmla="*/ 1457325 h 3188154"/>
              <a:gd name="connsiteX40" fmla="*/ 1480457 w 3603172"/>
              <a:gd name="connsiteY40" fmla="*/ 1446440 h 3188154"/>
              <a:gd name="connsiteX41" fmla="*/ 1436915 w 3603172"/>
              <a:gd name="connsiteY41" fmla="*/ 1435554 h 3188154"/>
              <a:gd name="connsiteX42" fmla="*/ 1415143 w 3603172"/>
              <a:gd name="connsiteY42" fmla="*/ 1413783 h 3188154"/>
              <a:gd name="connsiteX43" fmla="*/ 1393372 w 3603172"/>
              <a:gd name="connsiteY43" fmla="*/ 1348468 h 3188154"/>
              <a:gd name="connsiteX44" fmla="*/ 1382486 w 3603172"/>
              <a:gd name="connsiteY44" fmla="*/ 1304925 h 3188154"/>
              <a:gd name="connsiteX45" fmla="*/ 1360715 w 3603172"/>
              <a:gd name="connsiteY45" fmla="*/ 1272268 h 3188154"/>
              <a:gd name="connsiteX46" fmla="*/ 1338943 w 3603172"/>
              <a:gd name="connsiteY46" fmla="*/ 1163411 h 3188154"/>
              <a:gd name="connsiteX47" fmla="*/ 1328057 w 3603172"/>
              <a:gd name="connsiteY47" fmla="*/ 1108983 h 3188154"/>
              <a:gd name="connsiteX48" fmla="*/ 1306286 w 3603172"/>
              <a:gd name="connsiteY48" fmla="*/ 1043668 h 3188154"/>
              <a:gd name="connsiteX49" fmla="*/ 1284515 w 3603172"/>
              <a:gd name="connsiteY49" fmla="*/ 923925 h 3188154"/>
              <a:gd name="connsiteX50" fmla="*/ 1281793 w 3603172"/>
              <a:gd name="connsiteY50" fmla="*/ 834118 h 3188154"/>
              <a:gd name="connsiteX51" fmla="*/ 1277711 w 3603172"/>
              <a:gd name="connsiteY51" fmla="*/ 730704 h 3188154"/>
              <a:gd name="connsiteX52" fmla="*/ 1275670 w 3603172"/>
              <a:gd name="connsiteY52" fmla="*/ 496661 h 3188154"/>
              <a:gd name="connsiteX53" fmla="*/ 1253899 w 3603172"/>
              <a:gd name="connsiteY53" fmla="*/ 284390 h 3188154"/>
              <a:gd name="connsiteX54" fmla="*/ 1219200 w 3603172"/>
              <a:gd name="connsiteY54" fmla="*/ 183697 h 3188154"/>
              <a:gd name="connsiteX55" fmla="*/ 1192666 w 3603172"/>
              <a:gd name="connsiteY55" fmla="*/ 151721 h 3188154"/>
              <a:gd name="connsiteX56" fmla="*/ 1132115 w 3603172"/>
              <a:gd name="connsiteY56" fmla="*/ 85725 h 3188154"/>
              <a:gd name="connsiteX57" fmla="*/ 1099457 w 3603172"/>
              <a:gd name="connsiteY57" fmla="*/ 63954 h 3188154"/>
              <a:gd name="connsiteX58" fmla="*/ 1055915 w 3603172"/>
              <a:gd name="connsiteY58" fmla="*/ 53068 h 3188154"/>
              <a:gd name="connsiteX59" fmla="*/ 979715 w 3603172"/>
              <a:gd name="connsiteY59" fmla="*/ 31297 h 3188154"/>
              <a:gd name="connsiteX60" fmla="*/ 881743 w 3603172"/>
              <a:gd name="connsiteY60" fmla="*/ 20411 h 3188154"/>
              <a:gd name="connsiteX61" fmla="*/ 716416 w 3603172"/>
              <a:gd name="connsiteY61" fmla="*/ 0 h 3188154"/>
              <a:gd name="connsiteX62" fmla="*/ 457200 w 3603172"/>
              <a:gd name="connsiteY62" fmla="*/ 20411 h 3188154"/>
              <a:gd name="connsiteX63" fmla="*/ 424543 w 3603172"/>
              <a:gd name="connsiteY63" fmla="*/ 31297 h 3188154"/>
              <a:gd name="connsiteX64" fmla="*/ 315686 w 3603172"/>
              <a:gd name="connsiteY64" fmla="*/ 63954 h 3188154"/>
              <a:gd name="connsiteX65" fmla="*/ 250372 w 3603172"/>
              <a:gd name="connsiteY65" fmla="*/ 96611 h 3188154"/>
              <a:gd name="connsiteX66" fmla="*/ 195943 w 3603172"/>
              <a:gd name="connsiteY66" fmla="*/ 151040 h 3188154"/>
              <a:gd name="connsiteX67" fmla="*/ 163286 w 3603172"/>
              <a:gd name="connsiteY67" fmla="*/ 183697 h 3188154"/>
              <a:gd name="connsiteX68" fmla="*/ 130629 w 3603172"/>
              <a:gd name="connsiteY68" fmla="*/ 205468 h 3188154"/>
              <a:gd name="connsiteX69" fmla="*/ 108857 w 3603172"/>
              <a:gd name="connsiteY69" fmla="*/ 238125 h 3188154"/>
              <a:gd name="connsiteX70" fmla="*/ 97972 w 3603172"/>
              <a:gd name="connsiteY70" fmla="*/ 270783 h 3188154"/>
              <a:gd name="connsiteX71" fmla="*/ 76200 w 3603172"/>
              <a:gd name="connsiteY71" fmla="*/ 292554 h 3188154"/>
              <a:gd name="connsiteX72" fmla="*/ 43543 w 3603172"/>
              <a:gd name="connsiteY72" fmla="*/ 357868 h 3188154"/>
              <a:gd name="connsiteX73" fmla="*/ 10886 w 3603172"/>
              <a:gd name="connsiteY73" fmla="*/ 488497 h 3188154"/>
              <a:gd name="connsiteX74" fmla="*/ 0 w 3603172"/>
              <a:gd name="connsiteY74" fmla="*/ 684440 h 3188154"/>
              <a:gd name="connsiteX75" fmla="*/ 10886 w 3603172"/>
              <a:gd name="connsiteY75" fmla="*/ 1011011 h 3188154"/>
              <a:gd name="connsiteX76" fmla="*/ 21772 w 3603172"/>
              <a:gd name="connsiteY76" fmla="*/ 1065440 h 3188154"/>
              <a:gd name="connsiteX77" fmla="*/ 43543 w 3603172"/>
              <a:gd name="connsiteY77" fmla="*/ 1130754 h 3188154"/>
              <a:gd name="connsiteX78" fmla="*/ 54429 w 3603172"/>
              <a:gd name="connsiteY78" fmla="*/ 1163411 h 3188154"/>
              <a:gd name="connsiteX79" fmla="*/ 76200 w 3603172"/>
              <a:gd name="connsiteY79" fmla="*/ 1185183 h 3188154"/>
              <a:gd name="connsiteX80" fmla="*/ 119743 w 3603172"/>
              <a:gd name="connsiteY80" fmla="*/ 1250497 h 3188154"/>
              <a:gd name="connsiteX81" fmla="*/ 141515 w 3603172"/>
              <a:gd name="connsiteY81" fmla="*/ 1283154 h 3188154"/>
              <a:gd name="connsiteX82" fmla="*/ 174172 w 3603172"/>
              <a:gd name="connsiteY82" fmla="*/ 1348468 h 3188154"/>
              <a:gd name="connsiteX83" fmla="*/ 217715 w 3603172"/>
              <a:gd name="connsiteY83" fmla="*/ 1392011 h 3188154"/>
              <a:gd name="connsiteX84" fmla="*/ 261257 w 3603172"/>
              <a:gd name="connsiteY84" fmla="*/ 1446440 h 3188154"/>
              <a:gd name="connsiteX85" fmla="*/ 293915 w 3603172"/>
              <a:gd name="connsiteY85" fmla="*/ 1489983 h 3188154"/>
              <a:gd name="connsiteX86" fmla="*/ 326572 w 3603172"/>
              <a:gd name="connsiteY86" fmla="*/ 1511754 h 3188154"/>
              <a:gd name="connsiteX87" fmla="*/ 359229 w 3603172"/>
              <a:gd name="connsiteY87" fmla="*/ 1544411 h 3188154"/>
              <a:gd name="connsiteX88" fmla="*/ 424543 w 3603172"/>
              <a:gd name="connsiteY88" fmla="*/ 1587954 h 3188154"/>
              <a:gd name="connsiteX89" fmla="*/ 446315 w 3603172"/>
              <a:gd name="connsiteY89" fmla="*/ 1609725 h 3188154"/>
              <a:gd name="connsiteX90" fmla="*/ 478972 w 3603172"/>
              <a:gd name="connsiteY90" fmla="*/ 1620611 h 3188154"/>
              <a:gd name="connsiteX91" fmla="*/ 511629 w 3603172"/>
              <a:gd name="connsiteY91" fmla="*/ 1642383 h 3188154"/>
              <a:gd name="connsiteX92" fmla="*/ 576943 w 3603172"/>
              <a:gd name="connsiteY92" fmla="*/ 1664154 h 3188154"/>
              <a:gd name="connsiteX93" fmla="*/ 740229 w 3603172"/>
              <a:gd name="connsiteY93" fmla="*/ 1718583 h 3188154"/>
              <a:gd name="connsiteX94" fmla="*/ 805543 w 3603172"/>
              <a:gd name="connsiteY94" fmla="*/ 1740354 h 3188154"/>
              <a:gd name="connsiteX95" fmla="*/ 838200 w 3603172"/>
              <a:gd name="connsiteY95" fmla="*/ 1751240 h 3188154"/>
              <a:gd name="connsiteX96" fmla="*/ 870857 w 3603172"/>
              <a:gd name="connsiteY96" fmla="*/ 1773011 h 3188154"/>
              <a:gd name="connsiteX97" fmla="*/ 914400 w 3603172"/>
              <a:gd name="connsiteY97" fmla="*/ 1794783 h 3188154"/>
              <a:gd name="connsiteX98" fmla="*/ 936172 w 3603172"/>
              <a:gd name="connsiteY98" fmla="*/ 1816554 h 3188154"/>
              <a:gd name="connsiteX99" fmla="*/ 968829 w 3603172"/>
              <a:gd name="connsiteY99" fmla="*/ 1838325 h 3188154"/>
              <a:gd name="connsiteX100" fmla="*/ 1012372 w 3603172"/>
              <a:gd name="connsiteY100" fmla="*/ 1881868 h 3188154"/>
              <a:gd name="connsiteX101" fmla="*/ 1045029 w 3603172"/>
              <a:gd name="connsiteY101" fmla="*/ 1979840 h 3188154"/>
              <a:gd name="connsiteX102" fmla="*/ 1055915 w 3603172"/>
              <a:gd name="connsiteY102" fmla="*/ 2012497 h 3188154"/>
              <a:gd name="connsiteX103" fmla="*/ 1066800 w 3603172"/>
              <a:gd name="connsiteY103" fmla="*/ 2045154 h 3188154"/>
              <a:gd name="connsiteX104" fmla="*/ 1088572 w 3603172"/>
              <a:gd name="connsiteY104" fmla="*/ 2066925 h 3188154"/>
              <a:gd name="connsiteX105" fmla="*/ 1121229 w 3603172"/>
              <a:gd name="connsiteY105" fmla="*/ 2121354 h 3188154"/>
              <a:gd name="connsiteX106" fmla="*/ 1164772 w 3603172"/>
              <a:gd name="connsiteY106" fmla="*/ 2175783 h 3188154"/>
              <a:gd name="connsiteX107" fmla="*/ 1197429 w 3603172"/>
              <a:gd name="connsiteY107" fmla="*/ 2186668 h 3188154"/>
              <a:gd name="connsiteX108" fmla="*/ 1230086 w 3603172"/>
              <a:gd name="connsiteY108" fmla="*/ 2208440 h 3188154"/>
              <a:gd name="connsiteX109" fmla="*/ 1295400 w 3603172"/>
              <a:gd name="connsiteY109" fmla="*/ 2230211 h 3188154"/>
              <a:gd name="connsiteX110" fmla="*/ 1328057 w 3603172"/>
              <a:gd name="connsiteY110" fmla="*/ 2241097 h 3188154"/>
              <a:gd name="connsiteX111" fmla="*/ 1447800 w 3603172"/>
              <a:gd name="connsiteY111" fmla="*/ 2262868 h 3188154"/>
              <a:gd name="connsiteX112" fmla="*/ 1621972 w 3603172"/>
              <a:gd name="connsiteY112" fmla="*/ 2284640 h 3188154"/>
              <a:gd name="connsiteX113" fmla="*/ 1719943 w 3603172"/>
              <a:gd name="connsiteY113" fmla="*/ 2295525 h 3188154"/>
              <a:gd name="connsiteX114" fmla="*/ 1861457 w 3603172"/>
              <a:gd name="connsiteY114" fmla="*/ 2317297 h 3188154"/>
              <a:gd name="connsiteX115" fmla="*/ 1894115 w 3603172"/>
              <a:gd name="connsiteY115" fmla="*/ 2328183 h 3188154"/>
              <a:gd name="connsiteX116" fmla="*/ 2046515 w 3603172"/>
              <a:gd name="connsiteY116" fmla="*/ 2349954 h 3188154"/>
              <a:gd name="connsiteX117" fmla="*/ 2111829 w 3603172"/>
              <a:gd name="connsiteY117" fmla="*/ 2371725 h 3188154"/>
              <a:gd name="connsiteX118" fmla="*/ 2144486 w 3603172"/>
              <a:gd name="connsiteY118" fmla="*/ 2382611 h 3188154"/>
              <a:gd name="connsiteX119" fmla="*/ 2264229 w 3603172"/>
              <a:gd name="connsiteY119" fmla="*/ 2404383 h 3188154"/>
              <a:gd name="connsiteX120" fmla="*/ 2296886 w 3603172"/>
              <a:gd name="connsiteY120" fmla="*/ 2426154 h 3188154"/>
              <a:gd name="connsiteX121" fmla="*/ 2329543 w 3603172"/>
              <a:gd name="connsiteY121" fmla="*/ 2491468 h 3188154"/>
              <a:gd name="connsiteX122" fmla="*/ 2351315 w 3603172"/>
              <a:gd name="connsiteY122" fmla="*/ 2524125 h 3188154"/>
              <a:gd name="connsiteX123" fmla="*/ 2373086 w 3603172"/>
              <a:gd name="connsiteY123" fmla="*/ 2589440 h 3188154"/>
              <a:gd name="connsiteX124" fmla="*/ 2351315 w 3603172"/>
              <a:gd name="connsiteY124" fmla="*/ 2665640 h 3188154"/>
              <a:gd name="connsiteX0" fmla="*/ 2351315 w 3603172"/>
              <a:gd name="connsiteY0" fmla="*/ 2665640 h 3188154"/>
              <a:gd name="connsiteX1" fmla="*/ 2351315 w 3603172"/>
              <a:gd name="connsiteY1" fmla="*/ 2937783 h 3188154"/>
              <a:gd name="connsiteX2" fmla="*/ 2405743 w 3603172"/>
              <a:gd name="connsiteY2" fmla="*/ 3003097 h 3188154"/>
              <a:gd name="connsiteX3" fmla="*/ 2438400 w 3603172"/>
              <a:gd name="connsiteY3" fmla="*/ 3024868 h 3188154"/>
              <a:gd name="connsiteX4" fmla="*/ 2481943 w 3603172"/>
              <a:gd name="connsiteY4" fmla="*/ 3035754 h 3188154"/>
              <a:gd name="connsiteX5" fmla="*/ 2536372 w 3603172"/>
              <a:gd name="connsiteY5" fmla="*/ 3068411 h 3188154"/>
              <a:gd name="connsiteX6" fmla="*/ 2558143 w 3603172"/>
              <a:gd name="connsiteY6" fmla="*/ 3090183 h 3188154"/>
              <a:gd name="connsiteX7" fmla="*/ 2623457 w 3603172"/>
              <a:gd name="connsiteY7" fmla="*/ 3111954 h 3188154"/>
              <a:gd name="connsiteX8" fmla="*/ 2667000 w 3603172"/>
              <a:gd name="connsiteY8" fmla="*/ 3133725 h 3188154"/>
              <a:gd name="connsiteX9" fmla="*/ 2743200 w 3603172"/>
              <a:gd name="connsiteY9" fmla="*/ 3155497 h 3188154"/>
              <a:gd name="connsiteX10" fmla="*/ 2852057 w 3603172"/>
              <a:gd name="connsiteY10" fmla="*/ 3188154 h 3188154"/>
              <a:gd name="connsiteX11" fmla="*/ 3243943 w 3603172"/>
              <a:gd name="connsiteY11" fmla="*/ 3177268 h 3188154"/>
              <a:gd name="connsiteX12" fmla="*/ 3309257 w 3603172"/>
              <a:gd name="connsiteY12" fmla="*/ 3144611 h 3188154"/>
              <a:gd name="connsiteX13" fmla="*/ 3341915 w 3603172"/>
              <a:gd name="connsiteY13" fmla="*/ 3133725 h 3188154"/>
              <a:gd name="connsiteX14" fmla="*/ 3396343 w 3603172"/>
              <a:gd name="connsiteY14" fmla="*/ 3068411 h 3188154"/>
              <a:gd name="connsiteX15" fmla="*/ 3418115 w 3603172"/>
              <a:gd name="connsiteY15" fmla="*/ 3003097 h 3188154"/>
              <a:gd name="connsiteX16" fmla="*/ 3439886 w 3603172"/>
              <a:gd name="connsiteY16" fmla="*/ 2926897 h 3188154"/>
              <a:gd name="connsiteX17" fmla="*/ 3461657 w 3603172"/>
              <a:gd name="connsiteY17" fmla="*/ 2818040 h 3188154"/>
              <a:gd name="connsiteX18" fmla="*/ 3472543 w 3603172"/>
              <a:gd name="connsiteY18" fmla="*/ 2524125 h 3188154"/>
              <a:gd name="connsiteX19" fmla="*/ 3483429 w 3603172"/>
              <a:gd name="connsiteY19" fmla="*/ 2491468 h 3188154"/>
              <a:gd name="connsiteX20" fmla="*/ 3505200 w 3603172"/>
              <a:gd name="connsiteY20" fmla="*/ 2393497 h 3188154"/>
              <a:gd name="connsiteX21" fmla="*/ 3526972 w 3603172"/>
              <a:gd name="connsiteY21" fmla="*/ 2360840 h 3188154"/>
              <a:gd name="connsiteX22" fmla="*/ 3548743 w 3603172"/>
              <a:gd name="connsiteY22" fmla="*/ 2295525 h 3188154"/>
              <a:gd name="connsiteX23" fmla="*/ 3559629 w 3603172"/>
              <a:gd name="connsiteY23" fmla="*/ 2262868 h 3188154"/>
              <a:gd name="connsiteX24" fmla="*/ 3592286 w 3603172"/>
              <a:gd name="connsiteY24" fmla="*/ 2121354 h 3188154"/>
              <a:gd name="connsiteX25" fmla="*/ 3603172 w 3603172"/>
              <a:gd name="connsiteY25" fmla="*/ 2034268 h 3188154"/>
              <a:gd name="connsiteX26" fmla="*/ 3592286 w 3603172"/>
              <a:gd name="connsiteY26" fmla="*/ 1794783 h 3188154"/>
              <a:gd name="connsiteX27" fmla="*/ 3526972 w 3603172"/>
              <a:gd name="connsiteY27" fmla="*/ 1685925 h 3188154"/>
              <a:gd name="connsiteX28" fmla="*/ 3505200 w 3603172"/>
              <a:gd name="connsiteY28" fmla="*/ 1653268 h 3188154"/>
              <a:gd name="connsiteX29" fmla="*/ 3407229 w 3603172"/>
              <a:gd name="connsiteY29" fmla="*/ 1609725 h 3188154"/>
              <a:gd name="connsiteX30" fmla="*/ 3374572 w 3603172"/>
              <a:gd name="connsiteY30" fmla="*/ 1598840 h 3188154"/>
              <a:gd name="connsiteX31" fmla="*/ 3341915 w 3603172"/>
              <a:gd name="connsiteY31" fmla="*/ 1587954 h 3188154"/>
              <a:gd name="connsiteX32" fmla="*/ 3156857 w 3603172"/>
              <a:gd name="connsiteY32" fmla="*/ 1566183 h 3188154"/>
              <a:gd name="connsiteX33" fmla="*/ 3026229 w 3603172"/>
              <a:gd name="connsiteY33" fmla="*/ 1544411 h 3188154"/>
              <a:gd name="connsiteX34" fmla="*/ 2971800 w 3603172"/>
              <a:gd name="connsiteY34" fmla="*/ 1533525 h 3188154"/>
              <a:gd name="connsiteX35" fmla="*/ 2873829 w 3603172"/>
              <a:gd name="connsiteY35" fmla="*/ 1522640 h 3188154"/>
              <a:gd name="connsiteX36" fmla="*/ 2819400 w 3603172"/>
              <a:gd name="connsiteY36" fmla="*/ 1511754 h 3188154"/>
              <a:gd name="connsiteX37" fmla="*/ 2623457 w 3603172"/>
              <a:gd name="connsiteY37" fmla="*/ 1489983 h 3188154"/>
              <a:gd name="connsiteX38" fmla="*/ 2558143 w 3603172"/>
              <a:gd name="connsiteY38" fmla="*/ 1479097 h 3188154"/>
              <a:gd name="connsiteX39" fmla="*/ 1621972 w 3603172"/>
              <a:gd name="connsiteY39" fmla="*/ 1457325 h 3188154"/>
              <a:gd name="connsiteX40" fmla="*/ 1480457 w 3603172"/>
              <a:gd name="connsiteY40" fmla="*/ 1446440 h 3188154"/>
              <a:gd name="connsiteX41" fmla="*/ 1436915 w 3603172"/>
              <a:gd name="connsiteY41" fmla="*/ 1435554 h 3188154"/>
              <a:gd name="connsiteX42" fmla="*/ 1415143 w 3603172"/>
              <a:gd name="connsiteY42" fmla="*/ 1413783 h 3188154"/>
              <a:gd name="connsiteX43" fmla="*/ 1393372 w 3603172"/>
              <a:gd name="connsiteY43" fmla="*/ 1348468 h 3188154"/>
              <a:gd name="connsiteX44" fmla="*/ 1382486 w 3603172"/>
              <a:gd name="connsiteY44" fmla="*/ 1304925 h 3188154"/>
              <a:gd name="connsiteX45" fmla="*/ 1360715 w 3603172"/>
              <a:gd name="connsiteY45" fmla="*/ 1272268 h 3188154"/>
              <a:gd name="connsiteX46" fmla="*/ 1338943 w 3603172"/>
              <a:gd name="connsiteY46" fmla="*/ 1163411 h 3188154"/>
              <a:gd name="connsiteX47" fmla="*/ 1328057 w 3603172"/>
              <a:gd name="connsiteY47" fmla="*/ 1108983 h 3188154"/>
              <a:gd name="connsiteX48" fmla="*/ 1306286 w 3603172"/>
              <a:gd name="connsiteY48" fmla="*/ 1043668 h 3188154"/>
              <a:gd name="connsiteX49" fmla="*/ 1284515 w 3603172"/>
              <a:gd name="connsiteY49" fmla="*/ 923925 h 3188154"/>
              <a:gd name="connsiteX50" fmla="*/ 1277711 w 3603172"/>
              <a:gd name="connsiteY50" fmla="*/ 730704 h 3188154"/>
              <a:gd name="connsiteX51" fmla="*/ 1275670 w 3603172"/>
              <a:gd name="connsiteY51" fmla="*/ 496661 h 3188154"/>
              <a:gd name="connsiteX52" fmla="*/ 1253899 w 3603172"/>
              <a:gd name="connsiteY52" fmla="*/ 284390 h 3188154"/>
              <a:gd name="connsiteX53" fmla="*/ 1219200 w 3603172"/>
              <a:gd name="connsiteY53" fmla="*/ 183697 h 3188154"/>
              <a:gd name="connsiteX54" fmla="*/ 1192666 w 3603172"/>
              <a:gd name="connsiteY54" fmla="*/ 151721 h 3188154"/>
              <a:gd name="connsiteX55" fmla="*/ 1132115 w 3603172"/>
              <a:gd name="connsiteY55" fmla="*/ 85725 h 3188154"/>
              <a:gd name="connsiteX56" fmla="*/ 1099457 w 3603172"/>
              <a:gd name="connsiteY56" fmla="*/ 63954 h 3188154"/>
              <a:gd name="connsiteX57" fmla="*/ 1055915 w 3603172"/>
              <a:gd name="connsiteY57" fmla="*/ 53068 h 3188154"/>
              <a:gd name="connsiteX58" fmla="*/ 979715 w 3603172"/>
              <a:gd name="connsiteY58" fmla="*/ 31297 h 3188154"/>
              <a:gd name="connsiteX59" fmla="*/ 881743 w 3603172"/>
              <a:gd name="connsiteY59" fmla="*/ 20411 h 3188154"/>
              <a:gd name="connsiteX60" fmla="*/ 716416 w 3603172"/>
              <a:gd name="connsiteY60" fmla="*/ 0 h 3188154"/>
              <a:gd name="connsiteX61" fmla="*/ 457200 w 3603172"/>
              <a:gd name="connsiteY61" fmla="*/ 20411 h 3188154"/>
              <a:gd name="connsiteX62" fmla="*/ 424543 w 3603172"/>
              <a:gd name="connsiteY62" fmla="*/ 31297 h 3188154"/>
              <a:gd name="connsiteX63" fmla="*/ 315686 w 3603172"/>
              <a:gd name="connsiteY63" fmla="*/ 63954 h 3188154"/>
              <a:gd name="connsiteX64" fmla="*/ 250372 w 3603172"/>
              <a:gd name="connsiteY64" fmla="*/ 96611 h 3188154"/>
              <a:gd name="connsiteX65" fmla="*/ 195943 w 3603172"/>
              <a:gd name="connsiteY65" fmla="*/ 151040 h 3188154"/>
              <a:gd name="connsiteX66" fmla="*/ 163286 w 3603172"/>
              <a:gd name="connsiteY66" fmla="*/ 183697 h 3188154"/>
              <a:gd name="connsiteX67" fmla="*/ 130629 w 3603172"/>
              <a:gd name="connsiteY67" fmla="*/ 205468 h 3188154"/>
              <a:gd name="connsiteX68" fmla="*/ 108857 w 3603172"/>
              <a:gd name="connsiteY68" fmla="*/ 238125 h 3188154"/>
              <a:gd name="connsiteX69" fmla="*/ 97972 w 3603172"/>
              <a:gd name="connsiteY69" fmla="*/ 270783 h 3188154"/>
              <a:gd name="connsiteX70" fmla="*/ 76200 w 3603172"/>
              <a:gd name="connsiteY70" fmla="*/ 292554 h 3188154"/>
              <a:gd name="connsiteX71" fmla="*/ 43543 w 3603172"/>
              <a:gd name="connsiteY71" fmla="*/ 357868 h 3188154"/>
              <a:gd name="connsiteX72" fmla="*/ 10886 w 3603172"/>
              <a:gd name="connsiteY72" fmla="*/ 488497 h 3188154"/>
              <a:gd name="connsiteX73" fmla="*/ 0 w 3603172"/>
              <a:gd name="connsiteY73" fmla="*/ 684440 h 3188154"/>
              <a:gd name="connsiteX74" fmla="*/ 10886 w 3603172"/>
              <a:gd name="connsiteY74" fmla="*/ 1011011 h 3188154"/>
              <a:gd name="connsiteX75" fmla="*/ 21772 w 3603172"/>
              <a:gd name="connsiteY75" fmla="*/ 1065440 h 3188154"/>
              <a:gd name="connsiteX76" fmla="*/ 43543 w 3603172"/>
              <a:gd name="connsiteY76" fmla="*/ 1130754 h 3188154"/>
              <a:gd name="connsiteX77" fmla="*/ 54429 w 3603172"/>
              <a:gd name="connsiteY77" fmla="*/ 1163411 h 3188154"/>
              <a:gd name="connsiteX78" fmla="*/ 76200 w 3603172"/>
              <a:gd name="connsiteY78" fmla="*/ 1185183 h 3188154"/>
              <a:gd name="connsiteX79" fmla="*/ 119743 w 3603172"/>
              <a:gd name="connsiteY79" fmla="*/ 1250497 h 3188154"/>
              <a:gd name="connsiteX80" fmla="*/ 141515 w 3603172"/>
              <a:gd name="connsiteY80" fmla="*/ 1283154 h 3188154"/>
              <a:gd name="connsiteX81" fmla="*/ 174172 w 3603172"/>
              <a:gd name="connsiteY81" fmla="*/ 1348468 h 3188154"/>
              <a:gd name="connsiteX82" fmla="*/ 217715 w 3603172"/>
              <a:gd name="connsiteY82" fmla="*/ 1392011 h 3188154"/>
              <a:gd name="connsiteX83" fmla="*/ 261257 w 3603172"/>
              <a:gd name="connsiteY83" fmla="*/ 1446440 h 3188154"/>
              <a:gd name="connsiteX84" fmla="*/ 293915 w 3603172"/>
              <a:gd name="connsiteY84" fmla="*/ 1489983 h 3188154"/>
              <a:gd name="connsiteX85" fmla="*/ 326572 w 3603172"/>
              <a:gd name="connsiteY85" fmla="*/ 1511754 h 3188154"/>
              <a:gd name="connsiteX86" fmla="*/ 359229 w 3603172"/>
              <a:gd name="connsiteY86" fmla="*/ 1544411 h 3188154"/>
              <a:gd name="connsiteX87" fmla="*/ 424543 w 3603172"/>
              <a:gd name="connsiteY87" fmla="*/ 1587954 h 3188154"/>
              <a:gd name="connsiteX88" fmla="*/ 446315 w 3603172"/>
              <a:gd name="connsiteY88" fmla="*/ 1609725 h 3188154"/>
              <a:gd name="connsiteX89" fmla="*/ 478972 w 3603172"/>
              <a:gd name="connsiteY89" fmla="*/ 1620611 h 3188154"/>
              <a:gd name="connsiteX90" fmla="*/ 511629 w 3603172"/>
              <a:gd name="connsiteY90" fmla="*/ 1642383 h 3188154"/>
              <a:gd name="connsiteX91" fmla="*/ 576943 w 3603172"/>
              <a:gd name="connsiteY91" fmla="*/ 1664154 h 3188154"/>
              <a:gd name="connsiteX92" fmla="*/ 740229 w 3603172"/>
              <a:gd name="connsiteY92" fmla="*/ 1718583 h 3188154"/>
              <a:gd name="connsiteX93" fmla="*/ 805543 w 3603172"/>
              <a:gd name="connsiteY93" fmla="*/ 1740354 h 3188154"/>
              <a:gd name="connsiteX94" fmla="*/ 838200 w 3603172"/>
              <a:gd name="connsiteY94" fmla="*/ 1751240 h 3188154"/>
              <a:gd name="connsiteX95" fmla="*/ 870857 w 3603172"/>
              <a:gd name="connsiteY95" fmla="*/ 1773011 h 3188154"/>
              <a:gd name="connsiteX96" fmla="*/ 914400 w 3603172"/>
              <a:gd name="connsiteY96" fmla="*/ 1794783 h 3188154"/>
              <a:gd name="connsiteX97" fmla="*/ 936172 w 3603172"/>
              <a:gd name="connsiteY97" fmla="*/ 1816554 h 3188154"/>
              <a:gd name="connsiteX98" fmla="*/ 968829 w 3603172"/>
              <a:gd name="connsiteY98" fmla="*/ 1838325 h 3188154"/>
              <a:gd name="connsiteX99" fmla="*/ 1012372 w 3603172"/>
              <a:gd name="connsiteY99" fmla="*/ 1881868 h 3188154"/>
              <a:gd name="connsiteX100" fmla="*/ 1045029 w 3603172"/>
              <a:gd name="connsiteY100" fmla="*/ 1979840 h 3188154"/>
              <a:gd name="connsiteX101" fmla="*/ 1055915 w 3603172"/>
              <a:gd name="connsiteY101" fmla="*/ 2012497 h 3188154"/>
              <a:gd name="connsiteX102" fmla="*/ 1066800 w 3603172"/>
              <a:gd name="connsiteY102" fmla="*/ 2045154 h 3188154"/>
              <a:gd name="connsiteX103" fmla="*/ 1088572 w 3603172"/>
              <a:gd name="connsiteY103" fmla="*/ 2066925 h 3188154"/>
              <a:gd name="connsiteX104" fmla="*/ 1121229 w 3603172"/>
              <a:gd name="connsiteY104" fmla="*/ 2121354 h 3188154"/>
              <a:gd name="connsiteX105" fmla="*/ 1164772 w 3603172"/>
              <a:gd name="connsiteY105" fmla="*/ 2175783 h 3188154"/>
              <a:gd name="connsiteX106" fmla="*/ 1197429 w 3603172"/>
              <a:gd name="connsiteY106" fmla="*/ 2186668 h 3188154"/>
              <a:gd name="connsiteX107" fmla="*/ 1230086 w 3603172"/>
              <a:gd name="connsiteY107" fmla="*/ 2208440 h 3188154"/>
              <a:gd name="connsiteX108" fmla="*/ 1295400 w 3603172"/>
              <a:gd name="connsiteY108" fmla="*/ 2230211 h 3188154"/>
              <a:gd name="connsiteX109" fmla="*/ 1328057 w 3603172"/>
              <a:gd name="connsiteY109" fmla="*/ 2241097 h 3188154"/>
              <a:gd name="connsiteX110" fmla="*/ 1447800 w 3603172"/>
              <a:gd name="connsiteY110" fmla="*/ 2262868 h 3188154"/>
              <a:gd name="connsiteX111" fmla="*/ 1621972 w 3603172"/>
              <a:gd name="connsiteY111" fmla="*/ 2284640 h 3188154"/>
              <a:gd name="connsiteX112" fmla="*/ 1719943 w 3603172"/>
              <a:gd name="connsiteY112" fmla="*/ 2295525 h 3188154"/>
              <a:gd name="connsiteX113" fmla="*/ 1861457 w 3603172"/>
              <a:gd name="connsiteY113" fmla="*/ 2317297 h 3188154"/>
              <a:gd name="connsiteX114" fmla="*/ 1894115 w 3603172"/>
              <a:gd name="connsiteY114" fmla="*/ 2328183 h 3188154"/>
              <a:gd name="connsiteX115" fmla="*/ 2046515 w 3603172"/>
              <a:gd name="connsiteY115" fmla="*/ 2349954 h 3188154"/>
              <a:gd name="connsiteX116" fmla="*/ 2111829 w 3603172"/>
              <a:gd name="connsiteY116" fmla="*/ 2371725 h 3188154"/>
              <a:gd name="connsiteX117" fmla="*/ 2144486 w 3603172"/>
              <a:gd name="connsiteY117" fmla="*/ 2382611 h 3188154"/>
              <a:gd name="connsiteX118" fmla="*/ 2264229 w 3603172"/>
              <a:gd name="connsiteY118" fmla="*/ 2404383 h 3188154"/>
              <a:gd name="connsiteX119" fmla="*/ 2296886 w 3603172"/>
              <a:gd name="connsiteY119" fmla="*/ 2426154 h 3188154"/>
              <a:gd name="connsiteX120" fmla="*/ 2329543 w 3603172"/>
              <a:gd name="connsiteY120" fmla="*/ 2491468 h 3188154"/>
              <a:gd name="connsiteX121" fmla="*/ 2351315 w 3603172"/>
              <a:gd name="connsiteY121" fmla="*/ 2524125 h 3188154"/>
              <a:gd name="connsiteX122" fmla="*/ 2373086 w 3603172"/>
              <a:gd name="connsiteY122" fmla="*/ 2589440 h 3188154"/>
              <a:gd name="connsiteX123" fmla="*/ 2351315 w 3603172"/>
              <a:gd name="connsiteY123" fmla="*/ 2665640 h 3188154"/>
              <a:gd name="connsiteX0" fmla="*/ 2346552 w 3603172"/>
              <a:gd name="connsiteY0" fmla="*/ 2718028 h 3188154"/>
              <a:gd name="connsiteX1" fmla="*/ 2351315 w 3603172"/>
              <a:gd name="connsiteY1" fmla="*/ 2937783 h 3188154"/>
              <a:gd name="connsiteX2" fmla="*/ 2405743 w 3603172"/>
              <a:gd name="connsiteY2" fmla="*/ 3003097 h 3188154"/>
              <a:gd name="connsiteX3" fmla="*/ 2438400 w 3603172"/>
              <a:gd name="connsiteY3" fmla="*/ 3024868 h 3188154"/>
              <a:gd name="connsiteX4" fmla="*/ 2481943 w 3603172"/>
              <a:gd name="connsiteY4" fmla="*/ 3035754 h 3188154"/>
              <a:gd name="connsiteX5" fmla="*/ 2536372 w 3603172"/>
              <a:gd name="connsiteY5" fmla="*/ 3068411 h 3188154"/>
              <a:gd name="connsiteX6" fmla="*/ 2558143 w 3603172"/>
              <a:gd name="connsiteY6" fmla="*/ 3090183 h 3188154"/>
              <a:gd name="connsiteX7" fmla="*/ 2623457 w 3603172"/>
              <a:gd name="connsiteY7" fmla="*/ 3111954 h 3188154"/>
              <a:gd name="connsiteX8" fmla="*/ 2667000 w 3603172"/>
              <a:gd name="connsiteY8" fmla="*/ 3133725 h 3188154"/>
              <a:gd name="connsiteX9" fmla="*/ 2743200 w 3603172"/>
              <a:gd name="connsiteY9" fmla="*/ 3155497 h 3188154"/>
              <a:gd name="connsiteX10" fmla="*/ 2852057 w 3603172"/>
              <a:gd name="connsiteY10" fmla="*/ 3188154 h 3188154"/>
              <a:gd name="connsiteX11" fmla="*/ 3243943 w 3603172"/>
              <a:gd name="connsiteY11" fmla="*/ 3177268 h 3188154"/>
              <a:gd name="connsiteX12" fmla="*/ 3309257 w 3603172"/>
              <a:gd name="connsiteY12" fmla="*/ 3144611 h 3188154"/>
              <a:gd name="connsiteX13" fmla="*/ 3341915 w 3603172"/>
              <a:gd name="connsiteY13" fmla="*/ 3133725 h 3188154"/>
              <a:gd name="connsiteX14" fmla="*/ 3396343 w 3603172"/>
              <a:gd name="connsiteY14" fmla="*/ 3068411 h 3188154"/>
              <a:gd name="connsiteX15" fmla="*/ 3418115 w 3603172"/>
              <a:gd name="connsiteY15" fmla="*/ 3003097 h 3188154"/>
              <a:gd name="connsiteX16" fmla="*/ 3439886 w 3603172"/>
              <a:gd name="connsiteY16" fmla="*/ 2926897 h 3188154"/>
              <a:gd name="connsiteX17" fmla="*/ 3461657 w 3603172"/>
              <a:gd name="connsiteY17" fmla="*/ 2818040 h 3188154"/>
              <a:gd name="connsiteX18" fmla="*/ 3472543 w 3603172"/>
              <a:gd name="connsiteY18" fmla="*/ 2524125 h 3188154"/>
              <a:gd name="connsiteX19" fmla="*/ 3483429 w 3603172"/>
              <a:gd name="connsiteY19" fmla="*/ 2491468 h 3188154"/>
              <a:gd name="connsiteX20" fmla="*/ 3505200 w 3603172"/>
              <a:gd name="connsiteY20" fmla="*/ 2393497 h 3188154"/>
              <a:gd name="connsiteX21" fmla="*/ 3526972 w 3603172"/>
              <a:gd name="connsiteY21" fmla="*/ 2360840 h 3188154"/>
              <a:gd name="connsiteX22" fmla="*/ 3548743 w 3603172"/>
              <a:gd name="connsiteY22" fmla="*/ 2295525 h 3188154"/>
              <a:gd name="connsiteX23" fmla="*/ 3559629 w 3603172"/>
              <a:gd name="connsiteY23" fmla="*/ 2262868 h 3188154"/>
              <a:gd name="connsiteX24" fmla="*/ 3592286 w 3603172"/>
              <a:gd name="connsiteY24" fmla="*/ 2121354 h 3188154"/>
              <a:gd name="connsiteX25" fmla="*/ 3603172 w 3603172"/>
              <a:gd name="connsiteY25" fmla="*/ 2034268 h 3188154"/>
              <a:gd name="connsiteX26" fmla="*/ 3592286 w 3603172"/>
              <a:gd name="connsiteY26" fmla="*/ 1794783 h 3188154"/>
              <a:gd name="connsiteX27" fmla="*/ 3526972 w 3603172"/>
              <a:gd name="connsiteY27" fmla="*/ 1685925 h 3188154"/>
              <a:gd name="connsiteX28" fmla="*/ 3505200 w 3603172"/>
              <a:gd name="connsiteY28" fmla="*/ 1653268 h 3188154"/>
              <a:gd name="connsiteX29" fmla="*/ 3407229 w 3603172"/>
              <a:gd name="connsiteY29" fmla="*/ 1609725 h 3188154"/>
              <a:gd name="connsiteX30" fmla="*/ 3374572 w 3603172"/>
              <a:gd name="connsiteY30" fmla="*/ 1598840 h 3188154"/>
              <a:gd name="connsiteX31" fmla="*/ 3341915 w 3603172"/>
              <a:gd name="connsiteY31" fmla="*/ 1587954 h 3188154"/>
              <a:gd name="connsiteX32" fmla="*/ 3156857 w 3603172"/>
              <a:gd name="connsiteY32" fmla="*/ 1566183 h 3188154"/>
              <a:gd name="connsiteX33" fmla="*/ 3026229 w 3603172"/>
              <a:gd name="connsiteY33" fmla="*/ 1544411 h 3188154"/>
              <a:gd name="connsiteX34" fmla="*/ 2971800 w 3603172"/>
              <a:gd name="connsiteY34" fmla="*/ 1533525 h 3188154"/>
              <a:gd name="connsiteX35" fmla="*/ 2873829 w 3603172"/>
              <a:gd name="connsiteY35" fmla="*/ 1522640 h 3188154"/>
              <a:gd name="connsiteX36" fmla="*/ 2819400 w 3603172"/>
              <a:gd name="connsiteY36" fmla="*/ 1511754 h 3188154"/>
              <a:gd name="connsiteX37" fmla="*/ 2623457 w 3603172"/>
              <a:gd name="connsiteY37" fmla="*/ 1489983 h 3188154"/>
              <a:gd name="connsiteX38" fmla="*/ 2558143 w 3603172"/>
              <a:gd name="connsiteY38" fmla="*/ 1479097 h 3188154"/>
              <a:gd name="connsiteX39" fmla="*/ 1621972 w 3603172"/>
              <a:gd name="connsiteY39" fmla="*/ 1457325 h 3188154"/>
              <a:gd name="connsiteX40" fmla="*/ 1480457 w 3603172"/>
              <a:gd name="connsiteY40" fmla="*/ 1446440 h 3188154"/>
              <a:gd name="connsiteX41" fmla="*/ 1436915 w 3603172"/>
              <a:gd name="connsiteY41" fmla="*/ 1435554 h 3188154"/>
              <a:gd name="connsiteX42" fmla="*/ 1415143 w 3603172"/>
              <a:gd name="connsiteY42" fmla="*/ 1413783 h 3188154"/>
              <a:gd name="connsiteX43" fmla="*/ 1393372 w 3603172"/>
              <a:gd name="connsiteY43" fmla="*/ 1348468 h 3188154"/>
              <a:gd name="connsiteX44" fmla="*/ 1382486 w 3603172"/>
              <a:gd name="connsiteY44" fmla="*/ 1304925 h 3188154"/>
              <a:gd name="connsiteX45" fmla="*/ 1360715 w 3603172"/>
              <a:gd name="connsiteY45" fmla="*/ 1272268 h 3188154"/>
              <a:gd name="connsiteX46" fmla="*/ 1338943 w 3603172"/>
              <a:gd name="connsiteY46" fmla="*/ 1163411 h 3188154"/>
              <a:gd name="connsiteX47" fmla="*/ 1328057 w 3603172"/>
              <a:gd name="connsiteY47" fmla="*/ 1108983 h 3188154"/>
              <a:gd name="connsiteX48" fmla="*/ 1306286 w 3603172"/>
              <a:gd name="connsiteY48" fmla="*/ 1043668 h 3188154"/>
              <a:gd name="connsiteX49" fmla="*/ 1284515 w 3603172"/>
              <a:gd name="connsiteY49" fmla="*/ 923925 h 3188154"/>
              <a:gd name="connsiteX50" fmla="*/ 1277711 w 3603172"/>
              <a:gd name="connsiteY50" fmla="*/ 730704 h 3188154"/>
              <a:gd name="connsiteX51" fmla="*/ 1275670 w 3603172"/>
              <a:gd name="connsiteY51" fmla="*/ 496661 h 3188154"/>
              <a:gd name="connsiteX52" fmla="*/ 1253899 w 3603172"/>
              <a:gd name="connsiteY52" fmla="*/ 284390 h 3188154"/>
              <a:gd name="connsiteX53" fmla="*/ 1219200 w 3603172"/>
              <a:gd name="connsiteY53" fmla="*/ 183697 h 3188154"/>
              <a:gd name="connsiteX54" fmla="*/ 1192666 w 3603172"/>
              <a:gd name="connsiteY54" fmla="*/ 151721 h 3188154"/>
              <a:gd name="connsiteX55" fmla="*/ 1132115 w 3603172"/>
              <a:gd name="connsiteY55" fmla="*/ 85725 h 3188154"/>
              <a:gd name="connsiteX56" fmla="*/ 1099457 w 3603172"/>
              <a:gd name="connsiteY56" fmla="*/ 63954 h 3188154"/>
              <a:gd name="connsiteX57" fmla="*/ 1055915 w 3603172"/>
              <a:gd name="connsiteY57" fmla="*/ 53068 h 3188154"/>
              <a:gd name="connsiteX58" fmla="*/ 979715 w 3603172"/>
              <a:gd name="connsiteY58" fmla="*/ 31297 h 3188154"/>
              <a:gd name="connsiteX59" fmla="*/ 881743 w 3603172"/>
              <a:gd name="connsiteY59" fmla="*/ 20411 h 3188154"/>
              <a:gd name="connsiteX60" fmla="*/ 716416 w 3603172"/>
              <a:gd name="connsiteY60" fmla="*/ 0 h 3188154"/>
              <a:gd name="connsiteX61" fmla="*/ 457200 w 3603172"/>
              <a:gd name="connsiteY61" fmla="*/ 20411 h 3188154"/>
              <a:gd name="connsiteX62" fmla="*/ 424543 w 3603172"/>
              <a:gd name="connsiteY62" fmla="*/ 31297 h 3188154"/>
              <a:gd name="connsiteX63" fmla="*/ 315686 w 3603172"/>
              <a:gd name="connsiteY63" fmla="*/ 63954 h 3188154"/>
              <a:gd name="connsiteX64" fmla="*/ 250372 w 3603172"/>
              <a:gd name="connsiteY64" fmla="*/ 96611 h 3188154"/>
              <a:gd name="connsiteX65" fmla="*/ 195943 w 3603172"/>
              <a:gd name="connsiteY65" fmla="*/ 151040 h 3188154"/>
              <a:gd name="connsiteX66" fmla="*/ 163286 w 3603172"/>
              <a:gd name="connsiteY66" fmla="*/ 183697 h 3188154"/>
              <a:gd name="connsiteX67" fmla="*/ 130629 w 3603172"/>
              <a:gd name="connsiteY67" fmla="*/ 205468 h 3188154"/>
              <a:gd name="connsiteX68" fmla="*/ 108857 w 3603172"/>
              <a:gd name="connsiteY68" fmla="*/ 238125 h 3188154"/>
              <a:gd name="connsiteX69" fmla="*/ 97972 w 3603172"/>
              <a:gd name="connsiteY69" fmla="*/ 270783 h 3188154"/>
              <a:gd name="connsiteX70" fmla="*/ 76200 w 3603172"/>
              <a:gd name="connsiteY70" fmla="*/ 292554 h 3188154"/>
              <a:gd name="connsiteX71" fmla="*/ 43543 w 3603172"/>
              <a:gd name="connsiteY71" fmla="*/ 357868 h 3188154"/>
              <a:gd name="connsiteX72" fmla="*/ 10886 w 3603172"/>
              <a:gd name="connsiteY72" fmla="*/ 488497 h 3188154"/>
              <a:gd name="connsiteX73" fmla="*/ 0 w 3603172"/>
              <a:gd name="connsiteY73" fmla="*/ 684440 h 3188154"/>
              <a:gd name="connsiteX74" fmla="*/ 10886 w 3603172"/>
              <a:gd name="connsiteY74" fmla="*/ 1011011 h 3188154"/>
              <a:gd name="connsiteX75" fmla="*/ 21772 w 3603172"/>
              <a:gd name="connsiteY75" fmla="*/ 1065440 h 3188154"/>
              <a:gd name="connsiteX76" fmla="*/ 43543 w 3603172"/>
              <a:gd name="connsiteY76" fmla="*/ 1130754 h 3188154"/>
              <a:gd name="connsiteX77" fmla="*/ 54429 w 3603172"/>
              <a:gd name="connsiteY77" fmla="*/ 1163411 h 3188154"/>
              <a:gd name="connsiteX78" fmla="*/ 76200 w 3603172"/>
              <a:gd name="connsiteY78" fmla="*/ 1185183 h 3188154"/>
              <a:gd name="connsiteX79" fmla="*/ 119743 w 3603172"/>
              <a:gd name="connsiteY79" fmla="*/ 1250497 h 3188154"/>
              <a:gd name="connsiteX80" fmla="*/ 141515 w 3603172"/>
              <a:gd name="connsiteY80" fmla="*/ 1283154 h 3188154"/>
              <a:gd name="connsiteX81" fmla="*/ 174172 w 3603172"/>
              <a:gd name="connsiteY81" fmla="*/ 1348468 h 3188154"/>
              <a:gd name="connsiteX82" fmla="*/ 217715 w 3603172"/>
              <a:gd name="connsiteY82" fmla="*/ 1392011 h 3188154"/>
              <a:gd name="connsiteX83" fmla="*/ 261257 w 3603172"/>
              <a:gd name="connsiteY83" fmla="*/ 1446440 h 3188154"/>
              <a:gd name="connsiteX84" fmla="*/ 293915 w 3603172"/>
              <a:gd name="connsiteY84" fmla="*/ 1489983 h 3188154"/>
              <a:gd name="connsiteX85" fmla="*/ 326572 w 3603172"/>
              <a:gd name="connsiteY85" fmla="*/ 1511754 h 3188154"/>
              <a:gd name="connsiteX86" fmla="*/ 359229 w 3603172"/>
              <a:gd name="connsiteY86" fmla="*/ 1544411 h 3188154"/>
              <a:gd name="connsiteX87" fmla="*/ 424543 w 3603172"/>
              <a:gd name="connsiteY87" fmla="*/ 1587954 h 3188154"/>
              <a:gd name="connsiteX88" fmla="*/ 446315 w 3603172"/>
              <a:gd name="connsiteY88" fmla="*/ 1609725 h 3188154"/>
              <a:gd name="connsiteX89" fmla="*/ 478972 w 3603172"/>
              <a:gd name="connsiteY89" fmla="*/ 1620611 h 3188154"/>
              <a:gd name="connsiteX90" fmla="*/ 511629 w 3603172"/>
              <a:gd name="connsiteY90" fmla="*/ 1642383 h 3188154"/>
              <a:gd name="connsiteX91" fmla="*/ 576943 w 3603172"/>
              <a:gd name="connsiteY91" fmla="*/ 1664154 h 3188154"/>
              <a:gd name="connsiteX92" fmla="*/ 740229 w 3603172"/>
              <a:gd name="connsiteY92" fmla="*/ 1718583 h 3188154"/>
              <a:gd name="connsiteX93" fmla="*/ 805543 w 3603172"/>
              <a:gd name="connsiteY93" fmla="*/ 1740354 h 3188154"/>
              <a:gd name="connsiteX94" fmla="*/ 838200 w 3603172"/>
              <a:gd name="connsiteY94" fmla="*/ 1751240 h 3188154"/>
              <a:gd name="connsiteX95" fmla="*/ 870857 w 3603172"/>
              <a:gd name="connsiteY95" fmla="*/ 1773011 h 3188154"/>
              <a:gd name="connsiteX96" fmla="*/ 914400 w 3603172"/>
              <a:gd name="connsiteY96" fmla="*/ 1794783 h 3188154"/>
              <a:gd name="connsiteX97" fmla="*/ 936172 w 3603172"/>
              <a:gd name="connsiteY97" fmla="*/ 1816554 h 3188154"/>
              <a:gd name="connsiteX98" fmla="*/ 968829 w 3603172"/>
              <a:gd name="connsiteY98" fmla="*/ 1838325 h 3188154"/>
              <a:gd name="connsiteX99" fmla="*/ 1012372 w 3603172"/>
              <a:gd name="connsiteY99" fmla="*/ 1881868 h 3188154"/>
              <a:gd name="connsiteX100" fmla="*/ 1045029 w 3603172"/>
              <a:gd name="connsiteY100" fmla="*/ 1979840 h 3188154"/>
              <a:gd name="connsiteX101" fmla="*/ 1055915 w 3603172"/>
              <a:gd name="connsiteY101" fmla="*/ 2012497 h 3188154"/>
              <a:gd name="connsiteX102" fmla="*/ 1066800 w 3603172"/>
              <a:gd name="connsiteY102" fmla="*/ 2045154 h 3188154"/>
              <a:gd name="connsiteX103" fmla="*/ 1088572 w 3603172"/>
              <a:gd name="connsiteY103" fmla="*/ 2066925 h 3188154"/>
              <a:gd name="connsiteX104" fmla="*/ 1121229 w 3603172"/>
              <a:gd name="connsiteY104" fmla="*/ 2121354 h 3188154"/>
              <a:gd name="connsiteX105" fmla="*/ 1164772 w 3603172"/>
              <a:gd name="connsiteY105" fmla="*/ 2175783 h 3188154"/>
              <a:gd name="connsiteX106" fmla="*/ 1197429 w 3603172"/>
              <a:gd name="connsiteY106" fmla="*/ 2186668 h 3188154"/>
              <a:gd name="connsiteX107" fmla="*/ 1230086 w 3603172"/>
              <a:gd name="connsiteY107" fmla="*/ 2208440 h 3188154"/>
              <a:gd name="connsiteX108" fmla="*/ 1295400 w 3603172"/>
              <a:gd name="connsiteY108" fmla="*/ 2230211 h 3188154"/>
              <a:gd name="connsiteX109" fmla="*/ 1328057 w 3603172"/>
              <a:gd name="connsiteY109" fmla="*/ 2241097 h 3188154"/>
              <a:gd name="connsiteX110" fmla="*/ 1447800 w 3603172"/>
              <a:gd name="connsiteY110" fmla="*/ 2262868 h 3188154"/>
              <a:gd name="connsiteX111" fmla="*/ 1621972 w 3603172"/>
              <a:gd name="connsiteY111" fmla="*/ 2284640 h 3188154"/>
              <a:gd name="connsiteX112" fmla="*/ 1719943 w 3603172"/>
              <a:gd name="connsiteY112" fmla="*/ 2295525 h 3188154"/>
              <a:gd name="connsiteX113" fmla="*/ 1861457 w 3603172"/>
              <a:gd name="connsiteY113" fmla="*/ 2317297 h 3188154"/>
              <a:gd name="connsiteX114" fmla="*/ 1894115 w 3603172"/>
              <a:gd name="connsiteY114" fmla="*/ 2328183 h 3188154"/>
              <a:gd name="connsiteX115" fmla="*/ 2046515 w 3603172"/>
              <a:gd name="connsiteY115" fmla="*/ 2349954 h 3188154"/>
              <a:gd name="connsiteX116" fmla="*/ 2111829 w 3603172"/>
              <a:gd name="connsiteY116" fmla="*/ 2371725 h 3188154"/>
              <a:gd name="connsiteX117" fmla="*/ 2144486 w 3603172"/>
              <a:gd name="connsiteY117" fmla="*/ 2382611 h 3188154"/>
              <a:gd name="connsiteX118" fmla="*/ 2264229 w 3603172"/>
              <a:gd name="connsiteY118" fmla="*/ 2404383 h 3188154"/>
              <a:gd name="connsiteX119" fmla="*/ 2296886 w 3603172"/>
              <a:gd name="connsiteY119" fmla="*/ 2426154 h 3188154"/>
              <a:gd name="connsiteX120" fmla="*/ 2329543 w 3603172"/>
              <a:gd name="connsiteY120" fmla="*/ 2491468 h 3188154"/>
              <a:gd name="connsiteX121" fmla="*/ 2351315 w 3603172"/>
              <a:gd name="connsiteY121" fmla="*/ 2524125 h 3188154"/>
              <a:gd name="connsiteX122" fmla="*/ 2373086 w 3603172"/>
              <a:gd name="connsiteY122" fmla="*/ 2589440 h 3188154"/>
              <a:gd name="connsiteX123" fmla="*/ 2346552 w 3603172"/>
              <a:gd name="connsiteY123" fmla="*/ 2718028 h 3188154"/>
              <a:gd name="connsiteX0" fmla="*/ 2346552 w 3603172"/>
              <a:gd name="connsiteY0" fmla="*/ 2718028 h 3188154"/>
              <a:gd name="connsiteX1" fmla="*/ 2351315 w 3603172"/>
              <a:gd name="connsiteY1" fmla="*/ 2937783 h 3188154"/>
              <a:gd name="connsiteX2" fmla="*/ 2405743 w 3603172"/>
              <a:gd name="connsiteY2" fmla="*/ 3003097 h 3188154"/>
              <a:gd name="connsiteX3" fmla="*/ 2438400 w 3603172"/>
              <a:gd name="connsiteY3" fmla="*/ 3024868 h 3188154"/>
              <a:gd name="connsiteX4" fmla="*/ 2481943 w 3603172"/>
              <a:gd name="connsiteY4" fmla="*/ 3035754 h 3188154"/>
              <a:gd name="connsiteX5" fmla="*/ 2536372 w 3603172"/>
              <a:gd name="connsiteY5" fmla="*/ 3068411 h 3188154"/>
              <a:gd name="connsiteX6" fmla="*/ 2558143 w 3603172"/>
              <a:gd name="connsiteY6" fmla="*/ 3090183 h 3188154"/>
              <a:gd name="connsiteX7" fmla="*/ 2623457 w 3603172"/>
              <a:gd name="connsiteY7" fmla="*/ 3111954 h 3188154"/>
              <a:gd name="connsiteX8" fmla="*/ 2667000 w 3603172"/>
              <a:gd name="connsiteY8" fmla="*/ 3133725 h 3188154"/>
              <a:gd name="connsiteX9" fmla="*/ 2743200 w 3603172"/>
              <a:gd name="connsiteY9" fmla="*/ 3155497 h 3188154"/>
              <a:gd name="connsiteX10" fmla="*/ 2852057 w 3603172"/>
              <a:gd name="connsiteY10" fmla="*/ 3188154 h 3188154"/>
              <a:gd name="connsiteX11" fmla="*/ 3243943 w 3603172"/>
              <a:gd name="connsiteY11" fmla="*/ 3177268 h 3188154"/>
              <a:gd name="connsiteX12" fmla="*/ 3309257 w 3603172"/>
              <a:gd name="connsiteY12" fmla="*/ 3144611 h 3188154"/>
              <a:gd name="connsiteX13" fmla="*/ 3341915 w 3603172"/>
              <a:gd name="connsiteY13" fmla="*/ 3133725 h 3188154"/>
              <a:gd name="connsiteX14" fmla="*/ 3396343 w 3603172"/>
              <a:gd name="connsiteY14" fmla="*/ 3068411 h 3188154"/>
              <a:gd name="connsiteX15" fmla="*/ 3418115 w 3603172"/>
              <a:gd name="connsiteY15" fmla="*/ 3003097 h 3188154"/>
              <a:gd name="connsiteX16" fmla="*/ 3439886 w 3603172"/>
              <a:gd name="connsiteY16" fmla="*/ 2926897 h 3188154"/>
              <a:gd name="connsiteX17" fmla="*/ 3461657 w 3603172"/>
              <a:gd name="connsiteY17" fmla="*/ 2818040 h 3188154"/>
              <a:gd name="connsiteX18" fmla="*/ 3472543 w 3603172"/>
              <a:gd name="connsiteY18" fmla="*/ 2524125 h 3188154"/>
              <a:gd name="connsiteX19" fmla="*/ 3483429 w 3603172"/>
              <a:gd name="connsiteY19" fmla="*/ 2491468 h 3188154"/>
              <a:gd name="connsiteX20" fmla="*/ 3505200 w 3603172"/>
              <a:gd name="connsiteY20" fmla="*/ 2393497 h 3188154"/>
              <a:gd name="connsiteX21" fmla="*/ 3526972 w 3603172"/>
              <a:gd name="connsiteY21" fmla="*/ 2360840 h 3188154"/>
              <a:gd name="connsiteX22" fmla="*/ 3548743 w 3603172"/>
              <a:gd name="connsiteY22" fmla="*/ 2295525 h 3188154"/>
              <a:gd name="connsiteX23" fmla="*/ 3559629 w 3603172"/>
              <a:gd name="connsiteY23" fmla="*/ 2262868 h 3188154"/>
              <a:gd name="connsiteX24" fmla="*/ 3592286 w 3603172"/>
              <a:gd name="connsiteY24" fmla="*/ 2121354 h 3188154"/>
              <a:gd name="connsiteX25" fmla="*/ 3603172 w 3603172"/>
              <a:gd name="connsiteY25" fmla="*/ 2034268 h 3188154"/>
              <a:gd name="connsiteX26" fmla="*/ 3592286 w 3603172"/>
              <a:gd name="connsiteY26" fmla="*/ 1794783 h 3188154"/>
              <a:gd name="connsiteX27" fmla="*/ 3526972 w 3603172"/>
              <a:gd name="connsiteY27" fmla="*/ 1685925 h 3188154"/>
              <a:gd name="connsiteX28" fmla="*/ 3505200 w 3603172"/>
              <a:gd name="connsiteY28" fmla="*/ 1653268 h 3188154"/>
              <a:gd name="connsiteX29" fmla="*/ 3407229 w 3603172"/>
              <a:gd name="connsiteY29" fmla="*/ 1609725 h 3188154"/>
              <a:gd name="connsiteX30" fmla="*/ 3374572 w 3603172"/>
              <a:gd name="connsiteY30" fmla="*/ 1598840 h 3188154"/>
              <a:gd name="connsiteX31" fmla="*/ 3341915 w 3603172"/>
              <a:gd name="connsiteY31" fmla="*/ 1587954 h 3188154"/>
              <a:gd name="connsiteX32" fmla="*/ 3156857 w 3603172"/>
              <a:gd name="connsiteY32" fmla="*/ 1566183 h 3188154"/>
              <a:gd name="connsiteX33" fmla="*/ 3026229 w 3603172"/>
              <a:gd name="connsiteY33" fmla="*/ 1544411 h 3188154"/>
              <a:gd name="connsiteX34" fmla="*/ 2971800 w 3603172"/>
              <a:gd name="connsiteY34" fmla="*/ 1533525 h 3188154"/>
              <a:gd name="connsiteX35" fmla="*/ 2873829 w 3603172"/>
              <a:gd name="connsiteY35" fmla="*/ 1522640 h 3188154"/>
              <a:gd name="connsiteX36" fmla="*/ 2819400 w 3603172"/>
              <a:gd name="connsiteY36" fmla="*/ 1511754 h 3188154"/>
              <a:gd name="connsiteX37" fmla="*/ 2623457 w 3603172"/>
              <a:gd name="connsiteY37" fmla="*/ 1489983 h 3188154"/>
              <a:gd name="connsiteX38" fmla="*/ 2558143 w 3603172"/>
              <a:gd name="connsiteY38" fmla="*/ 1479097 h 3188154"/>
              <a:gd name="connsiteX39" fmla="*/ 1621972 w 3603172"/>
              <a:gd name="connsiteY39" fmla="*/ 1457325 h 3188154"/>
              <a:gd name="connsiteX40" fmla="*/ 1480457 w 3603172"/>
              <a:gd name="connsiteY40" fmla="*/ 1446440 h 3188154"/>
              <a:gd name="connsiteX41" fmla="*/ 1436915 w 3603172"/>
              <a:gd name="connsiteY41" fmla="*/ 1435554 h 3188154"/>
              <a:gd name="connsiteX42" fmla="*/ 1415143 w 3603172"/>
              <a:gd name="connsiteY42" fmla="*/ 1413783 h 3188154"/>
              <a:gd name="connsiteX43" fmla="*/ 1393372 w 3603172"/>
              <a:gd name="connsiteY43" fmla="*/ 1348468 h 3188154"/>
              <a:gd name="connsiteX44" fmla="*/ 1382486 w 3603172"/>
              <a:gd name="connsiteY44" fmla="*/ 1304925 h 3188154"/>
              <a:gd name="connsiteX45" fmla="*/ 1360715 w 3603172"/>
              <a:gd name="connsiteY45" fmla="*/ 1272268 h 3188154"/>
              <a:gd name="connsiteX46" fmla="*/ 1338943 w 3603172"/>
              <a:gd name="connsiteY46" fmla="*/ 1163411 h 3188154"/>
              <a:gd name="connsiteX47" fmla="*/ 1328057 w 3603172"/>
              <a:gd name="connsiteY47" fmla="*/ 1108983 h 3188154"/>
              <a:gd name="connsiteX48" fmla="*/ 1306286 w 3603172"/>
              <a:gd name="connsiteY48" fmla="*/ 1043668 h 3188154"/>
              <a:gd name="connsiteX49" fmla="*/ 1284515 w 3603172"/>
              <a:gd name="connsiteY49" fmla="*/ 923925 h 3188154"/>
              <a:gd name="connsiteX50" fmla="*/ 1277711 w 3603172"/>
              <a:gd name="connsiteY50" fmla="*/ 730704 h 3188154"/>
              <a:gd name="connsiteX51" fmla="*/ 1275670 w 3603172"/>
              <a:gd name="connsiteY51" fmla="*/ 496661 h 3188154"/>
              <a:gd name="connsiteX52" fmla="*/ 1253899 w 3603172"/>
              <a:gd name="connsiteY52" fmla="*/ 284390 h 3188154"/>
              <a:gd name="connsiteX53" fmla="*/ 1219200 w 3603172"/>
              <a:gd name="connsiteY53" fmla="*/ 183697 h 3188154"/>
              <a:gd name="connsiteX54" fmla="*/ 1192666 w 3603172"/>
              <a:gd name="connsiteY54" fmla="*/ 151721 h 3188154"/>
              <a:gd name="connsiteX55" fmla="*/ 1132115 w 3603172"/>
              <a:gd name="connsiteY55" fmla="*/ 85725 h 3188154"/>
              <a:gd name="connsiteX56" fmla="*/ 1099457 w 3603172"/>
              <a:gd name="connsiteY56" fmla="*/ 63954 h 3188154"/>
              <a:gd name="connsiteX57" fmla="*/ 1055915 w 3603172"/>
              <a:gd name="connsiteY57" fmla="*/ 53068 h 3188154"/>
              <a:gd name="connsiteX58" fmla="*/ 979715 w 3603172"/>
              <a:gd name="connsiteY58" fmla="*/ 31297 h 3188154"/>
              <a:gd name="connsiteX59" fmla="*/ 881743 w 3603172"/>
              <a:gd name="connsiteY59" fmla="*/ 20411 h 3188154"/>
              <a:gd name="connsiteX60" fmla="*/ 716416 w 3603172"/>
              <a:gd name="connsiteY60" fmla="*/ 0 h 3188154"/>
              <a:gd name="connsiteX61" fmla="*/ 457200 w 3603172"/>
              <a:gd name="connsiteY61" fmla="*/ 20411 h 3188154"/>
              <a:gd name="connsiteX62" fmla="*/ 424543 w 3603172"/>
              <a:gd name="connsiteY62" fmla="*/ 31297 h 3188154"/>
              <a:gd name="connsiteX63" fmla="*/ 315686 w 3603172"/>
              <a:gd name="connsiteY63" fmla="*/ 63954 h 3188154"/>
              <a:gd name="connsiteX64" fmla="*/ 250372 w 3603172"/>
              <a:gd name="connsiteY64" fmla="*/ 96611 h 3188154"/>
              <a:gd name="connsiteX65" fmla="*/ 195943 w 3603172"/>
              <a:gd name="connsiteY65" fmla="*/ 151040 h 3188154"/>
              <a:gd name="connsiteX66" fmla="*/ 163286 w 3603172"/>
              <a:gd name="connsiteY66" fmla="*/ 183697 h 3188154"/>
              <a:gd name="connsiteX67" fmla="*/ 130629 w 3603172"/>
              <a:gd name="connsiteY67" fmla="*/ 205468 h 3188154"/>
              <a:gd name="connsiteX68" fmla="*/ 108857 w 3603172"/>
              <a:gd name="connsiteY68" fmla="*/ 238125 h 3188154"/>
              <a:gd name="connsiteX69" fmla="*/ 97972 w 3603172"/>
              <a:gd name="connsiteY69" fmla="*/ 270783 h 3188154"/>
              <a:gd name="connsiteX70" fmla="*/ 76200 w 3603172"/>
              <a:gd name="connsiteY70" fmla="*/ 292554 h 3188154"/>
              <a:gd name="connsiteX71" fmla="*/ 43543 w 3603172"/>
              <a:gd name="connsiteY71" fmla="*/ 357868 h 3188154"/>
              <a:gd name="connsiteX72" fmla="*/ 10886 w 3603172"/>
              <a:gd name="connsiteY72" fmla="*/ 488497 h 3188154"/>
              <a:gd name="connsiteX73" fmla="*/ 0 w 3603172"/>
              <a:gd name="connsiteY73" fmla="*/ 684440 h 3188154"/>
              <a:gd name="connsiteX74" fmla="*/ 10886 w 3603172"/>
              <a:gd name="connsiteY74" fmla="*/ 1011011 h 3188154"/>
              <a:gd name="connsiteX75" fmla="*/ 21772 w 3603172"/>
              <a:gd name="connsiteY75" fmla="*/ 1065440 h 3188154"/>
              <a:gd name="connsiteX76" fmla="*/ 43543 w 3603172"/>
              <a:gd name="connsiteY76" fmla="*/ 1130754 h 3188154"/>
              <a:gd name="connsiteX77" fmla="*/ 54429 w 3603172"/>
              <a:gd name="connsiteY77" fmla="*/ 1163411 h 3188154"/>
              <a:gd name="connsiteX78" fmla="*/ 76200 w 3603172"/>
              <a:gd name="connsiteY78" fmla="*/ 1185183 h 3188154"/>
              <a:gd name="connsiteX79" fmla="*/ 119743 w 3603172"/>
              <a:gd name="connsiteY79" fmla="*/ 1250497 h 3188154"/>
              <a:gd name="connsiteX80" fmla="*/ 141515 w 3603172"/>
              <a:gd name="connsiteY80" fmla="*/ 1283154 h 3188154"/>
              <a:gd name="connsiteX81" fmla="*/ 174172 w 3603172"/>
              <a:gd name="connsiteY81" fmla="*/ 1348468 h 3188154"/>
              <a:gd name="connsiteX82" fmla="*/ 217715 w 3603172"/>
              <a:gd name="connsiteY82" fmla="*/ 1392011 h 3188154"/>
              <a:gd name="connsiteX83" fmla="*/ 261257 w 3603172"/>
              <a:gd name="connsiteY83" fmla="*/ 1446440 h 3188154"/>
              <a:gd name="connsiteX84" fmla="*/ 293915 w 3603172"/>
              <a:gd name="connsiteY84" fmla="*/ 1489983 h 3188154"/>
              <a:gd name="connsiteX85" fmla="*/ 326572 w 3603172"/>
              <a:gd name="connsiteY85" fmla="*/ 1511754 h 3188154"/>
              <a:gd name="connsiteX86" fmla="*/ 359229 w 3603172"/>
              <a:gd name="connsiteY86" fmla="*/ 1544411 h 3188154"/>
              <a:gd name="connsiteX87" fmla="*/ 424543 w 3603172"/>
              <a:gd name="connsiteY87" fmla="*/ 1587954 h 3188154"/>
              <a:gd name="connsiteX88" fmla="*/ 446315 w 3603172"/>
              <a:gd name="connsiteY88" fmla="*/ 1609725 h 3188154"/>
              <a:gd name="connsiteX89" fmla="*/ 478972 w 3603172"/>
              <a:gd name="connsiteY89" fmla="*/ 1620611 h 3188154"/>
              <a:gd name="connsiteX90" fmla="*/ 511629 w 3603172"/>
              <a:gd name="connsiteY90" fmla="*/ 1642383 h 3188154"/>
              <a:gd name="connsiteX91" fmla="*/ 576943 w 3603172"/>
              <a:gd name="connsiteY91" fmla="*/ 1664154 h 3188154"/>
              <a:gd name="connsiteX92" fmla="*/ 740229 w 3603172"/>
              <a:gd name="connsiteY92" fmla="*/ 1718583 h 3188154"/>
              <a:gd name="connsiteX93" fmla="*/ 805543 w 3603172"/>
              <a:gd name="connsiteY93" fmla="*/ 1740354 h 3188154"/>
              <a:gd name="connsiteX94" fmla="*/ 838200 w 3603172"/>
              <a:gd name="connsiteY94" fmla="*/ 1751240 h 3188154"/>
              <a:gd name="connsiteX95" fmla="*/ 870857 w 3603172"/>
              <a:gd name="connsiteY95" fmla="*/ 1773011 h 3188154"/>
              <a:gd name="connsiteX96" fmla="*/ 914400 w 3603172"/>
              <a:gd name="connsiteY96" fmla="*/ 1794783 h 3188154"/>
              <a:gd name="connsiteX97" fmla="*/ 936172 w 3603172"/>
              <a:gd name="connsiteY97" fmla="*/ 1816554 h 3188154"/>
              <a:gd name="connsiteX98" fmla="*/ 968829 w 3603172"/>
              <a:gd name="connsiteY98" fmla="*/ 1838325 h 3188154"/>
              <a:gd name="connsiteX99" fmla="*/ 1012372 w 3603172"/>
              <a:gd name="connsiteY99" fmla="*/ 1881868 h 3188154"/>
              <a:gd name="connsiteX100" fmla="*/ 1045029 w 3603172"/>
              <a:gd name="connsiteY100" fmla="*/ 1979840 h 3188154"/>
              <a:gd name="connsiteX101" fmla="*/ 1055915 w 3603172"/>
              <a:gd name="connsiteY101" fmla="*/ 2012497 h 3188154"/>
              <a:gd name="connsiteX102" fmla="*/ 1066800 w 3603172"/>
              <a:gd name="connsiteY102" fmla="*/ 2045154 h 3188154"/>
              <a:gd name="connsiteX103" fmla="*/ 1088572 w 3603172"/>
              <a:gd name="connsiteY103" fmla="*/ 2066925 h 3188154"/>
              <a:gd name="connsiteX104" fmla="*/ 1121229 w 3603172"/>
              <a:gd name="connsiteY104" fmla="*/ 2121354 h 3188154"/>
              <a:gd name="connsiteX105" fmla="*/ 1164772 w 3603172"/>
              <a:gd name="connsiteY105" fmla="*/ 2175783 h 3188154"/>
              <a:gd name="connsiteX106" fmla="*/ 1197429 w 3603172"/>
              <a:gd name="connsiteY106" fmla="*/ 2186668 h 3188154"/>
              <a:gd name="connsiteX107" fmla="*/ 1230086 w 3603172"/>
              <a:gd name="connsiteY107" fmla="*/ 2208440 h 3188154"/>
              <a:gd name="connsiteX108" fmla="*/ 1295400 w 3603172"/>
              <a:gd name="connsiteY108" fmla="*/ 2230211 h 3188154"/>
              <a:gd name="connsiteX109" fmla="*/ 1328057 w 3603172"/>
              <a:gd name="connsiteY109" fmla="*/ 2241097 h 3188154"/>
              <a:gd name="connsiteX110" fmla="*/ 1447800 w 3603172"/>
              <a:gd name="connsiteY110" fmla="*/ 2262868 h 3188154"/>
              <a:gd name="connsiteX111" fmla="*/ 1621972 w 3603172"/>
              <a:gd name="connsiteY111" fmla="*/ 2284640 h 3188154"/>
              <a:gd name="connsiteX112" fmla="*/ 1719943 w 3603172"/>
              <a:gd name="connsiteY112" fmla="*/ 2295525 h 3188154"/>
              <a:gd name="connsiteX113" fmla="*/ 1861457 w 3603172"/>
              <a:gd name="connsiteY113" fmla="*/ 2317297 h 3188154"/>
              <a:gd name="connsiteX114" fmla="*/ 1894115 w 3603172"/>
              <a:gd name="connsiteY114" fmla="*/ 2328183 h 3188154"/>
              <a:gd name="connsiteX115" fmla="*/ 2046515 w 3603172"/>
              <a:gd name="connsiteY115" fmla="*/ 2349954 h 3188154"/>
              <a:gd name="connsiteX116" fmla="*/ 2111829 w 3603172"/>
              <a:gd name="connsiteY116" fmla="*/ 2371725 h 3188154"/>
              <a:gd name="connsiteX117" fmla="*/ 2144486 w 3603172"/>
              <a:gd name="connsiteY117" fmla="*/ 2382611 h 3188154"/>
              <a:gd name="connsiteX118" fmla="*/ 2264229 w 3603172"/>
              <a:gd name="connsiteY118" fmla="*/ 2404383 h 3188154"/>
              <a:gd name="connsiteX119" fmla="*/ 2296886 w 3603172"/>
              <a:gd name="connsiteY119" fmla="*/ 2426154 h 3188154"/>
              <a:gd name="connsiteX120" fmla="*/ 2329543 w 3603172"/>
              <a:gd name="connsiteY120" fmla="*/ 2491468 h 3188154"/>
              <a:gd name="connsiteX121" fmla="*/ 2351315 w 3603172"/>
              <a:gd name="connsiteY121" fmla="*/ 2524125 h 3188154"/>
              <a:gd name="connsiteX122" fmla="*/ 2349273 w 3603172"/>
              <a:gd name="connsiteY122" fmla="*/ 2589440 h 3188154"/>
              <a:gd name="connsiteX123" fmla="*/ 2346552 w 3603172"/>
              <a:gd name="connsiteY123" fmla="*/ 2718028 h 3188154"/>
              <a:gd name="connsiteX0" fmla="*/ 2346552 w 3603172"/>
              <a:gd name="connsiteY0" fmla="*/ 2718028 h 3188154"/>
              <a:gd name="connsiteX1" fmla="*/ 2351315 w 3603172"/>
              <a:gd name="connsiteY1" fmla="*/ 2937783 h 3188154"/>
              <a:gd name="connsiteX2" fmla="*/ 2405743 w 3603172"/>
              <a:gd name="connsiteY2" fmla="*/ 3003097 h 3188154"/>
              <a:gd name="connsiteX3" fmla="*/ 2438400 w 3603172"/>
              <a:gd name="connsiteY3" fmla="*/ 3024868 h 3188154"/>
              <a:gd name="connsiteX4" fmla="*/ 2481943 w 3603172"/>
              <a:gd name="connsiteY4" fmla="*/ 3035754 h 3188154"/>
              <a:gd name="connsiteX5" fmla="*/ 2536372 w 3603172"/>
              <a:gd name="connsiteY5" fmla="*/ 3068411 h 3188154"/>
              <a:gd name="connsiteX6" fmla="*/ 2558143 w 3603172"/>
              <a:gd name="connsiteY6" fmla="*/ 3090183 h 3188154"/>
              <a:gd name="connsiteX7" fmla="*/ 2623457 w 3603172"/>
              <a:gd name="connsiteY7" fmla="*/ 3111954 h 3188154"/>
              <a:gd name="connsiteX8" fmla="*/ 2667000 w 3603172"/>
              <a:gd name="connsiteY8" fmla="*/ 3133725 h 3188154"/>
              <a:gd name="connsiteX9" fmla="*/ 2743200 w 3603172"/>
              <a:gd name="connsiteY9" fmla="*/ 3155497 h 3188154"/>
              <a:gd name="connsiteX10" fmla="*/ 2852057 w 3603172"/>
              <a:gd name="connsiteY10" fmla="*/ 3188154 h 3188154"/>
              <a:gd name="connsiteX11" fmla="*/ 3243943 w 3603172"/>
              <a:gd name="connsiteY11" fmla="*/ 3177268 h 3188154"/>
              <a:gd name="connsiteX12" fmla="*/ 3309257 w 3603172"/>
              <a:gd name="connsiteY12" fmla="*/ 3144611 h 3188154"/>
              <a:gd name="connsiteX13" fmla="*/ 3341915 w 3603172"/>
              <a:gd name="connsiteY13" fmla="*/ 3133725 h 3188154"/>
              <a:gd name="connsiteX14" fmla="*/ 3396343 w 3603172"/>
              <a:gd name="connsiteY14" fmla="*/ 3068411 h 3188154"/>
              <a:gd name="connsiteX15" fmla="*/ 3418115 w 3603172"/>
              <a:gd name="connsiteY15" fmla="*/ 3003097 h 3188154"/>
              <a:gd name="connsiteX16" fmla="*/ 3439886 w 3603172"/>
              <a:gd name="connsiteY16" fmla="*/ 2926897 h 3188154"/>
              <a:gd name="connsiteX17" fmla="*/ 3461657 w 3603172"/>
              <a:gd name="connsiteY17" fmla="*/ 2818040 h 3188154"/>
              <a:gd name="connsiteX18" fmla="*/ 3472543 w 3603172"/>
              <a:gd name="connsiteY18" fmla="*/ 2524125 h 3188154"/>
              <a:gd name="connsiteX19" fmla="*/ 3483429 w 3603172"/>
              <a:gd name="connsiteY19" fmla="*/ 2491468 h 3188154"/>
              <a:gd name="connsiteX20" fmla="*/ 3505200 w 3603172"/>
              <a:gd name="connsiteY20" fmla="*/ 2393497 h 3188154"/>
              <a:gd name="connsiteX21" fmla="*/ 3526972 w 3603172"/>
              <a:gd name="connsiteY21" fmla="*/ 2360840 h 3188154"/>
              <a:gd name="connsiteX22" fmla="*/ 3548743 w 3603172"/>
              <a:gd name="connsiteY22" fmla="*/ 2295525 h 3188154"/>
              <a:gd name="connsiteX23" fmla="*/ 3559629 w 3603172"/>
              <a:gd name="connsiteY23" fmla="*/ 2262868 h 3188154"/>
              <a:gd name="connsiteX24" fmla="*/ 3592286 w 3603172"/>
              <a:gd name="connsiteY24" fmla="*/ 2121354 h 3188154"/>
              <a:gd name="connsiteX25" fmla="*/ 3603172 w 3603172"/>
              <a:gd name="connsiteY25" fmla="*/ 2034268 h 3188154"/>
              <a:gd name="connsiteX26" fmla="*/ 3592286 w 3603172"/>
              <a:gd name="connsiteY26" fmla="*/ 1794783 h 3188154"/>
              <a:gd name="connsiteX27" fmla="*/ 3526972 w 3603172"/>
              <a:gd name="connsiteY27" fmla="*/ 1685925 h 3188154"/>
              <a:gd name="connsiteX28" fmla="*/ 3505200 w 3603172"/>
              <a:gd name="connsiteY28" fmla="*/ 1653268 h 3188154"/>
              <a:gd name="connsiteX29" fmla="*/ 3407229 w 3603172"/>
              <a:gd name="connsiteY29" fmla="*/ 1609725 h 3188154"/>
              <a:gd name="connsiteX30" fmla="*/ 3374572 w 3603172"/>
              <a:gd name="connsiteY30" fmla="*/ 1598840 h 3188154"/>
              <a:gd name="connsiteX31" fmla="*/ 3341915 w 3603172"/>
              <a:gd name="connsiteY31" fmla="*/ 1587954 h 3188154"/>
              <a:gd name="connsiteX32" fmla="*/ 3156857 w 3603172"/>
              <a:gd name="connsiteY32" fmla="*/ 1566183 h 3188154"/>
              <a:gd name="connsiteX33" fmla="*/ 3026229 w 3603172"/>
              <a:gd name="connsiteY33" fmla="*/ 1544411 h 3188154"/>
              <a:gd name="connsiteX34" fmla="*/ 2971800 w 3603172"/>
              <a:gd name="connsiteY34" fmla="*/ 1533525 h 3188154"/>
              <a:gd name="connsiteX35" fmla="*/ 2873829 w 3603172"/>
              <a:gd name="connsiteY35" fmla="*/ 1522640 h 3188154"/>
              <a:gd name="connsiteX36" fmla="*/ 2819400 w 3603172"/>
              <a:gd name="connsiteY36" fmla="*/ 1511754 h 3188154"/>
              <a:gd name="connsiteX37" fmla="*/ 2623457 w 3603172"/>
              <a:gd name="connsiteY37" fmla="*/ 1489983 h 3188154"/>
              <a:gd name="connsiteX38" fmla="*/ 2558143 w 3603172"/>
              <a:gd name="connsiteY38" fmla="*/ 1479097 h 3188154"/>
              <a:gd name="connsiteX39" fmla="*/ 1621972 w 3603172"/>
              <a:gd name="connsiteY39" fmla="*/ 1457325 h 3188154"/>
              <a:gd name="connsiteX40" fmla="*/ 1480457 w 3603172"/>
              <a:gd name="connsiteY40" fmla="*/ 1446440 h 3188154"/>
              <a:gd name="connsiteX41" fmla="*/ 1436915 w 3603172"/>
              <a:gd name="connsiteY41" fmla="*/ 1435554 h 3188154"/>
              <a:gd name="connsiteX42" fmla="*/ 1415143 w 3603172"/>
              <a:gd name="connsiteY42" fmla="*/ 1413783 h 3188154"/>
              <a:gd name="connsiteX43" fmla="*/ 1393372 w 3603172"/>
              <a:gd name="connsiteY43" fmla="*/ 1348468 h 3188154"/>
              <a:gd name="connsiteX44" fmla="*/ 1382486 w 3603172"/>
              <a:gd name="connsiteY44" fmla="*/ 1304925 h 3188154"/>
              <a:gd name="connsiteX45" fmla="*/ 1360715 w 3603172"/>
              <a:gd name="connsiteY45" fmla="*/ 1272268 h 3188154"/>
              <a:gd name="connsiteX46" fmla="*/ 1338943 w 3603172"/>
              <a:gd name="connsiteY46" fmla="*/ 1163411 h 3188154"/>
              <a:gd name="connsiteX47" fmla="*/ 1328057 w 3603172"/>
              <a:gd name="connsiteY47" fmla="*/ 1108983 h 3188154"/>
              <a:gd name="connsiteX48" fmla="*/ 1306286 w 3603172"/>
              <a:gd name="connsiteY48" fmla="*/ 1043668 h 3188154"/>
              <a:gd name="connsiteX49" fmla="*/ 1284515 w 3603172"/>
              <a:gd name="connsiteY49" fmla="*/ 923925 h 3188154"/>
              <a:gd name="connsiteX50" fmla="*/ 1277711 w 3603172"/>
              <a:gd name="connsiteY50" fmla="*/ 730704 h 3188154"/>
              <a:gd name="connsiteX51" fmla="*/ 1275670 w 3603172"/>
              <a:gd name="connsiteY51" fmla="*/ 496661 h 3188154"/>
              <a:gd name="connsiteX52" fmla="*/ 1253899 w 3603172"/>
              <a:gd name="connsiteY52" fmla="*/ 284390 h 3188154"/>
              <a:gd name="connsiteX53" fmla="*/ 1219200 w 3603172"/>
              <a:gd name="connsiteY53" fmla="*/ 183697 h 3188154"/>
              <a:gd name="connsiteX54" fmla="*/ 1192666 w 3603172"/>
              <a:gd name="connsiteY54" fmla="*/ 151721 h 3188154"/>
              <a:gd name="connsiteX55" fmla="*/ 1132115 w 3603172"/>
              <a:gd name="connsiteY55" fmla="*/ 85725 h 3188154"/>
              <a:gd name="connsiteX56" fmla="*/ 1099457 w 3603172"/>
              <a:gd name="connsiteY56" fmla="*/ 63954 h 3188154"/>
              <a:gd name="connsiteX57" fmla="*/ 1055915 w 3603172"/>
              <a:gd name="connsiteY57" fmla="*/ 53068 h 3188154"/>
              <a:gd name="connsiteX58" fmla="*/ 979715 w 3603172"/>
              <a:gd name="connsiteY58" fmla="*/ 31297 h 3188154"/>
              <a:gd name="connsiteX59" fmla="*/ 881743 w 3603172"/>
              <a:gd name="connsiteY59" fmla="*/ 20411 h 3188154"/>
              <a:gd name="connsiteX60" fmla="*/ 716416 w 3603172"/>
              <a:gd name="connsiteY60" fmla="*/ 0 h 3188154"/>
              <a:gd name="connsiteX61" fmla="*/ 457200 w 3603172"/>
              <a:gd name="connsiteY61" fmla="*/ 20411 h 3188154"/>
              <a:gd name="connsiteX62" fmla="*/ 424543 w 3603172"/>
              <a:gd name="connsiteY62" fmla="*/ 31297 h 3188154"/>
              <a:gd name="connsiteX63" fmla="*/ 315686 w 3603172"/>
              <a:gd name="connsiteY63" fmla="*/ 63954 h 3188154"/>
              <a:gd name="connsiteX64" fmla="*/ 250372 w 3603172"/>
              <a:gd name="connsiteY64" fmla="*/ 96611 h 3188154"/>
              <a:gd name="connsiteX65" fmla="*/ 195943 w 3603172"/>
              <a:gd name="connsiteY65" fmla="*/ 151040 h 3188154"/>
              <a:gd name="connsiteX66" fmla="*/ 163286 w 3603172"/>
              <a:gd name="connsiteY66" fmla="*/ 183697 h 3188154"/>
              <a:gd name="connsiteX67" fmla="*/ 130629 w 3603172"/>
              <a:gd name="connsiteY67" fmla="*/ 205468 h 3188154"/>
              <a:gd name="connsiteX68" fmla="*/ 108857 w 3603172"/>
              <a:gd name="connsiteY68" fmla="*/ 238125 h 3188154"/>
              <a:gd name="connsiteX69" fmla="*/ 97972 w 3603172"/>
              <a:gd name="connsiteY69" fmla="*/ 270783 h 3188154"/>
              <a:gd name="connsiteX70" fmla="*/ 76200 w 3603172"/>
              <a:gd name="connsiteY70" fmla="*/ 292554 h 3188154"/>
              <a:gd name="connsiteX71" fmla="*/ 43543 w 3603172"/>
              <a:gd name="connsiteY71" fmla="*/ 357868 h 3188154"/>
              <a:gd name="connsiteX72" fmla="*/ 10886 w 3603172"/>
              <a:gd name="connsiteY72" fmla="*/ 488497 h 3188154"/>
              <a:gd name="connsiteX73" fmla="*/ 0 w 3603172"/>
              <a:gd name="connsiteY73" fmla="*/ 684440 h 3188154"/>
              <a:gd name="connsiteX74" fmla="*/ 10886 w 3603172"/>
              <a:gd name="connsiteY74" fmla="*/ 1011011 h 3188154"/>
              <a:gd name="connsiteX75" fmla="*/ 21772 w 3603172"/>
              <a:gd name="connsiteY75" fmla="*/ 1065440 h 3188154"/>
              <a:gd name="connsiteX76" fmla="*/ 43543 w 3603172"/>
              <a:gd name="connsiteY76" fmla="*/ 1130754 h 3188154"/>
              <a:gd name="connsiteX77" fmla="*/ 54429 w 3603172"/>
              <a:gd name="connsiteY77" fmla="*/ 1163411 h 3188154"/>
              <a:gd name="connsiteX78" fmla="*/ 76200 w 3603172"/>
              <a:gd name="connsiteY78" fmla="*/ 1185183 h 3188154"/>
              <a:gd name="connsiteX79" fmla="*/ 119743 w 3603172"/>
              <a:gd name="connsiteY79" fmla="*/ 1250497 h 3188154"/>
              <a:gd name="connsiteX80" fmla="*/ 141515 w 3603172"/>
              <a:gd name="connsiteY80" fmla="*/ 1283154 h 3188154"/>
              <a:gd name="connsiteX81" fmla="*/ 174172 w 3603172"/>
              <a:gd name="connsiteY81" fmla="*/ 1348468 h 3188154"/>
              <a:gd name="connsiteX82" fmla="*/ 217715 w 3603172"/>
              <a:gd name="connsiteY82" fmla="*/ 1392011 h 3188154"/>
              <a:gd name="connsiteX83" fmla="*/ 261257 w 3603172"/>
              <a:gd name="connsiteY83" fmla="*/ 1446440 h 3188154"/>
              <a:gd name="connsiteX84" fmla="*/ 293915 w 3603172"/>
              <a:gd name="connsiteY84" fmla="*/ 1489983 h 3188154"/>
              <a:gd name="connsiteX85" fmla="*/ 326572 w 3603172"/>
              <a:gd name="connsiteY85" fmla="*/ 1511754 h 3188154"/>
              <a:gd name="connsiteX86" fmla="*/ 359229 w 3603172"/>
              <a:gd name="connsiteY86" fmla="*/ 1544411 h 3188154"/>
              <a:gd name="connsiteX87" fmla="*/ 424543 w 3603172"/>
              <a:gd name="connsiteY87" fmla="*/ 1587954 h 3188154"/>
              <a:gd name="connsiteX88" fmla="*/ 446315 w 3603172"/>
              <a:gd name="connsiteY88" fmla="*/ 1609725 h 3188154"/>
              <a:gd name="connsiteX89" fmla="*/ 478972 w 3603172"/>
              <a:gd name="connsiteY89" fmla="*/ 1620611 h 3188154"/>
              <a:gd name="connsiteX90" fmla="*/ 511629 w 3603172"/>
              <a:gd name="connsiteY90" fmla="*/ 1642383 h 3188154"/>
              <a:gd name="connsiteX91" fmla="*/ 576943 w 3603172"/>
              <a:gd name="connsiteY91" fmla="*/ 1664154 h 3188154"/>
              <a:gd name="connsiteX92" fmla="*/ 740229 w 3603172"/>
              <a:gd name="connsiteY92" fmla="*/ 1718583 h 3188154"/>
              <a:gd name="connsiteX93" fmla="*/ 805543 w 3603172"/>
              <a:gd name="connsiteY93" fmla="*/ 1740354 h 3188154"/>
              <a:gd name="connsiteX94" fmla="*/ 838200 w 3603172"/>
              <a:gd name="connsiteY94" fmla="*/ 1751240 h 3188154"/>
              <a:gd name="connsiteX95" fmla="*/ 870857 w 3603172"/>
              <a:gd name="connsiteY95" fmla="*/ 1773011 h 3188154"/>
              <a:gd name="connsiteX96" fmla="*/ 914400 w 3603172"/>
              <a:gd name="connsiteY96" fmla="*/ 1794783 h 3188154"/>
              <a:gd name="connsiteX97" fmla="*/ 936172 w 3603172"/>
              <a:gd name="connsiteY97" fmla="*/ 1816554 h 3188154"/>
              <a:gd name="connsiteX98" fmla="*/ 968829 w 3603172"/>
              <a:gd name="connsiteY98" fmla="*/ 1838325 h 3188154"/>
              <a:gd name="connsiteX99" fmla="*/ 1012372 w 3603172"/>
              <a:gd name="connsiteY99" fmla="*/ 1881868 h 3188154"/>
              <a:gd name="connsiteX100" fmla="*/ 1045029 w 3603172"/>
              <a:gd name="connsiteY100" fmla="*/ 1979840 h 3188154"/>
              <a:gd name="connsiteX101" fmla="*/ 1055915 w 3603172"/>
              <a:gd name="connsiteY101" fmla="*/ 2012497 h 3188154"/>
              <a:gd name="connsiteX102" fmla="*/ 1066800 w 3603172"/>
              <a:gd name="connsiteY102" fmla="*/ 2045154 h 3188154"/>
              <a:gd name="connsiteX103" fmla="*/ 1088572 w 3603172"/>
              <a:gd name="connsiteY103" fmla="*/ 2066925 h 3188154"/>
              <a:gd name="connsiteX104" fmla="*/ 1121229 w 3603172"/>
              <a:gd name="connsiteY104" fmla="*/ 2121354 h 3188154"/>
              <a:gd name="connsiteX105" fmla="*/ 1164772 w 3603172"/>
              <a:gd name="connsiteY105" fmla="*/ 2175783 h 3188154"/>
              <a:gd name="connsiteX106" fmla="*/ 1197429 w 3603172"/>
              <a:gd name="connsiteY106" fmla="*/ 2186668 h 3188154"/>
              <a:gd name="connsiteX107" fmla="*/ 1230086 w 3603172"/>
              <a:gd name="connsiteY107" fmla="*/ 2208440 h 3188154"/>
              <a:gd name="connsiteX108" fmla="*/ 1295400 w 3603172"/>
              <a:gd name="connsiteY108" fmla="*/ 2230211 h 3188154"/>
              <a:gd name="connsiteX109" fmla="*/ 1328057 w 3603172"/>
              <a:gd name="connsiteY109" fmla="*/ 2241097 h 3188154"/>
              <a:gd name="connsiteX110" fmla="*/ 1447800 w 3603172"/>
              <a:gd name="connsiteY110" fmla="*/ 2262868 h 3188154"/>
              <a:gd name="connsiteX111" fmla="*/ 1621972 w 3603172"/>
              <a:gd name="connsiteY111" fmla="*/ 2284640 h 3188154"/>
              <a:gd name="connsiteX112" fmla="*/ 1719943 w 3603172"/>
              <a:gd name="connsiteY112" fmla="*/ 2295525 h 3188154"/>
              <a:gd name="connsiteX113" fmla="*/ 1861457 w 3603172"/>
              <a:gd name="connsiteY113" fmla="*/ 2317297 h 3188154"/>
              <a:gd name="connsiteX114" fmla="*/ 1894115 w 3603172"/>
              <a:gd name="connsiteY114" fmla="*/ 2328183 h 3188154"/>
              <a:gd name="connsiteX115" fmla="*/ 2046515 w 3603172"/>
              <a:gd name="connsiteY115" fmla="*/ 2349954 h 3188154"/>
              <a:gd name="connsiteX116" fmla="*/ 2111829 w 3603172"/>
              <a:gd name="connsiteY116" fmla="*/ 2371725 h 3188154"/>
              <a:gd name="connsiteX117" fmla="*/ 2144486 w 3603172"/>
              <a:gd name="connsiteY117" fmla="*/ 2382611 h 3188154"/>
              <a:gd name="connsiteX118" fmla="*/ 2264229 w 3603172"/>
              <a:gd name="connsiteY118" fmla="*/ 2404383 h 3188154"/>
              <a:gd name="connsiteX119" fmla="*/ 2296886 w 3603172"/>
              <a:gd name="connsiteY119" fmla="*/ 2426154 h 3188154"/>
              <a:gd name="connsiteX120" fmla="*/ 2329543 w 3603172"/>
              <a:gd name="connsiteY120" fmla="*/ 2491468 h 3188154"/>
              <a:gd name="connsiteX121" fmla="*/ 2351315 w 3603172"/>
              <a:gd name="connsiteY121" fmla="*/ 2524125 h 3188154"/>
              <a:gd name="connsiteX122" fmla="*/ 2346552 w 3603172"/>
              <a:gd name="connsiteY122" fmla="*/ 2718028 h 3188154"/>
              <a:gd name="connsiteX0" fmla="*/ 2346552 w 3603172"/>
              <a:gd name="connsiteY0" fmla="*/ 2718028 h 3188154"/>
              <a:gd name="connsiteX1" fmla="*/ 2351315 w 3603172"/>
              <a:gd name="connsiteY1" fmla="*/ 2937783 h 3188154"/>
              <a:gd name="connsiteX2" fmla="*/ 2405743 w 3603172"/>
              <a:gd name="connsiteY2" fmla="*/ 3003097 h 3188154"/>
              <a:gd name="connsiteX3" fmla="*/ 2438400 w 3603172"/>
              <a:gd name="connsiteY3" fmla="*/ 3024868 h 3188154"/>
              <a:gd name="connsiteX4" fmla="*/ 2481943 w 3603172"/>
              <a:gd name="connsiteY4" fmla="*/ 3035754 h 3188154"/>
              <a:gd name="connsiteX5" fmla="*/ 2536372 w 3603172"/>
              <a:gd name="connsiteY5" fmla="*/ 3068411 h 3188154"/>
              <a:gd name="connsiteX6" fmla="*/ 2558143 w 3603172"/>
              <a:gd name="connsiteY6" fmla="*/ 3090183 h 3188154"/>
              <a:gd name="connsiteX7" fmla="*/ 2623457 w 3603172"/>
              <a:gd name="connsiteY7" fmla="*/ 3111954 h 3188154"/>
              <a:gd name="connsiteX8" fmla="*/ 2667000 w 3603172"/>
              <a:gd name="connsiteY8" fmla="*/ 3133725 h 3188154"/>
              <a:gd name="connsiteX9" fmla="*/ 2743200 w 3603172"/>
              <a:gd name="connsiteY9" fmla="*/ 3155497 h 3188154"/>
              <a:gd name="connsiteX10" fmla="*/ 2852057 w 3603172"/>
              <a:gd name="connsiteY10" fmla="*/ 3188154 h 3188154"/>
              <a:gd name="connsiteX11" fmla="*/ 3243943 w 3603172"/>
              <a:gd name="connsiteY11" fmla="*/ 3177268 h 3188154"/>
              <a:gd name="connsiteX12" fmla="*/ 3309257 w 3603172"/>
              <a:gd name="connsiteY12" fmla="*/ 3144611 h 3188154"/>
              <a:gd name="connsiteX13" fmla="*/ 3341915 w 3603172"/>
              <a:gd name="connsiteY13" fmla="*/ 3133725 h 3188154"/>
              <a:gd name="connsiteX14" fmla="*/ 3396343 w 3603172"/>
              <a:gd name="connsiteY14" fmla="*/ 3068411 h 3188154"/>
              <a:gd name="connsiteX15" fmla="*/ 3418115 w 3603172"/>
              <a:gd name="connsiteY15" fmla="*/ 3003097 h 3188154"/>
              <a:gd name="connsiteX16" fmla="*/ 3439886 w 3603172"/>
              <a:gd name="connsiteY16" fmla="*/ 2926897 h 3188154"/>
              <a:gd name="connsiteX17" fmla="*/ 3461657 w 3603172"/>
              <a:gd name="connsiteY17" fmla="*/ 2818040 h 3188154"/>
              <a:gd name="connsiteX18" fmla="*/ 3472543 w 3603172"/>
              <a:gd name="connsiteY18" fmla="*/ 2524125 h 3188154"/>
              <a:gd name="connsiteX19" fmla="*/ 3483429 w 3603172"/>
              <a:gd name="connsiteY19" fmla="*/ 2491468 h 3188154"/>
              <a:gd name="connsiteX20" fmla="*/ 3505200 w 3603172"/>
              <a:gd name="connsiteY20" fmla="*/ 2393497 h 3188154"/>
              <a:gd name="connsiteX21" fmla="*/ 3526972 w 3603172"/>
              <a:gd name="connsiteY21" fmla="*/ 2360840 h 3188154"/>
              <a:gd name="connsiteX22" fmla="*/ 3548743 w 3603172"/>
              <a:gd name="connsiteY22" fmla="*/ 2295525 h 3188154"/>
              <a:gd name="connsiteX23" fmla="*/ 3559629 w 3603172"/>
              <a:gd name="connsiteY23" fmla="*/ 2262868 h 3188154"/>
              <a:gd name="connsiteX24" fmla="*/ 3592286 w 3603172"/>
              <a:gd name="connsiteY24" fmla="*/ 2121354 h 3188154"/>
              <a:gd name="connsiteX25" fmla="*/ 3603172 w 3603172"/>
              <a:gd name="connsiteY25" fmla="*/ 2034268 h 3188154"/>
              <a:gd name="connsiteX26" fmla="*/ 3592286 w 3603172"/>
              <a:gd name="connsiteY26" fmla="*/ 1794783 h 3188154"/>
              <a:gd name="connsiteX27" fmla="*/ 3526972 w 3603172"/>
              <a:gd name="connsiteY27" fmla="*/ 1685925 h 3188154"/>
              <a:gd name="connsiteX28" fmla="*/ 3505200 w 3603172"/>
              <a:gd name="connsiteY28" fmla="*/ 1653268 h 3188154"/>
              <a:gd name="connsiteX29" fmla="*/ 3407229 w 3603172"/>
              <a:gd name="connsiteY29" fmla="*/ 1609725 h 3188154"/>
              <a:gd name="connsiteX30" fmla="*/ 3374572 w 3603172"/>
              <a:gd name="connsiteY30" fmla="*/ 1598840 h 3188154"/>
              <a:gd name="connsiteX31" fmla="*/ 3341915 w 3603172"/>
              <a:gd name="connsiteY31" fmla="*/ 1587954 h 3188154"/>
              <a:gd name="connsiteX32" fmla="*/ 3156857 w 3603172"/>
              <a:gd name="connsiteY32" fmla="*/ 1566183 h 3188154"/>
              <a:gd name="connsiteX33" fmla="*/ 3026229 w 3603172"/>
              <a:gd name="connsiteY33" fmla="*/ 1544411 h 3188154"/>
              <a:gd name="connsiteX34" fmla="*/ 2971800 w 3603172"/>
              <a:gd name="connsiteY34" fmla="*/ 1533525 h 3188154"/>
              <a:gd name="connsiteX35" fmla="*/ 2873829 w 3603172"/>
              <a:gd name="connsiteY35" fmla="*/ 1522640 h 3188154"/>
              <a:gd name="connsiteX36" fmla="*/ 2819400 w 3603172"/>
              <a:gd name="connsiteY36" fmla="*/ 1511754 h 3188154"/>
              <a:gd name="connsiteX37" fmla="*/ 2623457 w 3603172"/>
              <a:gd name="connsiteY37" fmla="*/ 1489983 h 3188154"/>
              <a:gd name="connsiteX38" fmla="*/ 2558143 w 3603172"/>
              <a:gd name="connsiteY38" fmla="*/ 1479097 h 3188154"/>
              <a:gd name="connsiteX39" fmla="*/ 1621972 w 3603172"/>
              <a:gd name="connsiteY39" fmla="*/ 1457325 h 3188154"/>
              <a:gd name="connsiteX40" fmla="*/ 1480457 w 3603172"/>
              <a:gd name="connsiteY40" fmla="*/ 1446440 h 3188154"/>
              <a:gd name="connsiteX41" fmla="*/ 1436915 w 3603172"/>
              <a:gd name="connsiteY41" fmla="*/ 1435554 h 3188154"/>
              <a:gd name="connsiteX42" fmla="*/ 1415143 w 3603172"/>
              <a:gd name="connsiteY42" fmla="*/ 1413783 h 3188154"/>
              <a:gd name="connsiteX43" fmla="*/ 1393372 w 3603172"/>
              <a:gd name="connsiteY43" fmla="*/ 1348468 h 3188154"/>
              <a:gd name="connsiteX44" fmla="*/ 1382486 w 3603172"/>
              <a:gd name="connsiteY44" fmla="*/ 1304925 h 3188154"/>
              <a:gd name="connsiteX45" fmla="*/ 1360715 w 3603172"/>
              <a:gd name="connsiteY45" fmla="*/ 1272268 h 3188154"/>
              <a:gd name="connsiteX46" fmla="*/ 1338943 w 3603172"/>
              <a:gd name="connsiteY46" fmla="*/ 1163411 h 3188154"/>
              <a:gd name="connsiteX47" fmla="*/ 1328057 w 3603172"/>
              <a:gd name="connsiteY47" fmla="*/ 1108983 h 3188154"/>
              <a:gd name="connsiteX48" fmla="*/ 1306286 w 3603172"/>
              <a:gd name="connsiteY48" fmla="*/ 1043668 h 3188154"/>
              <a:gd name="connsiteX49" fmla="*/ 1284515 w 3603172"/>
              <a:gd name="connsiteY49" fmla="*/ 923925 h 3188154"/>
              <a:gd name="connsiteX50" fmla="*/ 1277711 w 3603172"/>
              <a:gd name="connsiteY50" fmla="*/ 730704 h 3188154"/>
              <a:gd name="connsiteX51" fmla="*/ 1275670 w 3603172"/>
              <a:gd name="connsiteY51" fmla="*/ 496661 h 3188154"/>
              <a:gd name="connsiteX52" fmla="*/ 1253899 w 3603172"/>
              <a:gd name="connsiteY52" fmla="*/ 284390 h 3188154"/>
              <a:gd name="connsiteX53" fmla="*/ 1219200 w 3603172"/>
              <a:gd name="connsiteY53" fmla="*/ 183697 h 3188154"/>
              <a:gd name="connsiteX54" fmla="*/ 1192666 w 3603172"/>
              <a:gd name="connsiteY54" fmla="*/ 151721 h 3188154"/>
              <a:gd name="connsiteX55" fmla="*/ 1132115 w 3603172"/>
              <a:gd name="connsiteY55" fmla="*/ 85725 h 3188154"/>
              <a:gd name="connsiteX56" fmla="*/ 1099457 w 3603172"/>
              <a:gd name="connsiteY56" fmla="*/ 63954 h 3188154"/>
              <a:gd name="connsiteX57" fmla="*/ 1055915 w 3603172"/>
              <a:gd name="connsiteY57" fmla="*/ 53068 h 3188154"/>
              <a:gd name="connsiteX58" fmla="*/ 979715 w 3603172"/>
              <a:gd name="connsiteY58" fmla="*/ 31297 h 3188154"/>
              <a:gd name="connsiteX59" fmla="*/ 881743 w 3603172"/>
              <a:gd name="connsiteY59" fmla="*/ 20411 h 3188154"/>
              <a:gd name="connsiteX60" fmla="*/ 716416 w 3603172"/>
              <a:gd name="connsiteY60" fmla="*/ 0 h 3188154"/>
              <a:gd name="connsiteX61" fmla="*/ 457200 w 3603172"/>
              <a:gd name="connsiteY61" fmla="*/ 20411 h 3188154"/>
              <a:gd name="connsiteX62" fmla="*/ 424543 w 3603172"/>
              <a:gd name="connsiteY62" fmla="*/ 31297 h 3188154"/>
              <a:gd name="connsiteX63" fmla="*/ 315686 w 3603172"/>
              <a:gd name="connsiteY63" fmla="*/ 63954 h 3188154"/>
              <a:gd name="connsiteX64" fmla="*/ 250372 w 3603172"/>
              <a:gd name="connsiteY64" fmla="*/ 96611 h 3188154"/>
              <a:gd name="connsiteX65" fmla="*/ 195943 w 3603172"/>
              <a:gd name="connsiteY65" fmla="*/ 151040 h 3188154"/>
              <a:gd name="connsiteX66" fmla="*/ 163286 w 3603172"/>
              <a:gd name="connsiteY66" fmla="*/ 183697 h 3188154"/>
              <a:gd name="connsiteX67" fmla="*/ 130629 w 3603172"/>
              <a:gd name="connsiteY67" fmla="*/ 205468 h 3188154"/>
              <a:gd name="connsiteX68" fmla="*/ 108857 w 3603172"/>
              <a:gd name="connsiteY68" fmla="*/ 238125 h 3188154"/>
              <a:gd name="connsiteX69" fmla="*/ 97972 w 3603172"/>
              <a:gd name="connsiteY69" fmla="*/ 270783 h 3188154"/>
              <a:gd name="connsiteX70" fmla="*/ 76200 w 3603172"/>
              <a:gd name="connsiteY70" fmla="*/ 292554 h 3188154"/>
              <a:gd name="connsiteX71" fmla="*/ 43543 w 3603172"/>
              <a:gd name="connsiteY71" fmla="*/ 357868 h 3188154"/>
              <a:gd name="connsiteX72" fmla="*/ 10886 w 3603172"/>
              <a:gd name="connsiteY72" fmla="*/ 488497 h 3188154"/>
              <a:gd name="connsiteX73" fmla="*/ 0 w 3603172"/>
              <a:gd name="connsiteY73" fmla="*/ 684440 h 3188154"/>
              <a:gd name="connsiteX74" fmla="*/ 10886 w 3603172"/>
              <a:gd name="connsiteY74" fmla="*/ 1011011 h 3188154"/>
              <a:gd name="connsiteX75" fmla="*/ 21772 w 3603172"/>
              <a:gd name="connsiteY75" fmla="*/ 1065440 h 3188154"/>
              <a:gd name="connsiteX76" fmla="*/ 43543 w 3603172"/>
              <a:gd name="connsiteY76" fmla="*/ 1130754 h 3188154"/>
              <a:gd name="connsiteX77" fmla="*/ 54429 w 3603172"/>
              <a:gd name="connsiteY77" fmla="*/ 1163411 h 3188154"/>
              <a:gd name="connsiteX78" fmla="*/ 76200 w 3603172"/>
              <a:gd name="connsiteY78" fmla="*/ 1185183 h 3188154"/>
              <a:gd name="connsiteX79" fmla="*/ 119743 w 3603172"/>
              <a:gd name="connsiteY79" fmla="*/ 1250497 h 3188154"/>
              <a:gd name="connsiteX80" fmla="*/ 141515 w 3603172"/>
              <a:gd name="connsiteY80" fmla="*/ 1283154 h 3188154"/>
              <a:gd name="connsiteX81" fmla="*/ 174172 w 3603172"/>
              <a:gd name="connsiteY81" fmla="*/ 1348468 h 3188154"/>
              <a:gd name="connsiteX82" fmla="*/ 217715 w 3603172"/>
              <a:gd name="connsiteY82" fmla="*/ 1392011 h 3188154"/>
              <a:gd name="connsiteX83" fmla="*/ 261257 w 3603172"/>
              <a:gd name="connsiteY83" fmla="*/ 1446440 h 3188154"/>
              <a:gd name="connsiteX84" fmla="*/ 293915 w 3603172"/>
              <a:gd name="connsiteY84" fmla="*/ 1489983 h 3188154"/>
              <a:gd name="connsiteX85" fmla="*/ 326572 w 3603172"/>
              <a:gd name="connsiteY85" fmla="*/ 1511754 h 3188154"/>
              <a:gd name="connsiteX86" fmla="*/ 359229 w 3603172"/>
              <a:gd name="connsiteY86" fmla="*/ 1544411 h 3188154"/>
              <a:gd name="connsiteX87" fmla="*/ 424543 w 3603172"/>
              <a:gd name="connsiteY87" fmla="*/ 1587954 h 3188154"/>
              <a:gd name="connsiteX88" fmla="*/ 446315 w 3603172"/>
              <a:gd name="connsiteY88" fmla="*/ 1609725 h 3188154"/>
              <a:gd name="connsiteX89" fmla="*/ 478972 w 3603172"/>
              <a:gd name="connsiteY89" fmla="*/ 1620611 h 3188154"/>
              <a:gd name="connsiteX90" fmla="*/ 511629 w 3603172"/>
              <a:gd name="connsiteY90" fmla="*/ 1642383 h 3188154"/>
              <a:gd name="connsiteX91" fmla="*/ 576943 w 3603172"/>
              <a:gd name="connsiteY91" fmla="*/ 1664154 h 3188154"/>
              <a:gd name="connsiteX92" fmla="*/ 740229 w 3603172"/>
              <a:gd name="connsiteY92" fmla="*/ 1718583 h 3188154"/>
              <a:gd name="connsiteX93" fmla="*/ 805543 w 3603172"/>
              <a:gd name="connsiteY93" fmla="*/ 1740354 h 3188154"/>
              <a:gd name="connsiteX94" fmla="*/ 838200 w 3603172"/>
              <a:gd name="connsiteY94" fmla="*/ 1751240 h 3188154"/>
              <a:gd name="connsiteX95" fmla="*/ 870857 w 3603172"/>
              <a:gd name="connsiteY95" fmla="*/ 1773011 h 3188154"/>
              <a:gd name="connsiteX96" fmla="*/ 914400 w 3603172"/>
              <a:gd name="connsiteY96" fmla="*/ 1794783 h 3188154"/>
              <a:gd name="connsiteX97" fmla="*/ 936172 w 3603172"/>
              <a:gd name="connsiteY97" fmla="*/ 1816554 h 3188154"/>
              <a:gd name="connsiteX98" fmla="*/ 968829 w 3603172"/>
              <a:gd name="connsiteY98" fmla="*/ 1838325 h 3188154"/>
              <a:gd name="connsiteX99" fmla="*/ 1012372 w 3603172"/>
              <a:gd name="connsiteY99" fmla="*/ 1881868 h 3188154"/>
              <a:gd name="connsiteX100" fmla="*/ 1045029 w 3603172"/>
              <a:gd name="connsiteY100" fmla="*/ 1979840 h 3188154"/>
              <a:gd name="connsiteX101" fmla="*/ 1055915 w 3603172"/>
              <a:gd name="connsiteY101" fmla="*/ 2012497 h 3188154"/>
              <a:gd name="connsiteX102" fmla="*/ 1066800 w 3603172"/>
              <a:gd name="connsiteY102" fmla="*/ 2045154 h 3188154"/>
              <a:gd name="connsiteX103" fmla="*/ 1088572 w 3603172"/>
              <a:gd name="connsiteY103" fmla="*/ 2066925 h 3188154"/>
              <a:gd name="connsiteX104" fmla="*/ 1121229 w 3603172"/>
              <a:gd name="connsiteY104" fmla="*/ 2121354 h 3188154"/>
              <a:gd name="connsiteX105" fmla="*/ 1164772 w 3603172"/>
              <a:gd name="connsiteY105" fmla="*/ 2175783 h 3188154"/>
              <a:gd name="connsiteX106" fmla="*/ 1197429 w 3603172"/>
              <a:gd name="connsiteY106" fmla="*/ 2186668 h 3188154"/>
              <a:gd name="connsiteX107" fmla="*/ 1230086 w 3603172"/>
              <a:gd name="connsiteY107" fmla="*/ 2208440 h 3188154"/>
              <a:gd name="connsiteX108" fmla="*/ 1295400 w 3603172"/>
              <a:gd name="connsiteY108" fmla="*/ 2230211 h 3188154"/>
              <a:gd name="connsiteX109" fmla="*/ 1328057 w 3603172"/>
              <a:gd name="connsiteY109" fmla="*/ 2241097 h 3188154"/>
              <a:gd name="connsiteX110" fmla="*/ 1447800 w 3603172"/>
              <a:gd name="connsiteY110" fmla="*/ 2262868 h 3188154"/>
              <a:gd name="connsiteX111" fmla="*/ 1621972 w 3603172"/>
              <a:gd name="connsiteY111" fmla="*/ 2284640 h 3188154"/>
              <a:gd name="connsiteX112" fmla="*/ 1719943 w 3603172"/>
              <a:gd name="connsiteY112" fmla="*/ 2295525 h 3188154"/>
              <a:gd name="connsiteX113" fmla="*/ 1861457 w 3603172"/>
              <a:gd name="connsiteY113" fmla="*/ 2317297 h 3188154"/>
              <a:gd name="connsiteX114" fmla="*/ 1894115 w 3603172"/>
              <a:gd name="connsiteY114" fmla="*/ 2328183 h 3188154"/>
              <a:gd name="connsiteX115" fmla="*/ 2046515 w 3603172"/>
              <a:gd name="connsiteY115" fmla="*/ 2349954 h 3188154"/>
              <a:gd name="connsiteX116" fmla="*/ 2111829 w 3603172"/>
              <a:gd name="connsiteY116" fmla="*/ 2371725 h 3188154"/>
              <a:gd name="connsiteX117" fmla="*/ 2144486 w 3603172"/>
              <a:gd name="connsiteY117" fmla="*/ 2382611 h 3188154"/>
              <a:gd name="connsiteX118" fmla="*/ 2264229 w 3603172"/>
              <a:gd name="connsiteY118" fmla="*/ 2404383 h 3188154"/>
              <a:gd name="connsiteX119" fmla="*/ 2296886 w 3603172"/>
              <a:gd name="connsiteY119" fmla="*/ 2426154 h 3188154"/>
              <a:gd name="connsiteX120" fmla="*/ 2329543 w 3603172"/>
              <a:gd name="connsiteY120" fmla="*/ 2491468 h 3188154"/>
              <a:gd name="connsiteX121" fmla="*/ 2332265 w 3603172"/>
              <a:gd name="connsiteY121" fmla="*/ 2586037 h 3188154"/>
              <a:gd name="connsiteX122" fmla="*/ 2346552 w 3603172"/>
              <a:gd name="connsiteY122" fmla="*/ 2718028 h 3188154"/>
              <a:gd name="connsiteX0" fmla="*/ 2346552 w 3603172"/>
              <a:gd name="connsiteY0" fmla="*/ 2718028 h 3188154"/>
              <a:gd name="connsiteX1" fmla="*/ 2351315 w 3603172"/>
              <a:gd name="connsiteY1" fmla="*/ 2937783 h 3188154"/>
              <a:gd name="connsiteX2" fmla="*/ 2405743 w 3603172"/>
              <a:gd name="connsiteY2" fmla="*/ 3003097 h 3188154"/>
              <a:gd name="connsiteX3" fmla="*/ 2438400 w 3603172"/>
              <a:gd name="connsiteY3" fmla="*/ 3024868 h 3188154"/>
              <a:gd name="connsiteX4" fmla="*/ 2481943 w 3603172"/>
              <a:gd name="connsiteY4" fmla="*/ 3035754 h 3188154"/>
              <a:gd name="connsiteX5" fmla="*/ 2536372 w 3603172"/>
              <a:gd name="connsiteY5" fmla="*/ 3068411 h 3188154"/>
              <a:gd name="connsiteX6" fmla="*/ 2558143 w 3603172"/>
              <a:gd name="connsiteY6" fmla="*/ 3090183 h 3188154"/>
              <a:gd name="connsiteX7" fmla="*/ 2623457 w 3603172"/>
              <a:gd name="connsiteY7" fmla="*/ 3111954 h 3188154"/>
              <a:gd name="connsiteX8" fmla="*/ 2667000 w 3603172"/>
              <a:gd name="connsiteY8" fmla="*/ 3133725 h 3188154"/>
              <a:gd name="connsiteX9" fmla="*/ 2743200 w 3603172"/>
              <a:gd name="connsiteY9" fmla="*/ 3155497 h 3188154"/>
              <a:gd name="connsiteX10" fmla="*/ 2852057 w 3603172"/>
              <a:gd name="connsiteY10" fmla="*/ 3188154 h 3188154"/>
              <a:gd name="connsiteX11" fmla="*/ 3243943 w 3603172"/>
              <a:gd name="connsiteY11" fmla="*/ 3177268 h 3188154"/>
              <a:gd name="connsiteX12" fmla="*/ 3309257 w 3603172"/>
              <a:gd name="connsiteY12" fmla="*/ 3144611 h 3188154"/>
              <a:gd name="connsiteX13" fmla="*/ 3341915 w 3603172"/>
              <a:gd name="connsiteY13" fmla="*/ 3133725 h 3188154"/>
              <a:gd name="connsiteX14" fmla="*/ 3396343 w 3603172"/>
              <a:gd name="connsiteY14" fmla="*/ 3068411 h 3188154"/>
              <a:gd name="connsiteX15" fmla="*/ 3418115 w 3603172"/>
              <a:gd name="connsiteY15" fmla="*/ 3003097 h 3188154"/>
              <a:gd name="connsiteX16" fmla="*/ 3439886 w 3603172"/>
              <a:gd name="connsiteY16" fmla="*/ 2926897 h 3188154"/>
              <a:gd name="connsiteX17" fmla="*/ 3461657 w 3603172"/>
              <a:gd name="connsiteY17" fmla="*/ 2818040 h 3188154"/>
              <a:gd name="connsiteX18" fmla="*/ 3472543 w 3603172"/>
              <a:gd name="connsiteY18" fmla="*/ 2524125 h 3188154"/>
              <a:gd name="connsiteX19" fmla="*/ 3483429 w 3603172"/>
              <a:gd name="connsiteY19" fmla="*/ 2491468 h 3188154"/>
              <a:gd name="connsiteX20" fmla="*/ 3505200 w 3603172"/>
              <a:gd name="connsiteY20" fmla="*/ 2393497 h 3188154"/>
              <a:gd name="connsiteX21" fmla="*/ 3526972 w 3603172"/>
              <a:gd name="connsiteY21" fmla="*/ 2360840 h 3188154"/>
              <a:gd name="connsiteX22" fmla="*/ 3548743 w 3603172"/>
              <a:gd name="connsiteY22" fmla="*/ 2295525 h 3188154"/>
              <a:gd name="connsiteX23" fmla="*/ 3559629 w 3603172"/>
              <a:gd name="connsiteY23" fmla="*/ 2262868 h 3188154"/>
              <a:gd name="connsiteX24" fmla="*/ 3592286 w 3603172"/>
              <a:gd name="connsiteY24" fmla="*/ 2121354 h 3188154"/>
              <a:gd name="connsiteX25" fmla="*/ 3603172 w 3603172"/>
              <a:gd name="connsiteY25" fmla="*/ 2034268 h 3188154"/>
              <a:gd name="connsiteX26" fmla="*/ 3592286 w 3603172"/>
              <a:gd name="connsiteY26" fmla="*/ 1794783 h 3188154"/>
              <a:gd name="connsiteX27" fmla="*/ 3526972 w 3603172"/>
              <a:gd name="connsiteY27" fmla="*/ 1685925 h 3188154"/>
              <a:gd name="connsiteX28" fmla="*/ 3505200 w 3603172"/>
              <a:gd name="connsiteY28" fmla="*/ 1653268 h 3188154"/>
              <a:gd name="connsiteX29" fmla="*/ 3407229 w 3603172"/>
              <a:gd name="connsiteY29" fmla="*/ 1609725 h 3188154"/>
              <a:gd name="connsiteX30" fmla="*/ 3374572 w 3603172"/>
              <a:gd name="connsiteY30" fmla="*/ 1598840 h 3188154"/>
              <a:gd name="connsiteX31" fmla="*/ 3341915 w 3603172"/>
              <a:gd name="connsiteY31" fmla="*/ 1587954 h 3188154"/>
              <a:gd name="connsiteX32" fmla="*/ 3156857 w 3603172"/>
              <a:gd name="connsiteY32" fmla="*/ 1566183 h 3188154"/>
              <a:gd name="connsiteX33" fmla="*/ 3026229 w 3603172"/>
              <a:gd name="connsiteY33" fmla="*/ 1544411 h 3188154"/>
              <a:gd name="connsiteX34" fmla="*/ 2971800 w 3603172"/>
              <a:gd name="connsiteY34" fmla="*/ 1533525 h 3188154"/>
              <a:gd name="connsiteX35" fmla="*/ 2873829 w 3603172"/>
              <a:gd name="connsiteY35" fmla="*/ 1522640 h 3188154"/>
              <a:gd name="connsiteX36" fmla="*/ 2819400 w 3603172"/>
              <a:gd name="connsiteY36" fmla="*/ 1511754 h 3188154"/>
              <a:gd name="connsiteX37" fmla="*/ 2623457 w 3603172"/>
              <a:gd name="connsiteY37" fmla="*/ 1489983 h 3188154"/>
              <a:gd name="connsiteX38" fmla="*/ 2558143 w 3603172"/>
              <a:gd name="connsiteY38" fmla="*/ 1479097 h 3188154"/>
              <a:gd name="connsiteX39" fmla="*/ 1621972 w 3603172"/>
              <a:gd name="connsiteY39" fmla="*/ 1457325 h 3188154"/>
              <a:gd name="connsiteX40" fmla="*/ 1480457 w 3603172"/>
              <a:gd name="connsiteY40" fmla="*/ 1446440 h 3188154"/>
              <a:gd name="connsiteX41" fmla="*/ 1436915 w 3603172"/>
              <a:gd name="connsiteY41" fmla="*/ 1435554 h 3188154"/>
              <a:gd name="connsiteX42" fmla="*/ 1415143 w 3603172"/>
              <a:gd name="connsiteY42" fmla="*/ 1413783 h 3188154"/>
              <a:gd name="connsiteX43" fmla="*/ 1393372 w 3603172"/>
              <a:gd name="connsiteY43" fmla="*/ 1348468 h 3188154"/>
              <a:gd name="connsiteX44" fmla="*/ 1382486 w 3603172"/>
              <a:gd name="connsiteY44" fmla="*/ 1304925 h 3188154"/>
              <a:gd name="connsiteX45" fmla="*/ 1360715 w 3603172"/>
              <a:gd name="connsiteY45" fmla="*/ 1272268 h 3188154"/>
              <a:gd name="connsiteX46" fmla="*/ 1338943 w 3603172"/>
              <a:gd name="connsiteY46" fmla="*/ 1163411 h 3188154"/>
              <a:gd name="connsiteX47" fmla="*/ 1328057 w 3603172"/>
              <a:gd name="connsiteY47" fmla="*/ 1108983 h 3188154"/>
              <a:gd name="connsiteX48" fmla="*/ 1306286 w 3603172"/>
              <a:gd name="connsiteY48" fmla="*/ 1043668 h 3188154"/>
              <a:gd name="connsiteX49" fmla="*/ 1284515 w 3603172"/>
              <a:gd name="connsiteY49" fmla="*/ 923925 h 3188154"/>
              <a:gd name="connsiteX50" fmla="*/ 1277711 w 3603172"/>
              <a:gd name="connsiteY50" fmla="*/ 730704 h 3188154"/>
              <a:gd name="connsiteX51" fmla="*/ 1275670 w 3603172"/>
              <a:gd name="connsiteY51" fmla="*/ 496661 h 3188154"/>
              <a:gd name="connsiteX52" fmla="*/ 1253899 w 3603172"/>
              <a:gd name="connsiteY52" fmla="*/ 284390 h 3188154"/>
              <a:gd name="connsiteX53" fmla="*/ 1219200 w 3603172"/>
              <a:gd name="connsiteY53" fmla="*/ 183697 h 3188154"/>
              <a:gd name="connsiteX54" fmla="*/ 1192666 w 3603172"/>
              <a:gd name="connsiteY54" fmla="*/ 151721 h 3188154"/>
              <a:gd name="connsiteX55" fmla="*/ 1132115 w 3603172"/>
              <a:gd name="connsiteY55" fmla="*/ 85725 h 3188154"/>
              <a:gd name="connsiteX56" fmla="*/ 1099457 w 3603172"/>
              <a:gd name="connsiteY56" fmla="*/ 63954 h 3188154"/>
              <a:gd name="connsiteX57" fmla="*/ 1055915 w 3603172"/>
              <a:gd name="connsiteY57" fmla="*/ 53068 h 3188154"/>
              <a:gd name="connsiteX58" fmla="*/ 979715 w 3603172"/>
              <a:gd name="connsiteY58" fmla="*/ 31297 h 3188154"/>
              <a:gd name="connsiteX59" fmla="*/ 881743 w 3603172"/>
              <a:gd name="connsiteY59" fmla="*/ 20411 h 3188154"/>
              <a:gd name="connsiteX60" fmla="*/ 716416 w 3603172"/>
              <a:gd name="connsiteY60" fmla="*/ 0 h 3188154"/>
              <a:gd name="connsiteX61" fmla="*/ 457200 w 3603172"/>
              <a:gd name="connsiteY61" fmla="*/ 20411 h 3188154"/>
              <a:gd name="connsiteX62" fmla="*/ 424543 w 3603172"/>
              <a:gd name="connsiteY62" fmla="*/ 31297 h 3188154"/>
              <a:gd name="connsiteX63" fmla="*/ 315686 w 3603172"/>
              <a:gd name="connsiteY63" fmla="*/ 63954 h 3188154"/>
              <a:gd name="connsiteX64" fmla="*/ 250372 w 3603172"/>
              <a:gd name="connsiteY64" fmla="*/ 96611 h 3188154"/>
              <a:gd name="connsiteX65" fmla="*/ 195943 w 3603172"/>
              <a:gd name="connsiteY65" fmla="*/ 151040 h 3188154"/>
              <a:gd name="connsiteX66" fmla="*/ 163286 w 3603172"/>
              <a:gd name="connsiteY66" fmla="*/ 183697 h 3188154"/>
              <a:gd name="connsiteX67" fmla="*/ 130629 w 3603172"/>
              <a:gd name="connsiteY67" fmla="*/ 205468 h 3188154"/>
              <a:gd name="connsiteX68" fmla="*/ 108857 w 3603172"/>
              <a:gd name="connsiteY68" fmla="*/ 238125 h 3188154"/>
              <a:gd name="connsiteX69" fmla="*/ 97972 w 3603172"/>
              <a:gd name="connsiteY69" fmla="*/ 270783 h 3188154"/>
              <a:gd name="connsiteX70" fmla="*/ 76200 w 3603172"/>
              <a:gd name="connsiteY70" fmla="*/ 292554 h 3188154"/>
              <a:gd name="connsiteX71" fmla="*/ 43543 w 3603172"/>
              <a:gd name="connsiteY71" fmla="*/ 357868 h 3188154"/>
              <a:gd name="connsiteX72" fmla="*/ 10886 w 3603172"/>
              <a:gd name="connsiteY72" fmla="*/ 488497 h 3188154"/>
              <a:gd name="connsiteX73" fmla="*/ 0 w 3603172"/>
              <a:gd name="connsiteY73" fmla="*/ 684440 h 3188154"/>
              <a:gd name="connsiteX74" fmla="*/ 10886 w 3603172"/>
              <a:gd name="connsiteY74" fmla="*/ 1011011 h 3188154"/>
              <a:gd name="connsiteX75" fmla="*/ 21772 w 3603172"/>
              <a:gd name="connsiteY75" fmla="*/ 1065440 h 3188154"/>
              <a:gd name="connsiteX76" fmla="*/ 43543 w 3603172"/>
              <a:gd name="connsiteY76" fmla="*/ 1130754 h 3188154"/>
              <a:gd name="connsiteX77" fmla="*/ 54429 w 3603172"/>
              <a:gd name="connsiteY77" fmla="*/ 1163411 h 3188154"/>
              <a:gd name="connsiteX78" fmla="*/ 76200 w 3603172"/>
              <a:gd name="connsiteY78" fmla="*/ 1185183 h 3188154"/>
              <a:gd name="connsiteX79" fmla="*/ 119743 w 3603172"/>
              <a:gd name="connsiteY79" fmla="*/ 1250497 h 3188154"/>
              <a:gd name="connsiteX80" fmla="*/ 141515 w 3603172"/>
              <a:gd name="connsiteY80" fmla="*/ 1283154 h 3188154"/>
              <a:gd name="connsiteX81" fmla="*/ 174172 w 3603172"/>
              <a:gd name="connsiteY81" fmla="*/ 1348468 h 3188154"/>
              <a:gd name="connsiteX82" fmla="*/ 217715 w 3603172"/>
              <a:gd name="connsiteY82" fmla="*/ 1392011 h 3188154"/>
              <a:gd name="connsiteX83" fmla="*/ 261257 w 3603172"/>
              <a:gd name="connsiteY83" fmla="*/ 1446440 h 3188154"/>
              <a:gd name="connsiteX84" fmla="*/ 293915 w 3603172"/>
              <a:gd name="connsiteY84" fmla="*/ 1489983 h 3188154"/>
              <a:gd name="connsiteX85" fmla="*/ 326572 w 3603172"/>
              <a:gd name="connsiteY85" fmla="*/ 1511754 h 3188154"/>
              <a:gd name="connsiteX86" fmla="*/ 359229 w 3603172"/>
              <a:gd name="connsiteY86" fmla="*/ 1544411 h 3188154"/>
              <a:gd name="connsiteX87" fmla="*/ 424543 w 3603172"/>
              <a:gd name="connsiteY87" fmla="*/ 1587954 h 3188154"/>
              <a:gd name="connsiteX88" fmla="*/ 446315 w 3603172"/>
              <a:gd name="connsiteY88" fmla="*/ 1609725 h 3188154"/>
              <a:gd name="connsiteX89" fmla="*/ 478972 w 3603172"/>
              <a:gd name="connsiteY89" fmla="*/ 1620611 h 3188154"/>
              <a:gd name="connsiteX90" fmla="*/ 511629 w 3603172"/>
              <a:gd name="connsiteY90" fmla="*/ 1642383 h 3188154"/>
              <a:gd name="connsiteX91" fmla="*/ 576943 w 3603172"/>
              <a:gd name="connsiteY91" fmla="*/ 1664154 h 3188154"/>
              <a:gd name="connsiteX92" fmla="*/ 740229 w 3603172"/>
              <a:gd name="connsiteY92" fmla="*/ 1718583 h 3188154"/>
              <a:gd name="connsiteX93" fmla="*/ 805543 w 3603172"/>
              <a:gd name="connsiteY93" fmla="*/ 1740354 h 3188154"/>
              <a:gd name="connsiteX94" fmla="*/ 838200 w 3603172"/>
              <a:gd name="connsiteY94" fmla="*/ 1751240 h 3188154"/>
              <a:gd name="connsiteX95" fmla="*/ 870857 w 3603172"/>
              <a:gd name="connsiteY95" fmla="*/ 1773011 h 3188154"/>
              <a:gd name="connsiteX96" fmla="*/ 914400 w 3603172"/>
              <a:gd name="connsiteY96" fmla="*/ 1794783 h 3188154"/>
              <a:gd name="connsiteX97" fmla="*/ 936172 w 3603172"/>
              <a:gd name="connsiteY97" fmla="*/ 1816554 h 3188154"/>
              <a:gd name="connsiteX98" fmla="*/ 968829 w 3603172"/>
              <a:gd name="connsiteY98" fmla="*/ 1838325 h 3188154"/>
              <a:gd name="connsiteX99" fmla="*/ 1012372 w 3603172"/>
              <a:gd name="connsiteY99" fmla="*/ 1881868 h 3188154"/>
              <a:gd name="connsiteX100" fmla="*/ 1045029 w 3603172"/>
              <a:gd name="connsiteY100" fmla="*/ 1979840 h 3188154"/>
              <a:gd name="connsiteX101" fmla="*/ 1055915 w 3603172"/>
              <a:gd name="connsiteY101" fmla="*/ 2012497 h 3188154"/>
              <a:gd name="connsiteX102" fmla="*/ 1066800 w 3603172"/>
              <a:gd name="connsiteY102" fmla="*/ 2045154 h 3188154"/>
              <a:gd name="connsiteX103" fmla="*/ 1088572 w 3603172"/>
              <a:gd name="connsiteY103" fmla="*/ 2066925 h 3188154"/>
              <a:gd name="connsiteX104" fmla="*/ 1121229 w 3603172"/>
              <a:gd name="connsiteY104" fmla="*/ 2121354 h 3188154"/>
              <a:gd name="connsiteX105" fmla="*/ 1164772 w 3603172"/>
              <a:gd name="connsiteY105" fmla="*/ 2175783 h 3188154"/>
              <a:gd name="connsiteX106" fmla="*/ 1197429 w 3603172"/>
              <a:gd name="connsiteY106" fmla="*/ 2186668 h 3188154"/>
              <a:gd name="connsiteX107" fmla="*/ 1230086 w 3603172"/>
              <a:gd name="connsiteY107" fmla="*/ 2208440 h 3188154"/>
              <a:gd name="connsiteX108" fmla="*/ 1295400 w 3603172"/>
              <a:gd name="connsiteY108" fmla="*/ 2230211 h 3188154"/>
              <a:gd name="connsiteX109" fmla="*/ 1328057 w 3603172"/>
              <a:gd name="connsiteY109" fmla="*/ 2241097 h 3188154"/>
              <a:gd name="connsiteX110" fmla="*/ 1447800 w 3603172"/>
              <a:gd name="connsiteY110" fmla="*/ 2262868 h 3188154"/>
              <a:gd name="connsiteX111" fmla="*/ 1621972 w 3603172"/>
              <a:gd name="connsiteY111" fmla="*/ 2284640 h 3188154"/>
              <a:gd name="connsiteX112" fmla="*/ 1719943 w 3603172"/>
              <a:gd name="connsiteY112" fmla="*/ 2295525 h 3188154"/>
              <a:gd name="connsiteX113" fmla="*/ 1861457 w 3603172"/>
              <a:gd name="connsiteY113" fmla="*/ 2317297 h 3188154"/>
              <a:gd name="connsiteX114" fmla="*/ 1894115 w 3603172"/>
              <a:gd name="connsiteY114" fmla="*/ 2328183 h 3188154"/>
              <a:gd name="connsiteX115" fmla="*/ 2046515 w 3603172"/>
              <a:gd name="connsiteY115" fmla="*/ 2349954 h 3188154"/>
              <a:gd name="connsiteX116" fmla="*/ 2111829 w 3603172"/>
              <a:gd name="connsiteY116" fmla="*/ 2371725 h 3188154"/>
              <a:gd name="connsiteX117" fmla="*/ 2144486 w 3603172"/>
              <a:gd name="connsiteY117" fmla="*/ 2382611 h 3188154"/>
              <a:gd name="connsiteX118" fmla="*/ 2264229 w 3603172"/>
              <a:gd name="connsiteY118" fmla="*/ 2404383 h 3188154"/>
              <a:gd name="connsiteX119" fmla="*/ 2296886 w 3603172"/>
              <a:gd name="connsiteY119" fmla="*/ 2426154 h 3188154"/>
              <a:gd name="connsiteX120" fmla="*/ 2324780 w 3603172"/>
              <a:gd name="connsiteY120" fmla="*/ 2510518 h 3188154"/>
              <a:gd name="connsiteX121" fmla="*/ 2332265 w 3603172"/>
              <a:gd name="connsiteY121" fmla="*/ 2586037 h 3188154"/>
              <a:gd name="connsiteX122" fmla="*/ 2346552 w 3603172"/>
              <a:gd name="connsiteY122" fmla="*/ 2718028 h 3188154"/>
              <a:gd name="connsiteX0" fmla="*/ 2346552 w 3603172"/>
              <a:gd name="connsiteY0" fmla="*/ 2718028 h 3188154"/>
              <a:gd name="connsiteX1" fmla="*/ 2346553 w 3603172"/>
              <a:gd name="connsiteY1" fmla="*/ 2871108 h 3188154"/>
              <a:gd name="connsiteX2" fmla="*/ 2405743 w 3603172"/>
              <a:gd name="connsiteY2" fmla="*/ 3003097 h 3188154"/>
              <a:gd name="connsiteX3" fmla="*/ 2438400 w 3603172"/>
              <a:gd name="connsiteY3" fmla="*/ 3024868 h 3188154"/>
              <a:gd name="connsiteX4" fmla="*/ 2481943 w 3603172"/>
              <a:gd name="connsiteY4" fmla="*/ 3035754 h 3188154"/>
              <a:gd name="connsiteX5" fmla="*/ 2536372 w 3603172"/>
              <a:gd name="connsiteY5" fmla="*/ 3068411 h 3188154"/>
              <a:gd name="connsiteX6" fmla="*/ 2558143 w 3603172"/>
              <a:gd name="connsiteY6" fmla="*/ 3090183 h 3188154"/>
              <a:gd name="connsiteX7" fmla="*/ 2623457 w 3603172"/>
              <a:gd name="connsiteY7" fmla="*/ 3111954 h 3188154"/>
              <a:gd name="connsiteX8" fmla="*/ 2667000 w 3603172"/>
              <a:gd name="connsiteY8" fmla="*/ 3133725 h 3188154"/>
              <a:gd name="connsiteX9" fmla="*/ 2743200 w 3603172"/>
              <a:gd name="connsiteY9" fmla="*/ 3155497 h 3188154"/>
              <a:gd name="connsiteX10" fmla="*/ 2852057 w 3603172"/>
              <a:gd name="connsiteY10" fmla="*/ 3188154 h 3188154"/>
              <a:gd name="connsiteX11" fmla="*/ 3243943 w 3603172"/>
              <a:gd name="connsiteY11" fmla="*/ 3177268 h 3188154"/>
              <a:gd name="connsiteX12" fmla="*/ 3309257 w 3603172"/>
              <a:gd name="connsiteY12" fmla="*/ 3144611 h 3188154"/>
              <a:gd name="connsiteX13" fmla="*/ 3341915 w 3603172"/>
              <a:gd name="connsiteY13" fmla="*/ 3133725 h 3188154"/>
              <a:gd name="connsiteX14" fmla="*/ 3396343 w 3603172"/>
              <a:gd name="connsiteY14" fmla="*/ 3068411 h 3188154"/>
              <a:gd name="connsiteX15" fmla="*/ 3418115 w 3603172"/>
              <a:gd name="connsiteY15" fmla="*/ 3003097 h 3188154"/>
              <a:gd name="connsiteX16" fmla="*/ 3439886 w 3603172"/>
              <a:gd name="connsiteY16" fmla="*/ 2926897 h 3188154"/>
              <a:gd name="connsiteX17" fmla="*/ 3461657 w 3603172"/>
              <a:gd name="connsiteY17" fmla="*/ 2818040 h 3188154"/>
              <a:gd name="connsiteX18" fmla="*/ 3472543 w 3603172"/>
              <a:gd name="connsiteY18" fmla="*/ 2524125 h 3188154"/>
              <a:gd name="connsiteX19" fmla="*/ 3483429 w 3603172"/>
              <a:gd name="connsiteY19" fmla="*/ 2491468 h 3188154"/>
              <a:gd name="connsiteX20" fmla="*/ 3505200 w 3603172"/>
              <a:gd name="connsiteY20" fmla="*/ 2393497 h 3188154"/>
              <a:gd name="connsiteX21" fmla="*/ 3526972 w 3603172"/>
              <a:gd name="connsiteY21" fmla="*/ 2360840 h 3188154"/>
              <a:gd name="connsiteX22" fmla="*/ 3548743 w 3603172"/>
              <a:gd name="connsiteY22" fmla="*/ 2295525 h 3188154"/>
              <a:gd name="connsiteX23" fmla="*/ 3559629 w 3603172"/>
              <a:gd name="connsiteY23" fmla="*/ 2262868 h 3188154"/>
              <a:gd name="connsiteX24" fmla="*/ 3592286 w 3603172"/>
              <a:gd name="connsiteY24" fmla="*/ 2121354 h 3188154"/>
              <a:gd name="connsiteX25" fmla="*/ 3603172 w 3603172"/>
              <a:gd name="connsiteY25" fmla="*/ 2034268 h 3188154"/>
              <a:gd name="connsiteX26" fmla="*/ 3592286 w 3603172"/>
              <a:gd name="connsiteY26" fmla="*/ 1794783 h 3188154"/>
              <a:gd name="connsiteX27" fmla="*/ 3526972 w 3603172"/>
              <a:gd name="connsiteY27" fmla="*/ 1685925 h 3188154"/>
              <a:gd name="connsiteX28" fmla="*/ 3505200 w 3603172"/>
              <a:gd name="connsiteY28" fmla="*/ 1653268 h 3188154"/>
              <a:gd name="connsiteX29" fmla="*/ 3407229 w 3603172"/>
              <a:gd name="connsiteY29" fmla="*/ 1609725 h 3188154"/>
              <a:gd name="connsiteX30" fmla="*/ 3374572 w 3603172"/>
              <a:gd name="connsiteY30" fmla="*/ 1598840 h 3188154"/>
              <a:gd name="connsiteX31" fmla="*/ 3341915 w 3603172"/>
              <a:gd name="connsiteY31" fmla="*/ 1587954 h 3188154"/>
              <a:gd name="connsiteX32" fmla="*/ 3156857 w 3603172"/>
              <a:gd name="connsiteY32" fmla="*/ 1566183 h 3188154"/>
              <a:gd name="connsiteX33" fmla="*/ 3026229 w 3603172"/>
              <a:gd name="connsiteY33" fmla="*/ 1544411 h 3188154"/>
              <a:gd name="connsiteX34" fmla="*/ 2971800 w 3603172"/>
              <a:gd name="connsiteY34" fmla="*/ 1533525 h 3188154"/>
              <a:gd name="connsiteX35" fmla="*/ 2873829 w 3603172"/>
              <a:gd name="connsiteY35" fmla="*/ 1522640 h 3188154"/>
              <a:gd name="connsiteX36" fmla="*/ 2819400 w 3603172"/>
              <a:gd name="connsiteY36" fmla="*/ 1511754 h 3188154"/>
              <a:gd name="connsiteX37" fmla="*/ 2623457 w 3603172"/>
              <a:gd name="connsiteY37" fmla="*/ 1489983 h 3188154"/>
              <a:gd name="connsiteX38" fmla="*/ 2558143 w 3603172"/>
              <a:gd name="connsiteY38" fmla="*/ 1479097 h 3188154"/>
              <a:gd name="connsiteX39" fmla="*/ 1621972 w 3603172"/>
              <a:gd name="connsiteY39" fmla="*/ 1457325 h 3188154"/>
              <a:gd name="connsiteX40" fmla="*/ 1480457 w 3603172"/>
              <a:gd name="connsiteY40" fmla="*/ 1446440 h 3188154"/>
              <a:gd name="connsiteX41" fmla="*/ 1436915 w 3603172"/>
              <a:gd name="connsiteY41" fmla="*/ 1435554 h 3188154"/>
              <a:gd name="connsiteX42" fmla="*/ 1415143 w 3603172"/>
              <a:gd name="connsiteY42" fmla="*/ 1413783 h 3188154"/>
              <a:gd name="connsiteX43" fmla="*/ 1393372 w 3603172"/>
              <a:gd name="connsiteY43" fmla="*/ 1348468 h 3188154"/>
              <a:gd name="connsiteX44" fmla="*/ 1382486 w 3603172"/>
              <a:gd name="connsiteY44" fmla="*/ 1304925 h 3188154"/>
              <a:gd name="connsiteX45" fmla="*/ 1360715 w 3603172"/>
              <a:gd name="connsiteY45" fmla="*/ 1272268 h 3188154"/>
              <a:gd name="connsiteX46" fmla="*/ 1338943 w 3603172"/>
              <a:gd name="connsiteY46" fmla="*/ 1163411 h 3188154"/>
              <a:gd name="connsiteX47" fmla="*/ 1328057 w 3603172"/>
              <a:gd name="connsiteY47" fmla="*/ 1108983 h 3188154"/>
              <a:gd name="connsiteX48" fmla="*/ 1306286 w 3603172"/>
              <a:gd name="connsiteY48" fmla="*/ 1043668 h 3188154"/>
              <a:gd name="connsiteX49" fmla="*/ 1284515 w 3603172"/>
              <a:gd name="connsiteY49" fmla="*/ 923925 h 3188154"/>
              <a:gd name="connsiteX50" fmla="*/ 1277711 w 3603172"/>
              <a:gd name="connsiteY50" fmla="*/ 730704 h 3188154"/>
              <a:gd name="connsiteX51" fmla="*/ 1275670 w 3603172"/>
              <a:gd name="connsiteY51" fmla="*/ 496661 h 3188154"/>
              <a:gd name="connsiteX52" fmla="*/ 1253899 w 3603172"/>
              <a:gd name="connsiteY52" fmla="*/ 284390 h 3188154"/>
              <a:gd name="connsiteX53" fmla="*/ 1219200 w 3603172"/>
              <a:gd name="connsiteY53" fmla="*/ 183697 h 3188154"/>
              <a:gd name="connsiteX54" fmla="*/ 1192666 w 3603172"/>
              <a:gd name="connsiteY54" fmla="*/ 151721 h 3188154"/>
              <a:gd name="connsiteX55" fmla="*/ 1132115 w 3603172"/>
              <a:gd name="connsiteY55" fmla="*/ 85725 h 3188154"/>
              <a:gd name="connsiteX56" fmla="*/ 1099457 w 3603172"/>
              <a:gd name="connsiteY56" fmla="*/ 63954 h 3188154"/>
              <a:gd name="connsiteX57" fmla="*/ 1055915 w 3603172"/>
              <a:gd name="connsiteY57" fmla="*/ 53068 h 3188154"/>
              <a:gd name="connsiteX58" fmla="*/ 979715 w 3603172"/>
              <a:gd name="connsiteY58" fmla="*/ 31297 h 3188154"/>
              <a:gd name="connsiteX59" fmla="*/ 881743 w 3603172"/>
              <a:gd name="connsiteY59" fmla="*/ 20411 h 3188154"/>
              <a:gd name="connsiteX60" fmla="*/ 716416 w 3603172"/>
              <a:gd name="connsiteY60" fmla="*/ 0 h 3188154"/>
              <a:gd name="connsiteX61" fmla="*/ 457200 w 3603172"/>
              <a:gd name="connsiteY61" fmla="*/ 20411 h 3188154"/>
              <a:gd name="connsiteX62" fmla="*/ 424543 w 3603172"/>
              <a:gd name="connsiteY62" fmla="*/ 31297 h 3188154"/>
              <a:gd name="connsiteX63" fmla="*/ 315686 w 3603172"/>
              <a:gd name="connsiteY63" fmla="*/ 63954 h 3188154"/>
              <a:gd name="connsiteX64" fmla="*/ 250372 w 3603172"/>
              <a:gd name="connsiteY64" fmla="*/ 96611 h 3188154"/>
              <a:gd name="connsiteX65" fmla="*/ 195943 w 3603172"/>
              <a:gd name="connsiteY65" fmla="*/ 151040 h 3188154"/>
              <a:gd name="connsiteX66" fmla="*/ 163286 w 3603172"/>
              <a:gd name="connsiteY66" fmla="*/ 183697 h 3188154"/>
              <a:gd name="connsiteX67" fmla="*/ 130629 w 3603172"/>
              <a:gd name="connsiteY67" fmla="*/ 205468 h 3188154"/>
              <a:gd name="connsiteX68" fmla="*/ 108857 w 3603172"/>
              <a:gd name="connsiteY68" fmla="*/ 238125 h 3188154"/>
              <a:gd name="connsiteX69" fmla="*/ 97972 w 3603172"/>
              <a:gd name="connsiteY69" fmla="*/ 270783 h 3188154"/>
              <a:gd name="connsiteX70" fmla="*/ 76200 w 3603172"/>
              <a:gd name="connsiteY70" fmla="*/ 292554 h 3188154"/>
              <a:gd name="connsiteX71" fmla="*/ 43543 w 3603172"/>
              <a:gd name="connsiteY71" fmla="*/ 357868 h 3188154"/>
              <a:gd name="connsiteX72" fmla="*/ 10886 w 3603172"/>
              <a:gd name="connsiteY72" fmla="*/ 488497 h 3188154"/>
              <a:gd name="connsiteX73" fmla="*/ 0 w 3603172"/>
              <a:gd name="connsiteY73" fmla="*/ 684440 h 3188154"/>
              <a:gd name="connsiteX74" fmla="*/ 10886 w 3603172"/>
              <a:gd name="connsiteY74" fmla="*/ 1011011 h 3188154"/>
              <a:gd name="connsiteX75" fmla="*/ 21772 w 3603172"/>
              <a:gd name="connsiteY75" fmla="*/ 1065440 h 3188154"/>
              <a:gd name="connsiteX76" fmla="*/ 43543 w 3603172"/>
              <a:gd name="connsiteY76" fmla="*/ 1130754 h 3188154"/>
              <a:gd name="connsiteX77" fmla="*/ 54429 w 3603172"/>
              <a:gd name="connsiteY77" fmla="*/ 1163411 h 3188154"/>
              <a:gd name="connsiteX78" fmla="*/ 76200 w 3603172"/>
              <a:gd name="connsiteY78" fmla="*/ 1185183 h 3188154"/>
              <a:gd name="connsiteX79" fmla="*/ 119743 w 3603172"/>
              <a:gd name="connsiteY79" fmla="*/ 1250497 h 3188154"/>
              <a:gd name="connsiteX80" fmla="*/ 141515 w 3603172"/>
              <a:gd name="connsiteY80" fmla="*/ 1283154 h 3188154"/>
              <a:gd name="connsiteX81" fmla="*/ 174172 w 3603172"/>
              <a:gd name="connsiteY81" fmla="*/ 1348468 h 3188154"/>
              <a:gd name="connsiteX82" fmla="*/ 217715 w 3603172"/>
              <a:gd name="connsiteY82" fmla="*/ 1392011 h 3188154"/>
              <a:gd name="connsiteX83" fmla="*/ 261257 w 3603172"/>
              <a:gd name="connsiteY83" fmla="*/ 1446440 h 3188154"/>
              <a:gd name="connsiteX84" fmla="*/ 293915 w 3603172"/>
              <a:gd name="connsiteY84" fmla="*/ 1489983 h 3188154"/>
              <a:gd name="connsiteX85" fmla="*/ 326572 w 3603172"/>
              <a:gd name="connsiteY85" fmla="*/ 1511754 h 3188154"/>
              <a:gd name="connsiteX86" fmla="*/ 359229 w 3603172"/>
              <a:gd name="connsiteY86" fmla="*/ 1544411 h 3188154"/>
              <a:gd name="connsiteX87" fmla="*/ 424543 w 3603172"/>
              <a:gd name="connsiteY87" fmla="*/ 1587954 h 3188154"/>
              <a:gd name="connsiteX88" fmla="*/ 446315 w 3603172"/>
              <a:gd name="connsiteY88" fmla="*/ 1609725 h 3188154"/>
              <a:gd name="connsiteX89" fmla="*/ 478972 w 3603172"/>
              <a:gd name="connsiteY89" fmla="*/ 1620611 h 3188154"/>
              <a:gd name="connsiteX90" fmla="*/ 511629 w 3603172"/>
              <a:gd name="connsiteY90" fmla="*/ 1642383 h 3188154"/>
              <a:gd name="connsiteX91" fmla="*/ 576943 w 3603172"/>
              <a:gd name="connsiteY91" fmla="*/ 1664154 h 3188154"/>
              <a:gd name="connsiteX92" fmla="*/ 740229 w 3603172"/>
              <a:gd name="connsiteY92" fmla="*/ 1718583 h 3188154"/>
              <a:gd name="connsiteX93" fmla="*/ 805543 w 3603172"/>
              <a:gd name="connsiteY93" fmla="*/ 1740354 h 3188154"/>
              <a:gd name="connsiteX94" fmla="*/ 838200 w 3603172"/>
              <a:gd name="connsiteY94" fmla="*/ 1751240 h 3188154"/>
              <a:gd name="connsiteX95" fmla="*/ 870857 w 3603172"/>
              <a:gd name="connsiteY95" fmla="*/ 1773011 h 3188154"/>
              <a:gd name="connsiteX96" fmla="*/ 914400 w 3603172"/>
              <a:gd name="connsiteY96" fmla="*/ 1794783 h 3188154"/>
              <a:gd name="connsiteX97" fmla="*/ 936172 w 3603172"/>
              <a:gd name="connsiteY97" fmla="*/ 1816554 h 3188154"/>
              <a:gd name="connsiteX98" fmla="*/ 968829 w 3603172"/>
              <a:gd name="connsiteY98" fmla="*/ 1838325 h 3188154"/>
              <a:gd name="connsiteX99" fmla="*/ 1012372 w 3603172"/>
              <a:gd name="connsiteY99" fmla="*/ 1881868 h 3188154"/>
              <a:gd name="connsiteX100" fmla="*/ 1045029 w 3603172"/>
              <a:gd name="connsiteY100" fmla="*/ 1979840 h 3188154"/>
              <a:gd name="connsiteX101" fmla="*/ 1055915 w 3603172"/>
              <a:gd name="connsiteY101" fmla="*/ 2012497 h 3188154"/>
              <a:gd name="connsiteX102" fmla="*/ 1066800 w 3603172"/>
              <a:gd name="connsiteY102" fmla="*/ 2045154 h 3188154"/>
              <a:gd name="connsiteX103" fmla="*/ 1088572 w 3603172"/>
              <a:gd name="connsiteY103" fmla="*/ 2066925 h 3188154"/>
              <a:gd name="connsiteX104" fmla="*/ 1121229 w 3603172"/>
              <a:gd name="connsiteY104" fmla="*/ 2121354 h 3188154"/>
              <a:gd name="connsiteX105" fmla="*/ 1164772 w 3603172"/>
              <a:gd name="connsiteY105" fmla="*/ 2175783 h 3188154"/>
              <a:gd name="connsiteX106" fmla="*/ 1197429 w 3603172"/>
              <a:gd name="connsiteY106" fmla="*/ 2186668 h 3188154"/>
              <a:gd name="connsiteX107" fmla="*/ 1230086 w 3603172"/>
              <a:gd name="connsiteY107" fmla="*/ 2208440 h 3188154"/>
              <a:gd name="connsiteX108" fmla="*/ 1295400 w 3603172"/>
              <a:gd name="connsiteY108" fmla="*/ 2230211 h 3188154"/>
              <a:gd name="connsiteX109" fmla="*/ 1328057 w 3603172"/>
              <a:gd name="connsiteY109" fmla="*/ 2241097 h 3188154"/>
              <a:gd name="connsiteX110" fmla="*/ 1447800 w 3603172"/>
              <a:gd name="connsiteY110" fmla="*/ 2262868 h 3188154"/>
              <a:gd name="connsiteX111" fmla="*/ 1621972 w 3603172"/>
              <a:gd name="connsiteY111" fmla="*/ 2284640 h 3188154"/>
              <a:gd name="connsiteX112" fmla="*/ 1719943 w 3603172"/>
              <a:gd name="connsiteY112" fmla="*/ 2295525 h 3188154"/>
              <a:gd name="connsiteX113" fmla="*/ 1861457 w 3603172"/>
              <a:gd name="connsiteY113" fmla="*/ 2317297 h 3188154"/>
              <a:gd name="connsiteX114" fmla="*/ 1894115 w 3603172"/>
              <a:gd name="connsiteY114" fmla="*/ 2328183 h 3188154"/>
              <a:gd name="connsiteX115" fmla="*/ 2046515 w 3603172"/>
              <a:gd name="connsiteY115" fmla="*/ 2349954 h 3188154"/>
              <a:gd name="connsiteX116" fmla="*/ 2111829 w 3603172"/>
              <a:gd name="connsiteY116" fmla="*/ 2371725 h 3188154"/>
              <a:gd name="connsiteX117" fmla="*/ 2144486 w 3603172"/>
              <a:gd name="connsiteY117" fmla="*/ 2382611 h 3188154"/>
              <a:gd name="connsiteX118" fmla="*/ 2264229 w 3603172"/>
              <a:gd name="connsiteY118" fmla="*/ 2404383 h 3188154"/>
              <a:gd name="connsiteX119" fmla="*/ 2296886 w 3603172"/>
              <a:gd name="connsiteY119" fmla="*/ 2426154 h 3188154"/>
              <a:gd name="connsiteX120" fmla="*/ 2324780 w 3603172"/>
              <a:gd name="connsiteY120" fmla="*/ 2510518 h 3188154"/>
              <a:gd name="connsiteX121" fmla="*/ 2332265 w 3603172"/>
              <a:gd name="connsiteY121" fmla="*/ 2586037 h 3188154"/>
              <a:gd name="connsiteX122" fmla="*/ 2346552 w 3603172"/>
              <a:gd name="connsiteY122" fmla="*/ 2718028 h 3188154"/>
              <a:gd name="connsiteX0" fmla="*/ 2346552 w 3603172"/>
              <a:gd name="connsiteY0" fmla="*/ 2718028 h 3188154"/>
              <a:gd name="connsiteX1" fmla="*/ 2346553 w 3603172"/>
              <a:gd name="connsiteY1" fmla="*/ 2871108 h 3188154"/>
              <a:gd name="connsiteX2" fmla="*/ 2377168 w 3603172"/>
              <a:gd name="connsiteY2" fmla="*/ 2974522 h 3188154"/>
              <a:gd name="connsiteX3" fmla="*/ 2438400 w 3603172"/>
              <a:gd name="connsiteY3" fmla="*/ 3024868 h 3188154"/>
              <a:gd name="connsiteX4" fmla="*/ 2481943 w 3603172"/>
              <a:gd name="connsiteY4" fmla="*/ 3035754 h 3188154"/>
              <a:gd name="connsiteX5" fmla="*/ 2536372 w 3603172"/>
              <a:gd name="connsiteY5" fmla="*/ 3068411 h 3188154"/>
              <a:gd name="connsiteX6" fmla="*/ 2558143 w 3603172"/>
              <a:gd name="connsiteY6" fmla="*/ 3090183 h 3188154"/>
              <a:gd name="connsiteX7" fmla="*/ 2623457 w 3603172"/>
              <a:gd name="connsiteY7" fmla="*/ 3111954 h 3188154"/>
              <a:gd name="connsiteX8" fmla="*/ 2667000 w 3603172"/>
              <a:gd name="connsiteY8" fmla="*/ 3133725 h 3188154"/>
              <a:gd name="connsiteX9" fmla="*/ 2743200 w 3603172"/>
              <a:gd name="connsiteY9" fmla="*/ 3155497 h 3188154"/>
              <a:gd name="connsiteX10" fmla="*/ 2852057 w 3603172"/>
              <a:gd name="connsiteY10" fmla="*/ 3188154 h 3188154"/>
              <a:gd name="connsiteX11" fmla="*/ 3243943 w 3603172"/>
              <a:gd name="connsiteY11" fmla="*/ 3177268 h 3188154"/>
              <a:gd name="connsiteX12" fmla="*/ 3309257 w 3603172"/>
              <a:gd name="connsiteY12" fmla="*/ 3144611 h 3188154"/>
              <a:gd name="connsiteX13" fmla="*/ 3341915 w 3603172"/>
              <a:gd name="connsiteY13" fmla="*/ 3133725 h 3188154"/>
              <a:gd name="connsiteX14" fmla="*/ 3396343 w 3603172"/>
              <a:gd name="connsiteY14" fmla="*/ 3068411 h 3188154"/>
              <a:gd name="connsiteX15" fmla="*/ 3418115 w 3603172"/>
              <a:gd name="connsiteY15" fmla="*/ 3003097 h 3188154"/>
              <a:gd name="connsiteX16" fmla="*/ 3439886 w 3603172"/>
              <a:gd name="connsiteY16" fmla="*/ 2926897 h 3188154"/>
              <a:gd name="connsiteX17" fmla="*/ 3461657 w 3603172"/>
              <a:gd name="connsiteY17" fmla="*/ 2818040 h 3188154"/>
              <a:gd name="connsiteX18" fmla="*/ 3472543 w 3603172"/>
              <a:gd name="connsiteY18" fmla="*/ 2524125 h 3188154"/>
              <a:gd name="connsiteX19" fmla="*/ 3483429 w 3603172"/>
              <a:gd name="connsiteY19" fmla="*/ 2491468 h 3188154"/>
              <a:gd name="connsiteX20" fmla="*/ 3505200 w 3603172"/>
              <a:gd name="connsiteY20" fmla="*/ 2393497 h 3188154"/>
              <a:gd name="connsiteX21" fmla="*/ 3526972 w 3603172"/>
              <a:gd name="connsiteY21" fmla="*/ 2360840 h 3188154"/>
              <a:gd name="connsiteX22" fmla="*/ 3548743 w 3603172"/>
              <a:gd name="connsiteY22" fmla="*/ 2295525 h 3188154"/>
              <a:gd name="connsiteX23" fmla="*/ 3559629 w 3603172"/>
              <a:gd name="connsiteY23" fmla="*/ 2262868 h 3188154"/>
              <a:gd name="connsiteX24" fmla="*/ 3592286 w 3603172"/>
              <a:gd name="connsiteY24" fmla="*/ 2121354 h 3188154"/>
              <a:gd name="connsiteX25" fmla="*/ 3603172 w 3603172"/>
              <a:gd name="connsiteY25" fmla="*/ 2034268 h 3188154"/>
              <a:gd name="connsiteX26" fmla="*/ 3592286 w 3603172"/>
              <a:gd name="connsiteY26" fmla="*/ 1794783 h 3188154"/>
              <a:gd name="connsiteX27" fmla="*/ 3526972 w 3603172"/>
              <a:gd name="connsiteY27" fmla="*/ 1685925 h 3188154"/>
              <a:gd name="connsiteX28" fmla="*/ 3505200 w 3603172"/>
              <a:gd name="connsiteY28" fmla="*/ 1653268 h 3188154"/>
              <a:gd name="connsiteX29" fmla="*/ 3407229 w 3603172"/>
              <a:gd name="connsiteY29" fmla="*/ 1609725 h 3188154"/>
              <a:gd name="connsiteX30" fmla="*/ 3374572 w 3603172"/>
              <a:gd name="connsiteY30" fmla="*/ 1598840 h 3188154"/>
              <a:gd name="connsiteX31" fmla="*/ 3341915 w 3603172"/>
              <a:gd name="connsiteY31" fmla="*/ 1587954 h 3188154"/>
              <a:gd name="connsiteX32" fmla="*/ 3156857 w 3603172"/>
              <a:gd name="connsiteY32" fmla="*/ 1566183 h 3188154"/>
              <a:gd name="connsiteX33" fmla="*/ 3026229 w 3603172"/>
              <a:gd name="connsiteY33" fmla="*/ 1544411 h 3188154"/>
              <a:gd name="connsiteX34" fmla="*/ 2971800 w 3603172"/>
              <a:gd name="connsiteY34" fmla="*/ 1533525 h 3188154"/>
              <a:gd name="connsiteX35" fmla="*/ 2873829 w 3603172"/>
              <a:gd name="connsiteY35" fmla="*/ 1522640 h 3188154"/>
              <a:gd name="connsiteX36" fmla="*/ 2819400 w 3603172"/>
              <a:gd name="connsiteY36" fmla="*/ 1511754 h 3188154"/>
              <a:gd name="connsiteX37" fmla="*/ 2623457 w 3603172"/>
              <a:gd name="connsiteY37" fmla="*/ 1489983 h 3188154"/>
              <a:gd name="connsiteX38" fmla="*/ 2558143 w 3603172"/>
              <a:gd name="connsiteY38" fmla="*/ 1479097 h 3188154"/>
              <a:gd name="connsiteX39" fmla="*/ 1621972 w 3603172"/>
              <a:gd name="connsiteY39" fmla="*/ 1457325 h 3188154"/>
              <a:gd name="connsiteX40" fmla="*/ 1480457 w 3603172"/>
              <a:gd name="connsiteY40" fmla="*/ 1446440 h 3188154"/>
              <a:gd name="connsiteX41" fmla="*/ 1436915 w 3603172"/>
              <a:gd name="connsiteY41" fmla="*/ 1435554 h 3188154"/>
              <a:gd name="connsiteX42" fmla="*/ 1415143 w 3603172"/>
              <a:gd name="connsiteY42" fmla="*/ 1413783 h 3188154"/>
              <a:gd name="connsiteX43" fmla="*/ 1393372 w 3603172"/>
              <a:gd name="connsiteY43" fmla="*/ 1348468 h 3188154"/>
              <a:gd name="connsiteX44" fmla="*/ 1382486 w 3603172"/>
              <a:gd name="connsiteY44" fmla="*/ 1304925 h 3188154"/>
              <a:gd name="connsiteX45" fmla="*/ 1360715 w 3603172"/>
              <a:gd name="connsiteY45" fmla="*/ 1272268 h 3188154"/>
              <a:gd name="connsiteX46" fmla="*/ 1338943 w 3603172"/>
              <a:gd name="connsiteY46" fmla="*/ 1163411 h 3188154"/>
              <a:gd name="connsiteX47" fmla="*/ 1328057 w 3603172"/>
              <a:gd name="connsiteY47" fmla="*/ 1108983 h 3188154"/>
              <a:gd name="connsiteX48" fmla="*/ 1306286 w 3603172"/>
              <a:gd name="connsiteY48" fmla="*/ 1043668 h 3188154"/>
              <a:gd name="connsiteX49" fmla="*/ 1284515 w 3603172"/>
              <a:gd name="connsiteY49" fmla="*/ 923925 h 3188154"/>
              <a:gd name="connsiteX50" fmla="*/ 1277711 w 3603172"/>
              <a:gd name="connsiteY50" fmla="*/ 730704 h 3188154"/>
              <a:gd name="connsiteX51" fmla="*/ 1275670 w 3603172"/>
              <a:gd name="connsiteY51" fmla="*/ 496661 h 3188154"/>
              <a:gd name="connsiteX52" fmla="*/ 1253899 w 3603172"/>
              <a:gd name="connsiteY52" fmla="*/ 284390 h 3188154"/>
              <a:gd name="connsiteX53" fmla="*/ 1219200 w 3603172"/>
              <a:gd name="connsiteY53" fmla="*/ 183697 h 3188154"/>
              <a:gd name="connsiteX54" fmla="*/ 1192666 w 3603172"/>
              <a:gd name="connsiteY54" fmla="*/ 151721 h 3188154"/>
              <a:gd name="connsiteX55" fmla="*/ 1132115 w 3603172"/>
              <a:gd name="connsiteY55" fmla="*/ 85725 h 3188154"/>
              <a:gd name="connsiteX56" fmla="*/ 1099457 w 3603172"/>
              <a:gd name="connsiteY56" fmla="*/ 63954 h 3188154"/>
              <a:gd name="connsiteX57" fmla="*/ 1055915 w 3603172"/>
              <a:gd name="connsiteY57" fmla="*/ 53068 h 3188154"/>
              <a:gd name="connsiteX58" fmla="*/ 979715 w 3603172"/>
              <a:gd name="connsiteY58" fmla="*/ 31297 h 3188154"/>
              <a:gd name="connsiteX59" fmla="*/ 881743 w 3603172"/>
              <a:gd name="connsiteY59" fmla="*/ 20411 h 3188154"/>
              <a:gd name="connsiteX60" fmla="*/ 716416 w 3603172"/>
              <a:gd name="connsiteY60" fmla="*/ 0 h 3188154"/>
              <a:gd name="connsiteX61" fmla="*/ 457200 w 3603172"/>
              <a:gd name="connsiteY61" fmla="*/ 20411 h 3188154"/>
              <a:gd name="connsiteX62" fmla="*/ 424543 w 3603172"/>
              <a:gd name="connsiteY62" fmla="*/ 31297 h 3188154"/>
              <a:gd name="connsiteX63" fmla="*/ 315686 w 3603172"/>
              <a:gd name="connsiteY63" fmla="*/ 63954 h 3188154"/>
              <a:gd name="connsiteX64" fmla="*/ 250372 w 3603172"/>
              <a:gd name="connsiteY64" fmla="*/ 96611 h 3188154"/>
              <a:gd name="connsiteX65" fmla="*/ 195943 w 3603172"/>
              <a:gd name="connsiteY65" fmla="*/ 151040 h 3188154"/>
              <a:gd name="connsiteX66" fmla="*/ 163286 w 3603172"/>
              <a:gd name="connsiteY66" fmla="*/ 183697 h 3188154"/>
              <a:gd name="connsiteX67" fmla="*/ 130629 w 3603172"/>
              <a:gd name="connsiteY67" fmla="*/ 205468 h 3188154"/>
              <a:gd name="connsiteX68" fmla="*/ 108857 w 3603172"/>
              <a:gd name="connsiteY68" fmla="*/ 238125 h 3188154"/>
              <a:gd name="connsiteX69" fmla="*/ 97972 w 3603172"/>
              <a:gd name="connsiteY69" fmla="*/ 270783 h 3188154"/>
              <a:gd name="connsiteX70" fmla="*/ 76200 w 3603172"/>
              <a:gd name="connsiteY70" fmla="*/ 292554 h 3188154"/>
              <a:gd name="connsiteX71" fmla="*/ 43543 w 3603172"/>
              <a:gd name="connsiteY71" fmla="*/ 357868 h 3188154"/>
              <a:gd name="connsiteX72" fmla="*/ 10886 w 3603172"/>
              <a:gd name="connsiteY72" fmla="*/ 488497 h 3188154"/>
              <a:gd name="connsiteX73" fmla="*/ 0 w 3603172"/>
              <a:gd name="connsiteY73" fmla="*/ 684440 h 3188154"/>
              <a:gd name="connsiteX74" fmla="*/ 10886 w 3603172"/>
              <a:gd name="connsiteY74" fmla="*/ 1011011 h 3188154"/>
              <a:gd name="connsiteX75" fmla="*/ 21772 w 3603172"/>
              <a:gd name="connsiteY75" fmla="*/ 1065440 h 3188154"/>
              <a:gd name="connsiteX76" fmla="*/ 43543 w 3603172"/>
              <a:gd name="connsiteY76" fmla="*/ 1130754 h 3188154"/>
              <a:gd name="connsiteX77" fmla="*/ 54429 w 3603172"/>
              <a:gd name="connsiteY77" fmla="*/ 1163411 h 3188154"/>
              <a:gd name="connsiteX78" fmla="*/ 76200 w 3603172"/>
              <a:gd name="connsiteY78" fmla="*/ 1185183 h 3188154"/>
              <a:gd name="connsiteX79" fmla="*/ 119743 w 3603172"/>
              <a:gd name="connsiteY79" fmla="*/ 1250497 h 3188154"/>
              <a:gd name="connsiteX80" fmla="*/ 141515 w 3603172"/>
              <a:gd name="connsiteY80" fmla="*/ 1283154 h 3188154"/>
              <a:gd name="connsiteX81" fmla="*/ 174172 w 3603172"/>
              <a:gd name="connsiteY81" fmla="*/ 1348468 h 3188154"/>
              <a:gd name="connsiteX82" fmla="*/ 217715 w 3603172"/>
              <a:gd name="connsiteY82" fmla="*/ 1392011 h 3188154"/>
              <a:gd name="connsiteX83" fmla="*/ 261257 w 3603172"/>
              <a:gd name="connsiteY83" fmla="*/ 1446440 h 3188154"/>
              <a:gd name="connsiteX84" fmla="*/ 293915 w 3603172"/>
              <a:gd name="connsiteY84" fmla="*/ 1489983 h 3188154"/>
              <a:gd name="connsiteX85" fmla="*/ 326572 w 3603172"/>
              <a:gd name="connsiteY85" fmla="*/ 1511754 h 3188154"/>
              <a:gd name="connsiteX86" fmla="*/ 359229 w 3603172"/>
              <a:gd name="connsiteY86" fmla="*/ 1544411 h 3188154"/>
              <a:gd name="connsiteX87" fmla="*/ 424543 w 3603172"/>
              <a:gd name="connsiteY87" fmla="*/ 1587954 h 3188154"/>
              <a:gd name="connsiteX88" fmla="*/ 446315 w 3603172"/>
              <a:gd name="connsiteY88" fmla="*/ 1609725 h 3188154"/>
              <a:gd name="connsiteX89" fmla="*/ 478972 w 3603172"/>
              <a:gd name="connsiteY89" fmla="*/ 1620611 h 3188154"/>
              <a:gd name="connsiteX90" fmla="*/ 511629 w 3603172"/>
              <a:gd name="connsiteY90" fmla="*/ 1642383 h 3188154"/>
              <a:gd name="connsiteX91" fmla="*/ 576943 w 3603172"/>
              <a:gd name="connsiteY91" fmla="*/ 1664154 h 3188154"/>
              <a:gd name="connsiteX92" fmla="*/ 740229 w 3603172"/>
              <a:gd name="connsiteY92" fmla="*/ 1718583 h 3188154"/>
              <a:gd name="connsiteX93" fmla="*/ 805543 w 3603172"/>
              <a:gd name="connsiteY93" fmla="*/ 1740354 h 3188154"/>
              <a:gd name="connsiteX94" fmla="*/ 838200 w 3603172"/>
              <a:gd name="connsiteY94" fmla="*/ 1751240 h 3188154"/>
              <a:gd name="connsiteX95" fmla="*/ 870857 w 3603172"/>
              <a:gd name="connsiteY95" fmla="*/ 1773011 h 3188154"/>
              <a:gd name="connsiteX96" fmla="*/ 914400 w 3603172"/>
              <a:gd name="connsiteY96" fmla="*/ 1794783 h 3188154"/>
              <a:gd name="connsiteX97" fmla="*/ 936172 w 3603172"/>
              <a:gd name="connsiteY97" fmla="*/ 1816554 h 3188154"/>
              <a:gd name="connsiteX98" fmla="*/ 968829 w 3603172"/>
              <a:gd name="connsiteY98" fmla="*/ 1838325 h 3188154"/>
              <a:gd name="connsiteX99" fmla="*/ 1012372 w 3603172"/>
              <a:gd name="connsiteY99" fmla="*/ 1881868 h 3188154"/>
              <a:gd name="connsiteX100" fmla="*/ 1045029 w 3603172"/>
              <a:gd name="connsiteY100" fmla="*/ 1979840 h 3188154"/>
              <a:gd name="connsiteX101" fmla="*/ 1055915 w 3603172"/>
              <a:gd name="connsiteY101" fmla="*/ 2012497 h 3188154"/>
              <a:gd name="connsiteX102" fmla="*/ 1066800 w 3603172"/>
              <a:gd name="connsiteY102" fmla="*/ 2045154 h 3188154"/>
              <a:gd name="connsiteX103" fmla="*/ 1088572 w 3603172"/>
              <a:gd name="connsiteY103" fmla="*/ 2066925 h 3188154"/>
              <a:gd name="connsiteX104" fmla="*/ 1121229 w 3603172"/>
              <a:gd name="connsiteY104" fmla="*/ 2121354 h 3188154"/>
              <a:gd name="connsiteX105" fmla="*/ 1164772 w 3603172"/>
              <a:gd name="connsiteY105" fmla="*/ 2175783 h 3188154"/>
              <a:gd name="connsiteX106" fmla="*/ 1197429 w 3603172"/>
              <a:gd name="connsiteY106" fmla="*/ 2186668 h 3188154"/>
              <a:gd name="connsiteX107" fmla="*/ 1230086 w 3603172"/>
              <a:gd name="connsiteY107" fmla="*/ 2208440 h 3188154"/>
              <a:gd name="connsiteX108" fmla="*/ 1295400 w 3603172"/>
              <a:gd name="connsiteY108" fmla="*/ 2230211 h 3188154"/>
              <a:gd name="connsiteX109" fmla="*/ 1328057 w 3603172"/>
              <a:gd name="connsiteY109" fmla="*/ 2241097 h 3188154"/>
              <a:gd name="connsiteX110" fmla="*/ 1447800 w 3603172"/>
              <a:gd name="connsiteY110" fmla="*/ 2262868 h 3188154"/>
              <a:gd name="connsiteX111" fmla="*/ 1621972 w 3603172"/>
              <a:gd name="connsiteY111" fmla="*/ 2284640 h 3188154"/>
              <a:gd name="connsiteX112" fmla="*/ 1719943 w 3603172"/>
              <a:gd name="connsiteY112" fmla="*/ 2295525 h 3188154"/>
              <a:gd name="connsiteX113" fmla="*/ 1861457 w 3603172"/>
              <a:gd name="connsiteY113" fmla="*/ 2317297 h 3188154"/>
              <a:gd name="connsiteX114" fmla="*/ 1894115 w 3603172"/>
              <a:gd name="connsiteY114" fmla="*/ 2328183 h 3188154"/>
              <a:gd name="connsiteX115" fmla="*/ 2046515 w 3603172"/>
              <a:gd name="connsiteY115" fmla="*/ 2349954 h 3188154"/>
              <a:gd name="connsiteX116" fmla="*/ 2111829 w 3603172"/>
              <a:gd name="connsiteY116" fmla="*/ 2371725 h 3188154"/>
              <a:gd name="connsiteX117" fmla="*/ 2144486 w 3603172"/>
              <a:gd name="connsiteY117" fmla="*/ 2382611 h 3188154"/>
              <a:gd name="connsiteX118" fmla="*/ 2264229 w 3603172"/>
              <a:gd name="connsiteY118" fmla="*/ 2404383 h 3188154"/>
              <a:gd name="connsiteX119" fmla="*/ 2296886 w 3603172"/>
              <a:gd name="connsiteY119" fmla="*/ 2426154 h 3188154"/>
              <a:gd name="connsiteX120" fmla="*/ 2324780 w 3603172"/>
              <a:gd name="connsiteY120" fmla="*/ 2510518 h 3188154"/>
              <a:gd name="connsiteX121" fmla="*/ 2332265 w 3603172"/>
              <a:gd name="connsiteY121" fmla="*/ 2586037 h 3188154"/>
              <a:gd name="connsiteX122" fmla="*/ 2346552 w 3603172"/>
              <a:gd name="connsiteY122" fmla="*/ 2718028 h 3188154"/>
              <a:gd name="connsiteX0" fmla="*/ 2346552 w 3603172"/>
              <a:gd name="connsiteY0" fmla="*/ 2718028 h 3188154"/>
              <a:gd name="connsiteX1" fmla="*/ 2346553 w 3603172"/>
              <a:gd name="connsiteY1" fmla="*/ 2871108 h 3188154"/>
              <a:gd name="connsiteX2" fmla="*/ 2377168 w 3603172"/>
              <a:gd name="connsiteY2" fmla="*/ 2974522 h 3188154"/>
              <a:gd name="connsiteX3" fmla="*/ 2438400 w 3603172"/>
              <a:gd name="connsiteY3" fmla="*/ 3024868 h 3188154"/>
              <a:gd name="connsiteX4" fmla="*/ 2481943 w 3603172"/>
              <a:gd name="connsiteY4" fmla="*/ 3035754 h 3188154"/>
              <a:gd name="connsiteX5" fmla="*/ 2496911 w 3603172"/>
              <a:gd name="connsiteY5" fmla="*/ 3069092 h 3188154"/>
              <a:gd name="connsiteX6" fmla="*/ 2536372 w 3603172"/>
              <a:gd name="connsiteY6" fmla="*/ 3068411 h 3188154"/>
              <a:gd name="connsiteX7" fmla="*/ 2558143 w 3603172"/>
              <a:gd name="connsiteY7" fmla="*/ 3090183 h 3188154"/>
              <a:gd name="connsiteX8" fmla="*/ 2623457 w 3603172"/>
              <a:gd name="connsiteY8" fmla="*/ 3111954 h 3188154"/>
              <a:gd name="connsiteX9" fmla="*/ 2667000 w 3603172"/>
              <a:gd name="connsiteY9" fmla="*/ 3133725 h 3188154"/>
              <a:gd name="connsiteX10" fmla="*/ 2743200 w 3603172"/>
              <a:gd name="connsiteY10" fmla="*/ 3155497 h 3188154"/>
              <a:gd name="connsiteX11" fmla="*/ 2852057 w 3603172"/>
              <a:gd name="connsiteY11" fmla="*/ 3188154 h 3188154"/>
              <a:gd name="connsiteX12" fmla="*/ 3243943 w 3603172"/>
              <a:gd name="connsiteY12" fmla="*/ 3177268 h 3188154"/>
              <a:gd name="connsiteX13" fmla="*/ 3309257 w 3603172"/>
              <a:gd name="connsiteY13" fmla="*/ 3144611 h 3188154"/>
              <a:gd name="connsiteX14" fmla="*/ 3341915 w 3603172"/>
              <a:gd name="connsiteY14" fmla="*/ 3133725 h 3188154"/>
              <a:gd name="connsiteX15" fmla="*/ 3396343 w 3603172"/>
              <a:gd name="connsiteY15" fmla="*/ 3068411 h 3188154"/>
              <a:gd name="connsiteX16" fmla="*/ 3418115 w 3603172"/>
              <a:gd name="connsiteY16" fmla="*/ 3003097 h 3188154"/>
              <a:gd name="connsiteX17" fmla="*/ 3439886 w 3603172"/>
              <a:gd name="connsiteY17" fmla="*/ 2926897 h 3188154"/>
              <a:gd name="connsiteX18" fmla="*/ 3461657 w 3603172"/>
              <a:gd name="connsiteY18" fmla="*/ 2818040 h 3188154"/>
              <a:gd name="connsiteX19" fmla="*/ 3472543 w 3603172"/>
              <a:gd name="connsiteY19" fmla="*/ 2524125 h 3188154"/>
              <a:gd name="connsiteX20" fmla="*/ 3483429 w 3603172"/>
              <a:gd name="connsiteY20" fmla="*/ 2491468 h 3188154"/>
              <a:gd name="connsiteX21" fmla="*/ 3505200 w 3603172"/>
              <a:gd name="connsiteY21" fmla="*/ 2393497 h 3188154"/>
              <a:gd name="connsiteX22" fmla="*/ 3526972 w 3603172"/>
              <a:gd name="connsiteY22" fmla="*/ 2360840 h 3188154"/>
              <a:gd name="connsiteX23" fmla="*/ 3548743 w 3603172"/>
              <a:gd name="connsiteY23" fmla="*/ 2295525 h 3188154"/>
              <a:gd name="connsiteX24" fmla="*/ 3559629 w 3603172"/>
              <a:gd name="connsiteY24" fmla="*/ 2262868 h 3188154"/>
              <a:gd name="connsiteX25" fmla="*/ 3592286 w 3603172"/>
              <a:gd name="connsiteY25" fmla="*/ 2121354 h 3188154"/>
              <a:gd name="connsiteX26" fmla="*/ 3603172 w 3603172"/>
              <a:gd name="connsiteY26" fmla="*/ 2034268 h 3188154"/>
              <a:gd name="connsiteX27" fmla="*/ 3592286 w 3603172"/>
              <a:gd name="connsiteY27" fmla="*/ 1794783 h 3188154"/>
              <a:gd name="connsiteX28" fmla="*/ 3526972 w 3603172"/>
              <a:gd name="connsiteY28" fmla="*/ 1685925 h 3188154"/>
              <a:gd name="connsiteX29" fmla="*/ 3505200 w 3603172"/>
              <a:gd name="connsiteY29" fmla="*/ 1653268 h 3188154"/>
              <a:gd name="connsiteX30" fmla="*/ 3407229 w 3603172"/>
              <a:gd name="connsiteY30" fmla="*/ 1609725 h 3188154"/>
              <a:gd name="connsiteX31" fmla="*/ 3374572 w 3603172"/>
              <a:gd name="connsiteY31" fmla="*/ 1598840 h 3188154"/>
              <a:gd name="connsiteX32" fmla="*/ 3341915 w 3603172"/>
              <a:gd name="connsiteY32" fmla="*/ 1587954 h 3188154"/>
              <a:gd name="connsiteX33" fmla="*/ 3156857 w 3603172"/>
              <a:gd name="connsiteY33" fmla="*/ 1566183 h 3188154"/>
              <a:gd name="connsiteX34" fmla="*/ 3026229 w 3603172"/>
              <a:gd name="connsiteY34" fmla="*/ 1544411 h 3188154"/>
              <a:gd name="connsiteX35" fmla="*/ 2971800 w 3603172"/>
              <a:gd name="connsiteY35" fmla="*/ 1533525 h 3188154"/>
              <a:gd name="connsiteX36" fmla="*/ 2873829 w 3603172"/>
              <a:gd name="connsiteY36" fmla="*/ 1522640 h 3188154"/>
              <a:gd name="connsiteX37" fmla="*/ 2819400 w 3603172"/>
              <a:gd name="connsiteY37" fmla="*/ 1511754 h 3188154"/>
              <a:gd name="connsiteX38" fmla="*/ 2623457 w 3603172"/>
              <a:gd name="connsiteY38" fmla="*/ 1489983 h 3188154"/>
              <a:gd name="connsiteX39" fmla="*/ 2558143 w 3603172"/>
              <a:gd name="connsiteY39" fmla="*/ 1479097 h 3188154"/>
              <a:gd name="connsiteX40" fmla="*/ 1621972 w 3603172"/>
              <a:gd name="connsiteY40" fmla="*/ 1457325 h 3188154"/>
              <a:gd name="connsiteX41" fmla="*/ 1480457 w 3603172"/>
              <a:gd name="connsiteY41" fmla="*/ 1446440 h 3188154"/>
              <a:gd name="connsiteX42" fmla="*/ 1436915 w 3603172"/>
              <a:gd name="connsiteY42" fmla="*/ 1435554 h 3188154"/>
              <a:gd name="connsiteX43" fmla="*/ 1415143 w 3603172"/>
              <a:gd name="connsiteY43" fmla="*/ 1413783 h 3188154"/>
              <a:gd name="connsiteX44" fmla="*/ 1393372 w 3603172"/>
              <a:gd name="connsiteY44" fmla="*/ 1348468 h 3188154"/>
              <a:gd name="connsiteX45" fmla="*/ 1382486 w 3603172"/>
              <a:gd name="connsiteY45" fmla="*/ 1304925 h 3188154"/>
              <a:gd name="connsiteX46" fmla="*/ 1360715 w 3603172"/>
              <a:gd name="connsiteY46" fmla="*/ 1272268 h 3188154"/>
              <a:gd name="connsiteX47" fmla="*/ 1338943 w 3603172"/>
              <a:gd name="connsiteY47" fmla="*/ 1163411 h 3188154"/>
              <a:gd name="connsiteX48" fmla="*/ 1328057 w 3603172"/>
              <a:gd name="connsiteY48" fmla="*/ 1108983 h 3188154"/>
              <a:gd name="connsiteX49" fmla="*/ 1306286 w 3603172"/>
              <a:gd name="connsiteY49" fmla="*/ 1043668 h 3188154"/>
              <a:gd name="connsiteX50" fmla="*/ 1284515 w 3603172"/>
              <a:gd name="connsiteY50" fmla="*/ 923925 h 3188154"/>
              <a:gd name="connsiteX51" fmla="*/ 1277711 w 3603172"/>
              <a:gd name="connsiteY51" fmla="*/ 730704 h 3188154"/>
              <a:gd name="connsiteX52" fmla="*/ 1275670 w 3603172"/>
              <a:gd name="connsiteY52" fmla="*/ 496661 h 3188154"/>
              <a:gd name="connsiteX53" fmla="*/ 1253899 w 3603172"/>
              <a:gd name="connsiteY53" fmla="*/ 284390 h 3188154"/>
              <a:gd name="connsiteX54" fmla="*/ 1219200 w 3603172"/>
              <a:gd name="connsiteY54" fmla="*/ 183697 h 3188154"/>
              <a:gd name="connsiteX55" fmla="*/ 1192666 w 3603172"/>
              <a:gd name="connsiteY55" fmla="*/ 151721 h 3188154"/>
              <a:gd name="connsiteX56" fmla="*/ 1132115 w 3603172"/>
              <a:gd name="connsiteY56" fmla="*/ 85725 h 3188154"/>
              <a:gd name="connsiteX57" fmla="*/ 1099457 w 3603172"/>
              <a:gd name="connsiteY57" fmla="*/ 63954 h 3188154"/>
              <a:gd name="connsiteX58" fmla="*/ 1055915 w 3603172"/>
              <a:gd name="connsiteY58" fmla="*/ 53068 h 3188154"/>
              <a:gd name="connsiteX59" fmla="*/ 979715 w 3603172"/>
              <a:gd name="connsiteY59" fmla="*/ 31297 h 3188154"/>
              <a:gd name="connsiteX60" fmla="*/ 881743 w 3603172"/>
              <a:gd name="connsiteY60" fmla="*/ 20411 h 3188154"/>
              <a:gd name="connsiteX61" fmla="*/ 716416 w 3603172"/>
              <a:gd name="connsiteY61" fmla="*/ 0 h 3188154"/>
              <a:gd name="connsiteX62" fmla="*/ 457200 w 3603172"/>
              <a:gd name="connsiteY62" fmla="*/ 20411 h 3188154"/>
              <a:gd name="connsiteX63" fmla="*/ 424543 w 3603172"/>
              <a:gd name="connsiteY63" fmla="*/ 31297 h 3188154"/>
              <a:gd name="connsiteX64" fmla="*/ 315686 w 3603172"/>
              <a:gd name="connsiteY64" fmla="*/ 63954 h 3188154"/>
              <a:gd name="connsiteX65" fmla="*/ 250372 w 3603172"/>
              <a:gd name="connsiteY65" fmla="*/ 96611 h 3188154"/>
              <a:gd name="connsiteX66" fmla="*/ 195943 w 3603172"/>
              <a:gd name="connsiteY66" fmla="*/ 151040 h 3188154"/>
              <a:gd name="connsiteX67" fmla="*/ 163286 w 3603172"/>
              <a:gd name="connsiteY67" fmla="*/ 183697 h 3188154"/>
              <a:gd name="connsiteX68" fmla="*/ 130629 w 3603172"/>
              <a:gd name="connsiteY68" fmla="*/ 205468 h 3188154"/>
              <a:gd name="connsiteX69" fmla="*/ 108857 w 3603172"/>
              <a:gd name="connsiteY69" fmla="*/ 238125 h 3188154"/>
              <a:gd name="connsiteX70" fmla="*/ 97972 w 3603172"/>
              <a:gd name="connsiteY70" fmla="*/ 270783 h 3188154"/>
              <a:gd name="connsiteX71" fmla="*/ 76200 w 3603172"/>
              <a:gd name="connsiteY71" fmla="*/ 292554 h 3188154"/>
              <a:gd name="connsiteX72" fmla="*/ 43543 w 3603172"/>
              <a:gd name="connsiteY72" fmla="*/ 357868 h 3188154"/>
              <a:gd name="connsiteX73" fmla="*/ 10886 w 3603172"/>
              <a:gd name="connsiteY73" fmla="*/ 488497 h 3188154"/>
              <a:gd name="connsiteX74" fmla="*/ 0 w 3603172"/>
              <a:gd name="connsiteY74" fmla="*/ 684440 h 3188154"/>
              <a:gd name="connsiteX75" fmla="*/ 10886 w 3603172"/>
              <a:gd name="connsiteY75" fmla="*/ 1011011 h 3188154"/>
              <a:gd name="connsiteX76" fmla="*/ 21772 w 3603172"/>
              <a:gd name="connsiteY76" fmla="*/ 1065440 h 3188154"/>
              <a:gd name="connsiteX77" fmla="*/ 43543 w 3603172"/>
              <a:gd name="connsiteY77" fmla="*/ 1130754 h 3188154"/>
              <a:gd name="connsiteX78" fmla="*/ 54429 w 3603172"/>
              <a:gd name="connsiteY78" fmla="*/ 1163411 h 3188154"/>
              <a:gd name="connsiteX79" fmla="*/ 76200 w 3603172"/>
              <a:gd name="connsiteY79" fmla="*/ 1185183 h 3188154"/>
              <a:gd name="connsiteX80" fmla="*/ 119743 w 3603172"/>
              <a:gd name="connsiteY80" fmla="*/ 1250497 h 3188154"/>
              <a:gd name="connsiteX81" fmla="*/ 141515 w 3603172"/>
              <a:gd name="connsiteY81" fmla="*/ 1283154 h 3188154"/>
              <a:gd name="connsiteX82" fmla="*/ 174172 w 3603172"/>
              <a:gd name="connsiteY82" fmla="*/ 1348468 h 3188154"/>
              <a:gd name="connsiteX83" fmla="*/ 217715 w 3603172"/>
              <a:gd name="connsiteY83" fmla="*/ 1392011 h 3188154"/>
              <a:gd name="connsiteX84" fmla="*/ 261257 w 3603172"/>
              <a:gd name="connsiteY84" fmla="*/ 1446440 h 3188154"/>
              <a:gd name="connsiteX85" fmla="*/ 293915 w 3603172"/>
              <a:gd name="connsiteY85" fmla="*/ 1489983 h 3188154"/>
              <a:gd name="connsiteX86" fmla="*/ 326572 w 3603172"/>
              <a:gd name="connsiteY86" fmla="*/ 1511754 h 3188154"/>
              <a:gd name="connsiteX87" fmla="*/ 359229 w 3603172"/>
              <a:gd name="connsiteY87" fmla="*/ 1544411 h 3188154"/>
              <a:gd name="connsiteX88" fmla="*/ 424543 w 3603172"/>
              <a:gd name="connsiteY88" fmla="*/ 1587954 h 3188154"/>
              <a:gd name="connsiteX89" fmla="*/ 446315 w 3603172"/>
              <a:gd name="connsiteY89" fmla="*/ 1609725 h 3188154"/>
              <a:gd name="connsiteX90" fmla="*/ 478972 w 3603172"/>
              <a:gd name="connsiteY90" fmla="*/ 1620611 h 3188154"/>
              <a:gd name="connsiteX91" fmla="*/ 511629 w 3603172"/>
              <a:gd name="connsiteY91" fmla="*/ 1642383 h 3188154"/>
              <a:gd name="connsiteX92" fmla="*/ 576943 w 3603172"/>
              <a:gd name="connsiteY92" fmla="*/ 1664154 h 3188154"/>
              <a:gd name="connsiteX93" fmla="*/ 740229 w 3603172"/>
              <a:gd name="connsiteY93" fmla="*/ 1718583 h 3188154"/>
              <a:gd name="connsiteX94" fmla="*/ 805543 w 3603172"/>
              <a:gd name="connsiteY94" fmla="*/ 1740354 h 3188154"/>
              <a:gd name="connsiteX95" fmla="*/ 838200 w 3603172"/>
              <a:gd name="connsiteY95" fmla="*/ 1751240 h 3188154"/>
              <a:gd name="connsiteX96" fmla="*/ 870857 w 3603172"/>
              <a:gd name="connsiteY96" fmla="*/ 1773011 h 3188154"/>
              <a:gd name="connsiteX97" fmla="*/ 914400 w 3603172"/>
              <a:gd name="connsiteY97" fmla="*/ 1794783 h 3188154"/>
              <a:gd name="connsiteX98" fmla="*/ 936172 w 3603172"/>
              <a:gd name="connsiteY98" fmla="*/ 1816554 h 3188154"/>
              <a:gd name="connsiteX99" fmla="*/ 968829 w 3603172"/>
              <a:gd name="connsiteY99" fmla="*/ 1838325 h 3188154"/>
              <a:gd name="connsiteX100" fmla="*/ 1012372 w 3603172"/>
              <a:gd name="connsiteY100" fmla="*/ 1881868 h 3188154"/>
              <a:gd name="connsiteX101" fmla="*/ 1045029 w 3603172"/>
              <a:gd name="connsiteY101" fmla="*/ 1979840 h 3188154"/>
              <a:gd name="connsiteX102" fmla="*/ 1055915 w 3603172"/>
              <a:gd name="connsiteY102" fmla="*/ 2012497 h 3188154"/>
              <a:gd name="connsiteX103" fmla="*/ 1066800 w 3603172"/>
              <a:gd name="connsiteY103" fmla="*/ 2045154 h 3188154"/>
              <a:gd name="connsiteX104" fmla="*/ 1088572 w 3603172"/>
              <a:gd name="connsiteY104" fmla="*/ 2066925 h 3188154"/>
              <a:gd name="connsiteX105" fmla="*/ 1121229 w 3603172"/>
              <a:gd name="connsiteY105" fmla="*/ 2121354 h 3188154"/>
              <a:gd name="connsiteX106" fmla="*/ 1164772 w 3603172"/>
              <a:gd name="connsiteY106" fmla="*/ 2175783 h 3188154"/>
              <a:gd name="connsiteX107" fmla="*/ 1197429 w 3603172"/>
              <a:gd name="connsiteY107" fmla="*/ 2186668 h 3188154"/>
              <a:gd name="connsiteX108" fmla="*/ 1230086 w 3603172"/>
              <a:gd name="connsiteY108" fmla="*/ 2208440 h 3188154"/>
              <a:gd name="connsiteX109" fmla="*/ 1295400 w 3603172"/>
              <a:gd name="connsiteY109" fmla="*/ 2230211 h 3188154"/>
              <a:gd name="connsiteX110" fmla="*/ 1328057 w 3603172"/>
              <a:gd name="connsiteY110" fmla="*/ 2241097 h 3188154"/>
              <a:gd name="connsiteX111" fmla="*/ 1447800 w 3603172"/>
              <a:gd name="connsiteY111" fmla="*/ 2262868 h 3188154"/>
              <a:gd name="connsiteX112" fmla="*/ 1621972 w 3603172"/>
              <a:gd name="connsiteY112" fmla="*/ 2284640 h 3188154"/>
              <a:gd name="connsiteX113" fmla="*/ 1719943 w 3603172"/>
              <a:gd name="connsiteY113" fmla="*/ 2295525 h 3188154"/>
              <a:gd name="connsiteX114" fmla="*/ 1861457 w 3603172"/>
              <a:gd name="connsiteY114" fmla="*/ 2317297 h 3188154"/>
              <a:gd name="connsiteX115" fmla="*/ 1894115 w 3603172"/>
              <a:gd name="connsiteY115" fmla="*/ 2328183 h 3188154"/>
              <a:gd name="connsiteX116" fmla="*/ 2046515 w 3603172"/>
              <a:gd name="connsiteY116" fmla="*/ 2349954 h 3188154"/>
              <a:gd name="connsiteX117" fmla="*/ 2111829 w 3603172"/>
              <a:gd name="connsiteY117" fmla="*/ 2371725 h 3188154"/>
              <a:gd name="connsiteX118" fmla="*/ 2144486 w 3603172"/>
              <a:gd name="connsiteY118" fmla="*/ 2382611 h 3188154"/>
              <a:gd name="connsiteX119" fmla="*/ 2264229 w 3603172"/>
              <a:gd name="connsiteY119" fmla="*/ 2404383 h 3188154"/>
              <a:gd name="connsiteX120" fmla="*/ 2296886 w 3603172"/>
              <a:gd name="connsiteY120" fmla="*/ 2426154 h 3188154"/>
              <a:gd name="connsiteX121" fmla="*/ 2324780 w 3603172"/>
              <a:gd name="connsiteY121" fmla="*/ 2510518 h 3188154"/>
              <a:gd name="connsiteX122" fmla="*/ 2332265 w 3603172"/>
              <a:gd name="connsiteY122" fmla="*/ 2586037 h 3188154"/>
              <a:gd name="connsiteX123" fmla="*/ 2346552 w 3603172"/>
              <a:gd name="connsiteY123" fmla="*/ 2718028 h 3188154"/>
              <a:gd name="connsiteX0" fmla="*/ 2346552 w 3603172"/>
              <a:gd name="connsiteY0" fmla="*/ 2718028 h 3188154"/>
              <a:gd name="connsiteX1" fmla="*/ 2346553 w 3603172"/>
              <a:gd name="connsiteY1" fmla="*/ 2871108 h 3188154"/>
              <a:gd name="connsiteX2" fmla="*/ 2377168 w 3603172"/>
              <a:gd name="connsiteY2" fmla="*/ 2974522 h 3188154"/>
              <a:gd name="connsiteX3" fmla="*/ 2438400 w 3603172"/>
              <a:gd name="connsiteY3" fmla="*/ 3024868 h 3188154"/>
              <a:gd name="connsiteX4" fmla="*/ 2481943 w 3603172"/>
              <a:gd name="connsiteY4" fmla="*/ 3035754 h 3188154"/>
              <a:gd name="connsiteX5" fmla="*/ 2536372 w 3603172"/>
              <a:gd name="connsiteY5" fmla="*/ 3068411 h 3188154"/>
              <a:gd name="connsiteX6" fmla="*/ 2558143 w 3603172"/>
              <a:gd name="connsiteY6" fmla="*/ 3090183 h 3188154"/>
              <a:gd name="connsiteX7" fmla="*/ 2623457 w 3603172"/>
              <a:gd name="connsiteY7" fmla="*/ 3111954 h 3188154"/>
              <a:gd name="connsiteX8" fmla="*/ 2667000 w 3603172"/>
              <a:gd name="connsiteY8" fmla="*/ 3133725 h 3188154"/>
              <a:gd name="connsiteX9" fmla="*/ 2743200 w 3603172"/>
              <a:gd name="connsiteY9" fmla="*/ 3155497 h 3188154"/>
              <a:gd name="connsiteX10" fmla="*/ 2852057 w 3603172"/>
              <a:gd name="connsiteY10" fmla="*/ 3188154 h 3188154"/>
              <a:gd name="connsiteX11" fmla="*/ 3243943 w 3603172"/>
              <a:gd name="connsiteY11" fmla="*/ 3177268 h 3188154"/>
              <a:gd name="connsiteX12" fmla="*/ 3309257 w 3603172"/>
              <a:gd name="connsiteY12" fmla="*/ 3144611 h 3188154"/>
              <a:gd name="connsiteX13" fmla="*/ 3341915 w 3603172"/>
              <a:gd name="connsiteY13" fmla="*/ 3133725 h 3188154"/>
              <a:gd name="connsiteX14" fmla="*/ 3396343 w 3603172"/>
              <a:gd name="connsiteY14" fmla="*/ 3068411 h 3188154"/>
              <a:gd name="connsiteX15" fmla="*/ 3418115 w 3603172"/>
              <a:gd name="connsiteY15" fmla="*/ 3003097 h 3188154"/>
              <a:gd name="connsiteX16" fmla="*/ 3439886 w 3603172"/>
              <a:gd name="connsiteY16" fmla="*/ 2926897 h 3188154"/>
              <a:gd name="connsiteX17" fmla="*/ 3461657 w 3603172"/>
              <a:gd name="connsiteY17" fmla="*/ 2818040 h 3188154"/>
              <a:gd name="connsiteX18" fmla="*/ 3472543 w 3603172"/>
              <a:gd name="connsiteY18" fmla="*/ 2524125 h 3188154"/>
              <a:gd name="connsiteX19" fmla="*/ 3483429 w 3603172"/>
              <a:gd name="connsiteY19" fmla="*/ 2491468 h 3188154"/>
              <a:gd name="connsiteX20" fmla="*/ 3505200 w 3603172"/>
              <a:gd name="connsiteY20" fmla="*/ 2393497 h 3188154"/>
              <a:gd name="connsiteX21" fmla="*/ 3526972 w 3603172"/>
              <a:gd name="connsiteY21" fmla="*/ 2360840 h 3188154"/>
              <a:gd name="connsiteX22" fmla="*/ 3548743 w 3603172"/>
              <a:gd name="connsiteY22" fmla="*/ 2295525 h 3188154"/>
              <a:gd name="connsiteX23" fmla="*/ 3559629 w 3603172"/>
              <a:gd name="connsiteY23" fmla="*/ 2262868 h 3188154"/>
              <a:gd name="connsiteX24" fmla="*/ 3592286 w 3603172"/>
              <a:gd name="connsiteY24" fmla="*/ 2121354 h 3188154"/>
              <a:gd name="connsiteX25" fmla="*/ 3603172 w 3603172"/>
              <a:gd name="connsiteY25" fmla="*/ 2034268 h 3188154"/>
              <a:gd name="connsiteX26" fmla="*/ 3592286 w 3603172"/>
              <a:gd name="connsiteY26" fmla="*/ 1794783 h 3188154"/>
              <a:gd name="connsiteX27" fmla="*/ 3526972 w 3603172"/>
              <a:gd name="connsiteY27" fmla="*/ 1685925 h 3188154"/>
              <a:gd name="connsiteX28" fmla="*/ 3505200 w 3603172"/>
              <a:gd name="connsiteY28" fmla="*/ 1653268 h 3188154"/>
              <a:gd name="connsiteX29" fmla="*/ 3407229 w 3603172"/>
              <a:gd name="connsiteY29" fmla="*/ 1609725 h 3188154"/>
              <a:gd name="connsiteX30" fmla="*/ 3374572 w 3603172"/>
              <a:gd name="connsiteY30" fmla="*/ 1598840 h 3188154"/>
              <a:gd name="connsiteX31" fmla="*/ 3341915 w 3603172"/>
              <a:gd name="connsiteY31" fmla="*/ 1587954 h 3188154"/>
              <a:gd name="connsiteX32" fmla="*/ 3156857 w 3603172"/>
              <a:gd name="connsiteY32" fmla="*/ 1566183 h 3188154"/>
              <a:gd name="connsiteX33" fmla="*/ 3026229 w 3603172"/>
              <a:gd name="connsiteY33" fmla="*/ 1544411 h 3188154"/>
              <a:gd name="connsiteX34" fmla="*/ 2971800 w 3603172"/>
              <a:gd name="connsiteY34" fmla="*/ 1533525 h 3188154"/>
              <a:gd name="connsiteX35" fmla="*/ 2873829 w 3603172"/>
              <a:gd name="connsiteY35" fmla="*/ 1522640 h 3188154"/>
              <a:gd name="connsiteX36" fmla="*/ 2819400 w 3603172"/>
              <a:gd name="connsiteY36" fmla="*/ 1511754 h 3188154"/>
              <a:gd name="connsiteX37" fmla="*/ 2623457 w 3603172"/>
              <a:gd name="connsiteY37" fmla="*/ 1489983 h 3188154"/>
              <a:gd name="connsiteX38" fmla="*/ 2558143 w 3603172"/>
              <a:gd name="connsiteY38" fmla="*/ 1479097 h 3188154"/>
              <a:gd name="connsiteX39" fmla="*/ 1621972 w 3603172"/>
              <a:gd name="connsiteY39" fmla="*/ 1457325 h 3188154"/>
              <a:gd name="connsiteX40" fmla="*/ 1480457 w 3603172"/>
              <a:gd name="connsiteY40" fmla="*/ 1446440 h 3188154"/>
              <a:gd name="connsiteX41" fmla="*/ 1436915 w 3603172"/>
              <a:gd name="connsiteY41" fmla="*/ 1435554 h 3188154"/>
              <a:gd name="connsiteX42" fmla="*/ 1415143 w 3603172"/>
              <a:gd name="connsiteY42" fmla="*/ 1413783 h 3188154"/>
              <a:gd name="connsiteX43" fmla="*/ 1393372 w 3603172"/>
              <a:gd name="connsiteY43" fmla="*/ 1348468 h 3188154"/>
              <a:gd name="connsiteX44" fmla="*/ 1382486 w 3603172"/>
              <a:gd name="connsiteY44" fmla="*/ 1304925 h 3188154"/>
              <a:gd name="connsiteX45" fmla="*/ 1360715 w 3603172"/>
              <a:gd name="connsiteY45" fmla="*/ 1272268 h 3188154"/>
              <a:gd name="connsiteX46" fmla="*/ 1338943 w 3603172"/>
              <a:gd name="connsiteY46" fmla="*/ 1163411 h 3188154"/>
              <a:gd name="connsiteX47" fmla="*/ 1328057 w 3603172"/>
              <a:gd name="connsiteY47" fmla="*/ 1108983 h 3188154"/>
              <a:gd name="connsiteX48" fmla="*/ 1306286 w 3603172"/>
              <a:gd name="connsiteY48" fmla="*/ 1043668 h 3188154"/>
              <a:gd name="connsiteX49" fmla="*/ 1284515 w 3603172"/>
              <a:gd name="connsiteY49" fmla="*/ 923925 h 3188154"/>
              <a:gd name="connsiteX50" fmla="*/ 1277711 w 3603172"/>
              <a:gd name="connsiteY50" fmla="*/ 730704 h 3188154"/>
              <a:gd name="connsiteX51" fmla="*/ 1275670 w 3603172"/>
              <a:gd name="connsiteY51" fmla="*/ 496661 h 3188154"/>
              <a:gd name="connsiteX52" fmla="*/ 1253899 w 3603172"/>
              <a:gd name="connsiteY52" fmla="*/ 284390 h 3188154"/>
              <a:gd name="connsiteX53" fmla="*/ 1219200 w 3603172"/>
              <a:gd name="connsiteY53" fmla="*/ 183697 h 3188154"/>
              <a:gd name="connsiteX54" fmla="*/ 1192666 w 3603172"/>
              <a:gd name="connsiteY54" fmla="*/ 151721 h 3188154"/>
              <a:gd name="connsiteX55" fmla="*/ 1132115 w 3603172"/>
              <a:gd name="connsiteY55" fmla="*/ 85725 h 3188154"/>
              <a:gd name="connsiteX56" fmla="*/ 1099457 w 3603172"/>
              <a:gd name="connsiteY56" fmla="*/ 63954 h 3188154"/>
              <a:gd name="connsiteX57" fmla="*/ 1055915 w 3603172"/>
              <a:gd name="connsiteY57" fmla="*/ 53068 h 3188154"/>
              <a:gd name="connsiteX58" fmla="*/ 979715 w 3603172"/>
              <a:gd name="connsiteY58" fmla="*/ 31297 h 3188154"/>
              <a:gd name="connsiteX59" fmla="*/ 881743 w 3603172"/>
              <a:gd name="connsiteY59" fmla="*/ 20411 h 3188154"/>
              <a:gd name="connsiteX60" fmla="*/ 716416 w 3603172"/>
              <a:gd name="connsiteY60" fmla="*/ 0 h 3188154"/>
              <a:gd name="connsiteX61" fmla="*/ 457200 w 3603172"/>
              <a:gd name="connsiteY61" fmla="*/ 20411 h 3188154"/>
              <a:gd name="connsiteX62" fmla="*/ 424543 w 3603172"/>
              <a:gd name="connsiteY62" fmla="*/ 31297 h 3188154"/>
              <a:gd name="connsiteX63" fmla="*/ 315686 w 3603172"/>
              <a:gd name="connsiteY63" fmla="*/ 63954 h 3188154"/>
              <a:gd name="connsiteX64" fmla="*/ 250372 w 3603172"/>
              <a:gd name="connsiteY64" fmla="*/ 96611 h 3188154"/>
              <a:gd name="connsiteX65" fmla="*/ 195943 w 3603172"/>
              <a:gd name="connsiteY65" fmla="*/ 151040 h 3188154"/>
              <a:gd name="connsiteX66" fmla="*/ 163286 w 3603172"/>
              <a:gd name="connsiteY66" fmla="*/ 183697 h 3188154"/>
              <a:gd name="connsiteX67" fmla="*/ 130629 w 3603172"/>
              <a:gd name="connsiteY67" fmla="*/ 205468 h 3188154"/>
              <a:gd name="connsiteX68" fmla="*/ 108857 w 3603172"/>
              <a:gd name="connsiteY68" fmla="*/ 238125 h 3188154"/>
              <a:gd name="connsiteX69" fmla="*/ 97972 w 3603172"/>
              <a:gd name="connsiteY69" fmla="*/ 270783 h 3188154"/>
              <a:gd name="connsiteX70" fmla="*/ 76200 w 3603172"/>
              <a:gd name="connsiteY70" fmla="*/ 292554 h 3188154"/>
              <a:gd name="connsiteX71" fmla="*/ 43543 w 3603172"/>
              <a:gd name="connsiteY71" fmla="*/ 357868 h 3188154"/>
              <a:gd name="connsiteX72" fmla="*/ 10886 w 3603172"/>
              <a:gd name="connsiteY72" fmla="*/ 488497 h 3188154"/>
              <a:gd name="connsiteX73" fmla="*/ 0 w 3603172"/>
              <a:gd name="connsiteY73" fmla="*/ 684440 h 3188154"/>
              <a:gd name="connsiteX74" fmla="*/ 10886 w 3603172"/>
              <a:gd name="connsiteY74" fmla="*/ 1011011 h 3188154"/>
              <a:gd name="connsiteX75" fmla="*/ 21772 w 3603172"/>
              <a:gd name="connsiteY75" fmla="*/ 1065440 h 3188154"/>
              <a:gd name="connsiteX76" fmla="*/ 43543 w 3603172"/>
              <a:gd name="connsiteY76" fmla="*/ 1130754 h 3188154"/>
              <a:gd name="connsiteX77" fmla="*/ 54429 w 3603172"/>
              <a:gd name="connsiteY77" fmla="*/ 1163411 h 3188154"/>
              <a:gd name="connsiteX78" fmla="*/ 76200 w 3603172"/>
              <a:gd name="connsiteY78" fmla="*/ 1185183 h 3188154"/>
              <a:gd name="connsiteX79" fmla="*/ 119743 w 3603172"/>
              <a:gd name="connsiteY79" fmla="*/ 1250497 h 3188154"/>
              <a:gd name="connsiteX80" fmla="*/ 141515 w 3603172"/>
              <a:gd name="connsiteY80" fmla="*/ 1283154 h 3188154"/>
              <a:gd name="connsiteX81" fmla="*/ 174172 w 3603172"/>
              <a:gd name="connsiteY81" fmla="*/ 1348468 h 3188154"/>
              <a:gd name="connsiteX82" fmla="*/ 217715 w 3603172"/>
              <a:gd name="connsiteY82" fmla="*/ 1392011 h 3188154"/>
              <a:gd name="connsiteX83" fmla="*/ 261257 w 3603172"/>
              <a:gd name="connsiteY83" fmla="*/ 1446440 h 3188154"/>
              <a:gd name="connsiteX84" fmla="*/ 293915 w 3603172"/>
              <a:gd name="connsiteY84" fmla="*/ 1489983 h 3188154"/>
              <a:gd name="connsiteX85" fmla="*/ 326572 w 3603172"/>
              <a:gd name="connsiteY85" fmla="*/ 1511754 h 3188154"/>
              <a:gd name="connsiteX86" fmla="*/ 359229 w 3603172"/>
              <a:gd name="connsiteY86" fmla="*/ 1544411 h 3188154"/>
              <a:gd name="connsiteX87" fmla="*/ 424543 w 3603172"/>
              <a:gd name="connsiteY87" fmla="*/ 1587954 h 3188154"/>
              <a:gd name="connsiteX88" fmla="*/ 446315 w 3603172"/>
              <a:gd name="connsiteY88" fmla="*/ 1609725 h 3188154"/>
              <a:gd name="connsiteX89" fmla="*/ 478972 w 3603172"/>
              <a:gd name="connsiteY89" fmla="*/ 1620611 h 3188154"/>
              <a:gd name="connsiteX90" fmla="*/ 511629 w 3603172"/>
              <a:gd name="connsiteY90" fmla="*/ 1642383 h 3188154"/>
              <a:gd name="connsiteX91" fmla="*/ 576943 w 3603172"/>
              <a:gd name="connsiteY91" fmla="*/ 1664154 h 3188154"/>
              <a:gd name="connsiteX92" fmla="*/ 740229 w 3603172"/>
              <a:gd name="connsiteY92" fmla="*/ 1718583 h 3188154"/>
              <a:gd name="connsiteX93" fmla="*/ 805543 w 3603172"/>
              <a:gd name="connsiteY93" fmla="*/ 1740354 h 3188154"/>
              <a:gd name="connsiteX94" fmla="*/ 838200 w 3603172"/>
              <a:gd name="connsiteY94" fmla="*/ 1751240 h 3188154"/>
              <a:gd name="connsiteX95" fmla="*/ 870857 w 3603172"/>
              <a:gd name="connsiteY95" fmla="*/ 1773011 h 3188154"/>
              <a:gd name="connsiteX96" fmla="*/ 914400 w 3603172"/>
              <a:gd name="connsiteY96" fmla="*/ 1794783 h 3188154"/>
              <a:gd name="connsiteX97" fmla="*/ 936172 w 3603172"/>
              <a:gd name="connsiteY97" fmla="*/ 1816554 h 3188154"/>
              <a:gd name="connsiteX98" fmla="*/ 968829 w 3603172"/>
              <a:gd name="connsiteY98" fmla="*/ 1838325 h 3188154"/>
              <a:gd name="connsiteX99" fmla="*/ 1012372 w 3603172"/>
              <a:gd name="connsiteY99" fmla="*/ 1881868 h 3188154"/>
              <a:gd name="connsiteX100" fmla="*/ 1045029 w 3603172"/>
              <a:gd name="connsiteY100" fmla="*/ 1979840 h 3188154"/>
              <a:gd name="connsiteX101" fmla="*/ 1055915 w 3603172"/>
              <a:gd name="connsiteY101" fmla="*/ 2012497 h 3188154"/>
              <a:gd name="connsiteX102" fmla="*/ 1066800 w 3603172"/>
              <a:gd name="connsiteY102" fmla="*/ 2045154 h 3188154"/>
              <a:gd name="connsiteX103" fmla="*/ 1088572 w 3603172"/>
              <a:gd name="connsiteY103" fmla="*/ 2066925 h 3188154"/>
              <a:gd name="connsiteX104" fmla="*/ 1121229 w 3603172"/>
              <a:gd name="connsiteY104" fmla="*/ 2121354 h 3188154"/>
              <a:gd name="connsiteX105" fmla="*/ 1164772 w 3603172"/>
              <a:gd name="connsiteY105" fmla="*/ 2175783 h 3188154"/>
              <a:gd name="connsiteX106" fmla="*/ 1197429 w 3603172"/>
              <a:gd name="connsiteY106" fmla="*/ 2186668 h 3188154"/>
              <a:gd name="connsiteX107" fmla="*/ 1230086 w 3603172"/>
              <a:gd name="connsiteY107" fmla="*/ 2208440 h 3188154"/>
              <a:gd name="connsiteX108" fmla="*/ 1295400 w 3603172"/>
              <a:gd name="connsiteY108" fmla="*/ 2230211 h 3188154"/>
              <a:gd name="connsiteX109" fmla="*/ 1328057 w 3603172"/>
              <a:gd name="connsiteY109" fmla="*/ 2241097 h 3188154"/>
              <a:gd name="connsiteX110" fmla="*/ 1447800 w 3603172"/>
              <a:gd name="connsiteY110" fmla="*/ 2262868 h 3188154"/>
              <a:gd name="connsiteX111" fmla="*/ 1621972 w 3603172"/>
              <a:gd name="connsiteY111" fmla="*/ 2284640 h 3188154"/>
              <a:gd name="connsiteX112" fmla="*/ 1719943 w 3603172"/>
              <a:gd name="connsiteY112" fmla="*/ 2295525 h 3188154"/>
              <a:gd name="connsiteX113" fmla="*/ 1861457 w 3603172"/>
              <a:gd name="connsiteY113" fmla="*/ 2317297 h 3188154"/>
              <a:gd name="connsiteX114" fmla="*/ 1894115 w 3603172"/>
              <a:gd name="connsiteY114" fmla="*/ 2328183 h 3188154"/>
              <a:gd name="connsiteX115" fmla="*/ 2046515 w 3603172"/>
              <a:gd name="connsiteY115" fmla="*/ 2349954 h 3188154"/>
              <a:gd name="connsiteX116" fmla="*/ 2111829 w 3603172"/>
              <a:gd name="connsiteY116" fmla="*/ 2371725 h 3188154"/>
              <a:gd name="connsiteX117" fmla="*/ 2144486 w 3603172"/>
              <a:gd name="connsiteY117" fmla="*/ 2382611 h 3188154"/>
              <a:gd name="connsiteX118" fmla="*/ 2264229 w 3603172"/>
              <a:gd name="connsiteY118" fmla="*/ 2404383 h 3188154"/>
              <a:gd name="connsiteX119" fmla="*/ 2296886 w 3603172"/>
              <a:gd name="connsiteY119" fmla="*/ 2426154 h 3188154"/>
              <a:gd name="connsiteX120" fmla="*/ 2324780 w 3603172"/>
              <a:gd name="connsiteY120" fmla="*/ 2510518 h 3188154"/>
              <a:gd name="connsiteX121" fmla="*/ 2332265 w 3603172"/>
              <a:gd name="connsiteY121" fmla="*/ 2586037 h 3188154"/>
              <a:gd name="connsiteX122" fmla="*/ 2346552 w 3603172"/>
              <a:gd name="connsiteY122" fmla="*/ 2718028 h 3188154"/>
              <a:gd name="connsiteX0" fmla="*/ 2346552 w 3603172"/>
              <a:gd name="connsiteY0" fmla="*/ 2718028 h 3188154"/>
              <a:gd name="connsiteX1" fmla="*/ 2346553 w 3603172"/>
              <a:gd name="connsiteY1" fmla="*/ 2871108 h 3188154"/>
              <a:gd name="connsiteX2" fmla="*/ 2377168 w 3603172"/>
              <a:gd name="connsiteY2" fmla="*/ 2974522 h 3188154"/>
              <a:gd name="connsiteX3" fmla="*/ 2438400 w 3603172"/>
              <a:gd name="connsiteY3" fmla="*/ 3024868 h 3188154"/>
              <a:gd name="connsiteX4" fmla="*/ 2536372 w 3603172"/>
              <a:gd name="connsiteY4" fmla="*/ 3068411 h 3188154"/>
              <a:gd name="connsiteX5" fmla="*/ 2558143 w 3603172"/>
              <a:gd name="connsiteY5" fmla="*/ 3090183 h 3188154"/>
              <a:gd name="connsiteX6" fmla="*/ 2623457 w 3603172"/>
              <a:gd name="connsiteY6" fmla="*/ 3111954 h 3188154"/>
              <a:gd name="connsiteX7" fmla="*/ 2667000 w 3603172"/>
              <a:gd name="connsiteY7" fmla="*/ 3133725 h 3188154"/>
              <a:gd name="connsiteX8" fmla="*/ 2743200 w 3603172"/>
              <a:gd name="connsiteY8" fmla="*/ 3155497 h 3188154"/>
              <a:gd name="connsiteX9" fmla="*/ 2852057 w 3603172"/>
              <a:gd name="connsiteY9" fmla="*/ 3188154 h 3188154"/>
              <a:gd name="connsiteX10" fmla="*/ 3243943 w 3603172"/>
              <a:gd name="connsiteY10" fmla="*/ 3177268 h 3188154"/>
              <a:gd name="connsiteX11" fmla="*/ 3309257 w 3603172"/>
              <a:gd name="connsiteY11" fmla="*/ 3144611 h 3188154"/>
              <a:gd name="connsiteX12" fmla="*/ 3341915 w 3603172"/>
              <a:gd name="connsiteY12" fmla="*/ 3133725 h 3188154"/>
              <a:gd name="connsiteX13" fmla="*/ 3396343 w 3603172"/>
              <a:gd name="connsiteY13" fmla="*/ 3068411 h 3188154"/>
              <a:gd name="connsiteX14" fmla="*/ 3418115 w 3603172"/>
              <a:gd name="connsiteY14" fmla="*/ 3003097 h 3188154"/>
              <a:gd name="connsiteX15" fmla="*/ 3439886 w 3603172"/>
              <a:gd name="connsiteY15" fmla="*/ 2926897 h 3188154"/>
              <a:gd name="connsiteX16" fmla="*/ 3461657 w 3603172"/>
              <a:gd name="connsiteY16" fmla="*/ 2818040 h 3188154"/>
              <a:gd name="connsiteX17" fmla="*/ 3472543 w 3603172"/>
              <a:gd name="connsiteY17" fmla="*/ 2524125 h 3188154"/>
              <a:gd name="connsiteX18" fmla="*/ 3483429 w 3603172"/>
              <a:gd name="connsiteY18" fmla="*/ 2491468 h 3188154"/>
              <a:gd name="connsiteX19" fmla="*/ 3505200 w 3603172"/>
              <a:gd name="connsiteY19" fmla="*/ 2393497 h 3188154"/>
              <a:gd name="connsiteX20" fmla="*/ 3526972 w 3603172"/>
              <a:gd name="connsiteY20" fmla="*/ 2360840 h 3188154"/>
              <a:gd name="connsiteX21" fmla="*/ 3548743 w 3603172"/>
              <a:gd name="connsiteY21" fmla="*/ 2295525 h 3188154"/>
              <a:gd name="connsiteX22" fmla="*/ 3559629 w 3603172"/>
              <a:gd name="connsiteY22" fmla="*/ 2262868 h 3188154"/>
              <a:gd name="connsiteX23" fmla="*/ 3592286 w 3603172"/>
              <a:gd name="connsiteY23" fmla="*/ 2121354 h 3188154"/>
              <a:gd name="connsiteX24" fmla="*/ 3603172 w 3603172"/>
              <a:gd name="connsiteY24" fmla="*/ 2034268 h 3188154"/>
              <a:gd name="connsiteX25" fmla="*/ 3592286 w 3603172"/>
              <a:gd name="connsiteY25" fmla="*/ 1794783 h 3188154"/>
              <a:gd name="connsiteX26" fmla="*/ 3526972 w 3603172"/>
              <a:gd name="connsiteY26" fmla="*/ 1685925 h 3188154"/>
              <a:gd name="connsiteX27" fmla="*/ 3505200 w 3603172"/>
              <a:gd name="connsiteY27" fmla="*/ 1653268 h 3188154"/>
              <a:gd name="connsiteX28" fmla="*/ 3407229 w 3603172"/>
              <a:gd name="connsiteY28" fmla="*/ 1609725 h 3188154"/>
              <a:gd name="connsiteX29" fmla="*/ 3374572 w 3603172"/>
              <a:gd name="connsiteY29" fmla="*/ 1598840 h 3188154"/>
              <a:gd name="connsiteX30" fmla="*/ 3341915 w 3603172"/>
              <a:gd name="connsiteY30" fmla="*/ 1587954 h 3188154"/>
              <a:gd name="connsiteX31" fmla="*/ 3156857 w 3603172"/>
              <a:gd name="connsiteY31" fmla="*/ 1566183 h 3188154"/>
              <a:gd name="connsiteX32" fmla="*/ 3026229 w 3603172"/>
              <a:gd name="connsiteY32" fmla="*/ 1544411 h 3188154"/>
              <a:gd name="connsiteX33" fmla="*/ 2971800 w 3603172"/>
              <a:gd name="connsiteY33" fmla="*/ 1533525 h 3188154"/>
              <a:gd name="connsiteX34" fmla="*/ 2873829 w 3603172"/>
              <a:gd name="connsiteY34" fmla="*/ 1522640 h 3188154"/>
              <a:gd name="connsiteX35" fmla="*/ 2819400 w 3603172"/>
              <a:gd name="connsiteY35" fmla="*/ 1511754 h 3188154"/>
              <a:gd name="connsiteX36" fmla="*/ 2623457 w 3603172"/>
              <a:gd name="connsiteY36" fmla="*/ 1489983 h 3188154"/>
              <a:gd name="connsiteX37" fmla="*/ 2558143 w 3603172"/>
              <a:gd name="connsiteY37" fmla="*/ 1479097 h 3188154"/>
              <a:gd name="connsiteX38" fmla="*/ 1621972 w 3603172"/>
              <a:gd name="connsiteY38" fmla="*/ 1457325 h 3188154"/>
              <a:gd name="connsiteX39" fmla="*/ 1480457 w 3603172"/>
              <a:gd name="connsiteY39" fmla="*/ 1446440 h 3188154"/>
              <a:gd name="connsiteX40" fmla="*/ 1436915 w 3603172"/>
              <a:gd name="connsiteY40" fmla="*/ 1435554 h 3188154"/>
              <a:gd name="connsiteX41" fmla="*/ 1415143 w 3603172"/>
              <a:gd name="connsiteY41" fmla="*/ 1413783 h 3188154"/>
              <a:gd name="connsiteX42" fmla="*/ 1393372 w 3603172"/>
              <a:gd name="connsiteY42" fmla="*/ 1348468 h 3188154"/>
              <a:gd name="connsiteX43" fmla="*/ 1382486 w 3603172"/>
              <a:gd name="connsiteY43" fmla="*/ 1304925 h 3188154"/>
              <a:gd name="connsiteX44" fmla="*/ 1360715 w 3603172"/>
              <a:gd name="connsiteY44" fmla="*/ 1272268 h 3188154"/>
              <a:gd name="connsiteX45" fmla="*/ 1338943 w 3603172"/>
              <a:gd name="connsiteY45" fmla="*/ 1163411 h 3188154"/>
              <a:gd name="connsiteX46" fmla="*/ 1328057 w 3603172"/>
              <a:gd name="connsiteY46" fmla="*/ 1108983 h 3188154"/>
              <a:gd name="connsiteX47" fmla="*/ 1306286 w 3603172"/>
              <a:gd name="connsiteY47" fmla="*/ 1043668 h 3188154"/>
              <a:gd name="connsiteX48" fmla="*/ 1284515 w 3603172"/>
              <a:gd name="connsiteY48" fmla="*/ 923925 h 3188154"/>
              <a:gd name="connsiteX49" fmla="*/ 1277711 w 3603172"/>
              <a:gd name="connsiteY49" fmla="*/ 730704 h 3188154"/>
              <a:gd name="connsiteX50" fmla="*/ 1275670 w 3603172"/>
              <a:gd name="connsiteY50" fmla="*/ 496661 h 3188154"/>
              <a:gd name="connsiteX51" fmla="*/ 1253899 w 3603172"/>
              <a:gd name="connsiteY51" fmla="*/ 284390 h 3188154"/>
              <a:gd name="connsiteX52" fmla="*/ 1219200 w 3603172"/>
              <a:gd name="connsiteY52" fmla="*/ 183697 h 3188154"/>
              <a:gd name="connsiteX53" fmla="*/ 1192666 w 3603172"/>
              <a:gd name="connsiteY53" fmla="*/ 151721 h 3188154"/>
              <a:gd name="connsiteX54" fmla="*/ 1132115 w 3603172"/>
              <a:gd name="connsiteY54" fmla="*/ 85725 h 3188154"/>
              <a:gd name="connsiteX55" fmla="*/ 1099457 w 3603172"/>
              <a:gd name="connsiteY55" fmla="*/ 63954 h 3188154"/>
              <a:gd name="connsiteX56" fmla="*/ 1055915 w 3603172"/>
              <a:gd name="connsiteY56" fmla="*/ 53068 h 3188154"/>
              <a:gd name="connsiteX57" fmla="*/ 979715 w 3603172"/>
              <a:gd name="connsiteY57" fmla="*/ 31297 h 3188154"/>
              <a:gd name="connsiteX58" fmla="*/ 881743 w 3603172"/>
              <a:gd name="connsiteY58" fmla="*/ 20411 h 3188154"/>
              <a:gd name="connsiteX59" fmla="*/ 716416 w 3603172"/>
              <a:gd name="connsiteY59" fmla="*/ 0 h 3188154"/>
              <a:gd name="connsiteX60" fmla="*/ 457200 w 3603172"/>
              <a:gd name="connsiteY60" fmla="*/ 20411 h 3188154"/>
              <a:gd name="connsiteX61" fmla="*/ 424543 w 3603172"/>
              <a:gd name="connsiteY61" fmla="*/ 31297 h 3188154"/>
              <a:gd name="connsiteX62" fmla="*/ 315686 w 3603172"/>
              <a:gd name="connsiteY62" fmla="*/ 63954 h 3188154"/>
              <a:gd name="connsiteX63" fmla="*/ 250372 w 3603172"/>
              <a:gd name="connsiteY63" fmla="*/ 96611 h 3188154"/>
              <a:gd name="connsiteX64" fmla="*/ 195943 w 3603172"/>
              <a:gd name="connsiteY64" fmla="*/ 151040 h 3188154"/>
              <a:gd name="connsiteX65" fmla="*/ 163286 w 3603172"/>
              <a:gd name="connsiteY65" fmla="*/ 183697 h 3188154"/>
              <a:gd name="connsiteX66" fmla="*/ 130629 w 3603172"/>
              <a:gd name="connsiteY66" fmla="*/ 205468 h 3188154"/>
              <a:gd name="connsiteX67" fmla="*/ 108857 w 3603172"/>
              <a:gd name="connsiteY67" fmla="*/ 238125 h 3188154"/>
              <a:gd name="connsiteX68" fmla="*/ 97972 w 3603172"/>
              <a:gd name="connsiteY68" fmla="*/ 270783 h 3188154"/>
              <a:gd name="connsiteX69" fmla="*/ 76200 w 3603172"/>
              <a:gd name="connsiteY69" fmla="*/ 292554 h 3188154"/>
              <a:gd name="connsiteX70" fmla="*/ 43543 w 3603172"/>
              <a:gd name="connsiteY70" fmla="*/ 357868 h 3188154"/>
              <a:gd name="connsiteX71" fmla="*/ 10886 w 3603172"/>
              <a:gd name="connsiteY71" fmla="*/ 488497 h 3188154"/>
              <a:gd name="connsiteX72" fmla="*/ 0 w 3603172"/>
              <a:gd name="connsiteY72" fmla="*/ 684440 h 3188154"/>
              <a:gd name="connsiteX73" fmla="*/ 10886 w 3603172"/>
              <a:gd name="connsiteY73" fmla="*/ 1011011 h 3188154"/>
              <a:gd name="connsiteX74" fmla="*/ 21772 w 3603172"/>
              <a:gd name="connsiteY74" fmla="*/ 1065440 h 3188154"/>
              <a:gd name="connsiteX75" fmla="*/ 43543 w 3603172"/>
              <a:gd name="connsiteY75" fmla="*/ 1130754 h 3188154"/>
              <a:gd name="connsiteX76" fmla="*/ 54429 w 3603172"/>
              <a:gd name="connsiteY76" fmla="*/ 1163411 h 3188154"/>
              <a:gd name="connsiteX77" fmla="*/ 76200 w 3603172"/>
              <a:gd name="connsiteY77" fmla="*/ 1185183 h 3188154"/>
              <a:gd name="connsiteX78" fmla="*/ 119743 w 3603172"/>
              <a:gd name="connsiteY78" fmla="*/ 1250497 h 3188154"/>
              <a:gd name="connsiteX79" fmla="*/ 141515 w 3603172"/>
              <a:gd name="connsiteY79" fmla="*/ 1283154 h 3188154"/>
              <a:gd name="connsiteX80" fmla="*/ 174172 w 3603172"/>
              <a:gd name="connsiteY80" fmla="*/ 1348468 h 3188154"/>
              <a:gd name="connsiteX81" fmla="*/ 217715 w 3603172"/>
              <a:gd name="connsiteY81" fmla="*/ 1392011 h 3188154"/>
              <a:gd name="connsiteX82" fmla="*/ 261257 w 3603172"/>
              <a:gd name="connsiteY82" fmla="*/ 1446440 h 3188154"/>
              <a:gd name="connsiteX83" fmla="*/ 293915 w 3603172"/>
              <a:gd name="connsiteY83" fmla="*/ 1489983 h 3188154"/>
              <a:gd name="connsiteX84" fmla="*/ 326572 w 3603172"/>
              <a:gd name="connsiteY84" fmla="*/ 1511754 h 3188154"/>
              <a:gd name="connsiteX85" fmla="*/ 359229 w 3603172"/>
              <a:gd name="connsiteY85" fmla="*/ 1544411 h 3188154"/>
              <a:gd name="connsiteX86" fmla="*/ 424543 w 3603172"/>
              <a:gd name="connsiteY86" fmla="*/ 1587954 h 3188154"/>
              <a:gd name="connsiteX87" fmla="*/ 446315 w 3603172"/>
              <a:gd name="connsiteY87" fmla="*/ 1609725 h 3188154"/>
              <a:gd name="connsiteX88" fmla="*/ 478972 w 3603172"/>
              <a:gd name="connsiteY88" fmla="*/ 1620611 h 3188154"/>
              <a:gd name="connsiteX89" fmla="*/ 511629 w 3603172"/>
              <a:gd name="connsiteY89" fmla="*/ 1642383 h 3188154"/>
              <a:gd name="connsiteX90" fmla="*/ 576943 w 3603172"/>
              <a:gd name="connsiteY90" fmla="*/ 1664154 h 3188154"/>
              <a:gd name="connsiteX91" fmla="*/ 740229 w 3603172"/>
              <a:gd name="connsiteY91" fmla="*/ 1718583 h 3188154"/>
              <a:gd name="connsiteX92" fmla="*/ 805543 w 3603172"/>
              <a:gd name="connsiteY92" fmla="*/ 1740354 h 3188154"/>
              <a:gd name="connsiteX93" fmla="*/ 838200 w 3603172"/>
              <a:gd name="connsiteY93" fmla="*/ 1751240 h 3188154"/>
              <a:gd name="connsiteX94" fmla="*/ 870857 w 3603172"/>
              <a:gd name="connsiteY94" fmla="*/ 1773011 h 3188154"/>
              <a:gd name="connsiteX95" fmla="*/ 914400 w 3603172"/>
              <a:gd name="connsiteY95" fmla="*/ 1794783 h 3188154"/>
              <a:gd name="connsiteX96" fmla="*/ 936172 w 3603172"/>
              <a:gd name="connsiteY96" fmla="*/ 1816554 h 3188154"/>
              <a:gd name="connsiteX97" fmla="*/ 968829 w 3603172"/>
              <a:gd name="connsiteY97" fmla="*/ 1838325 h 3188154"/>
              <a:gd name="connsiteX98" fmla="*/ 1012372 w 3603172"/>
              <a:gd name="connsiteY98" fmla="*/ 1881868 h 3188154"/>
              <a:gd name="connsiteX99" fmla="*/ 1045029 w 3603172"/>
              <a:gd name="connsiteY99" fmla="*/ 1979840 h 3188154"/>
              <a:gd name="connsiteX100" fmla="*/ 1055915 w 3603172"/>
              <a:gd name="connsiteY100" fmla="*/ 2012497 h 3188154"/>
              <a:gd name="connsiteX101" fmla="*/ 1066800 w 3603172"/>
              <a:gd name="connsiteY101" fmla="*/ 2045154 h 3188154"/>
              <a:gd name="connsiteX102" fmla="*/ 1088572 w 3603172"/>
              <a:gd name="connsiteY102" fmla="*/ 2066925 h 3188154"/>
              <a:gd name="connsiteX103" fmla="*/ 1121229 w 3603172"/>
              <a:gd name="connsiteY103" fmla="*/ 2121354 h 3188154"/>
              <a:gd name="connsiteX104" fmla="*/ 1164772 w 3603172"/>
              <a:gd name="connsiteY104" fmla="*/ 2175783 h 3188154"/>
              <a:gd name="connsiteX105" fmla="*/ 1197429 w 3603172"/>
              <a:gd name="connsiteY105" fmla="*/ 2186668 h 3188154"/>
              <a:gd name="connsiteX106" fmla="*/ 1230086 w 3603172"/>
              <a:gd name="connsiteY106" fmla="*/ 2208440 h 3188154"/>
              <a:gd name="connsiteX107" fmla="*/ 1295400 w 3603172"/>
              <a:gd name="connsiteY107" fmla="*/ 2230211 h 3188154"/>
              <a:gd name="connsiteX108" fmla="*/ 1328057 w 3603172"/>
              <a:gd name="connsiteY108" fmla="*/ 2241097 h 3188154"/>
              <a:gd name="connsiteX109" fmla="*/ 1447800 w 3603172"/>
              <a:gd name="connsiteY109" fmla="*/ 2262868 h 3188154"/>
              <a:gd name="connsiteX110" fmla="*/ 1621972 w 3603172"/>
              <a:gd name="connsiteY110" fmla="*/ 2284640 h 3188154"/>
              <a:gd name="connsiteX111" fmla="*/ 1719943 w 3603172"/>
              <a:gd name="connsiteY111" fmla="*/ 2295525 h 3188154"/>
              <a:gd name="connsiteX112" fmla="*/ 1861457 w 3603172"/>
              <a:gd name="connsiteY112" fmla="*/ 2317297 h 3188154"/>
              <a:gd name="connsiteX113" fmla="*/ 1894115 w 3603172"/>
              <a:gd name="connsiteY113" fmla="*/ 2328183 h 3188154"/>
              <a:gd name="connsiteX114" fmla="*/ 2046515 w 3603172"/>
              <a:gd name="connsiteY114" fmla="*/ 2349954 h 3188154"/>
              <a:gd name="connsiteX115" fmla="*/ 2111829 w 3603172"/>
              <a:gd name="connsiteY115" fmla="*/ 2371725 h 3188154"/>
              <a:gd name="connsiteX116" fmla="*/ 2144486 w 3603172"/>
              <a:gd name="connsiteY116" fmla="*/ 2382611 h 3188154"/>
              <a:gd name="connsiteX117" fmla="*/ 2264229 w 3603172"/>
              <a:gd name="connsiteY117" fmla="*/ 2404383 h 3188154"/>
              <a:gd name="connsiteX118" fmla="*/ 2296886 w 3603172"/>
              <a:gd name="connsiteY118" fmla="*/ 2426154 h 3188154"/>
              <a:gd name="connsiteX119" fmla="*/ 2324780 w 3603172"/>
              <a:gd name="connsiteY119" fmla="*/ 2510518 h 3188154"/>
              <a:gd name="connsiteX120" fmla="*/ 2332265 w 3603172"/>
              <a:gd name="connsiteY120" fmla="*/ 2586037 h 3188154"/>
              <a:gd name="connsiteX121" fmla="*/ 2346552 w 3603172"/>
              <a:gd name="connsiteY121" fmla="*/ 2718028 h 3188154"/>
              <a:gd name="connsiteX0" fmla="*/ 2346552 w 3603172"/>
              <a:gd name="connsiteY0" fmla="*/ 2718028 h 3188154"/>
              <a:gd name="connsiteX1" fmla="*/ 2346553 w 3603172"/>
              <a:gd name="connsiteY1" fmla="*/ 2871108 h 3188154"/>
              <a:gd name="connsiteX2" fmla="*/ 2377168 w 3603172"/>
              <a:gd name="connsiteY2" fmla="*/ 2974522 h 3188154"/>
              <a:gd name="connsiteX3" fmla="*/ 2438400 w 3603172"/>
              <a:gd name="connsiteY3" fmla="*/ 3024868 h 3188154"/>
              <a:gd name="connsiteX4" fmla="*/ 2558143 w 3603172"/>
              <a:gd name="connsiteY4" fmla="*/ 3090183 h 3188154"/>
              <a:gd name="connsiteX5" fmla="*/ 2623457 w 3603172"/>
              <a:gd name="connsiteY5" fmla="*/ 3111954 h 3188154"/>
              <a:gd name="connsiteX6" fmla="*/ 2667000 w 3603172"/>
              <a:gd name="connsiteY6" fmla="*/ 3133725 h 3188154"/>
              <a:gd name="connsiteX7" fmla="*/ 2743200 w 3603172"/>
              <a:gd name="connsiteY7" fmla="*/ 3155497 h 3188154"/>
              <a:gd name="connsiteX8" fmla="*/ 2852057 w 3603172"/>
              <a:gd name="connsiteY8" fmla="*/ 3188154 h 3188154"/>
              <a:gd name="connsiteX9" fmla="*/ 3243943 w 3603172"/>
              <a:gd name="connsiteY9" fmla="*/ 3177268 h 3188154"/>
              <a:gd name="connsiteX10" fmla="*/ 3309257 w 3603172"/>
              <a:gd name="connsiteY10" fmla="*/ 3144611 h 3188154"/>
              <a:gd name="connsiteX11" fmla="*/ 3341915 w 3603172"/>
              <a:gd name="connsiteY11" fmla="*/ 3133725 h 3188154"/>
              <a:gd name="connsiteX12" fmla="*/ 3396343 w 3603172"/>
              <a:gd name="connsiteY12" fmla="*/ 3068411 h 3188154"/>
              <a:gd name="connsiteX13" fmla="*/ 3418115 w 3603172"/>
              <a:gd name="connsiteY13" fmla="*/ 3003097 h 3188154"/>
              <a:gd name="connsiteX14" fmla="*/ 3439886 w 3603172"/>
              <a:gd name="connsiteY14" fmla="*/ 2926897 h 3188154"/>
              <a:gd name="connsiteX15" fmla="*/ 3461657 w 3603172"/>
              <a:gd name="connsiteY15" fmla="*/ 2818040 h 3188154"/>
              <a:gd name="connsiteX16" fmla="*/ 3472543 w 3603172"/>
              <a:gd name="connsiteY16" fmla="*/ 2524125 h 3188154"/>
              <a:gd name="connsiteX17" fmla="*/ 3483429 w 3603172"/>
              <a:gd name="connsiteY17" fmla="*/ 2491468 h 3188154"/>
              <a:gd name="connsiteX18" fmla="*/ 3505200 w 3603172"/>
              <a:gd name="connsiteY18" fmla="*/ 2393497 h 3188154"/>
              <a:gd name="connsiteX19" fmla="*/ 3526972 w 3603172"/>
              <a:gd name="connsiteY19" fmla="*/ 2360840 h 3188154"/>
              <a:gd name="connsiteX20" fmla="*/ 3548743 w 3603172"/>
              <a:gd name="connsiteY20" fmla="*/ 2295525 h 3188154"/>
              <a:gd name="connsiteX21" fmla="*/ 3559629 w 3603172"/>
              <a:gd name="connsiteY21" fmla="*/ 2262868 h 3188154"/>
              <a:gd name="connsiteX22" fmla="*/ 3592286 w 3603172"/>
              <a:gd name="connsiteY22" fmla="*/ 2121354 h 3188154"/>
              <a:gd name="connsiteX23" fmla="*/ 3603172 w 3603172"/>
              <a:gd name="connsiteY23" fmla="*/ 2034268 h 3188154"/>
              <a:gd name="connsiteX24" fmla="*/ 3592286 w 3603172"/>
              <a:gd name="connsiteY24" fmla="*/ 1794783 h 3188154"/>
              <a:gd name="connsiteX25" fmla="*/ 3526972 w 3603172"/>
              <a:gd name="connsiteY25" fmla="*/ 1685925 h 3188154"/>
              <a:gd name="connsiteX26" fmla="*/ 3505200 w 3603172"/>
              <a:gd name="connsiteY26" fmla="*/ 1653268 h 3188154"/>
              <a:gd name="connsiteX27" fmla="*/ 3407229 w 3603172"/>
              <a:gd name="connsiteY27" fmla="*/ 1609725 h 3188154"/>
              <a:gd name="connsiteX28" fmla="*/ 3374572 w 3603172"/>
              <a:gd name="connsiteY28" fmla="*/ 1598840 h 3188154"/>
              <a:gd name="connsiteX29" fmla="*/ 3341915 w 3603172"/>
              <a:gd name="connsiteY29" fmla="*/ 1587954 h 3188154"/>
              <a:gd name="connsiteX30" fmla="*/ 3156857 w 3603172"/>
              <a:gd name="connsiteY30" fmla="*/ 1566183 h 3188154"/>
              <a:gd name="connsiteX31" fmla="*/ 3026229 w 3603172"/>
              <a:gd name="connsiteY31" fmla="*/ 1544411 h 3188154"/>
              <a:gd name="connsiteX32" fmla="*/ 2971800 w 3603172"/>
              <a:gd name="connsiteY32" fmla="*/ 1533525 h 3188154"/>
              <a:gd name="connsiteX33" fmla="*/ 2873829 w 3603172"/>
              <a:gd name="connsiteY33" fmla="*/ 1522640 h 3188154"/>
              <a:gd name="connsiteX34" fmla="*/ 2819400 w 3603172"/>
              <a:gd name="connsiteY34" fmla="*/ 1511754 h 3188154"/>
              <a:gd name="connsiteX35" fmla="*/ 2623457 w 3603172"/>
              <a:gd name="connsiteY35" fmla="*/ 1489983 h 3188154"/>
              <a:gd name="connsiteX36" fmla="*/ 2558143 w 3603172"/>
              <a:gd name="connsiteY36" fmla="*/ 1479097 h 3188154"/>
              <a:gd name="connsiteX37" fmla="*/ 1621972 w 3603172"/>
              <a:gd name="connsiteY37" fmla="*/ 1457325 h 3188154"/>
              <a:gd name="connsiteX38" fmla="*/ 1480457 w 3603172"/>
              <a:gd name="connsiteY38" fmla="*/ 1446440 h 3188154"/>
              <a:gd name="connsiteX39" fmla="*/ 1436915 w 3603172"/>
              <a:gd name="connsiteY39" fmla="*/ 1435554 h 3188154"/>
              <a:gd name="connsiteX40" fmla="*/ 1415143 w 3603172"/>
              <a:gd name="connsiteY40" fmla="*/ 1413783 h 3188154"/>
              <a:gd name="connsiteX41" fmla="*/ 1393372 w 3603172"/>
              <a:gd name="connsiteY41" fmla="*/ 1348468 h 3188154"/>
              <a:gd name="connsiteX42" fmla="*/ 1382486 w 3603172"/>
              <a:gd name="connsiteY42" fmla="*/ 1304925 h 3188154"/>
              <a:gd name="connsiteX43" fmla="*/ 1360715 w 3603172"/>
              <a:gd name="connsiteY43" fmla="*/ 1272268 h 3188154"/>
              <a:gd name="connsiteX44" fmla="*/ 1338943 w 3603172"/>
              <a:gd name="connsiteY44" fmla="*/ 1163411 h 3188154"/>
              <a:gd name="connsiteX45" fmla="*/ 1328057 w 3603172"/>
              <a:gd name="connsiteY45" fmla="*/ 1108983 h 3188154"/>
              <a:gd name="connsiteX46" fmla="*/ 1306286 w 3603172"/>
              <a:gd name="connsiteY46" fmla="*/ 1043668 h 3188154"/>
              <a:gd name="connsiteX47" fmla="*/ 1284515 w 3603172"/>
              <a:gd name="connsiteY47" fmla="*/ 923925 h 3188154"/>
              <a:gd name="connsiteX48" fmla="*/ 1277711 w 3603172"/>
              <a:gd name="connsiteY48" fmla="*/ 730704 h 3188154"/>
              <a:gd name="connsiteX49" fmla="*/ 1275670 w 3603172"/>
              <a:gd name="connsiteY49" fmla="*/ 496661 h 3188154"/>
              <a:gd name="connsiteX50" fmla="*/ 1253899 w 3603172"/>
              <a:gd name="connsiteY50" fmla="*/ 284390 h 3188154"/>
              <a:gd name="connsiteX51" fmla="*/ 1219200 w 3603172"/>
              <a:gd name="connsiteY51" fmla="*/ 183697 h 3188154"/>
              <a:gd name="connsiteX52" fmla="*/ 1192666 w 3603172"/>
              <a:gd name="connsiteY52" fmla="*/ 151721 h 3188154"/>
              <a:gd name="connsiteX53" fmla="*/ 1132115 w 3603172"/>
              <a:gd name="connsiteY53" fmla="*/ 85725 h 3188154"/>
              <a:gd name="connsiteX54" fmla="*/ 1099457 w 3603172"/>
              <a:gd name="connsiteY54" fmla="*/ 63954 h 3188154"/>
              <a:gd name="connsiteX55" fmla="*/ 1055915 w 3603172"/>
              <a:gd name="connsiteY55" fmla="*/ 53068 h 3188154"/>
              <a:gd name="connsiteX56" fmla="*/ 979715 w 3603172"/>
              <a:gd name="connsiteY56" fmla="*/ 31297 h 3188154"/>
              <a:gd name="connsiteX57" fmla="*/ 881743 w 3603172"/>
              <a:gd name="connsiteY57" fmla="*/ 20411 h 3188154"/>
              <a:gd name="connsiteX58" fmla="*/ 716416 w 3603172"/>
              <a:gd name="connsiteY58" fmla="*/ 0 h 3188154"/>
              <a:gd name="connsiteX59" fmla="*/ 457200 w 3603172"/>
              <a:gd name="connsiteY59" fmla="*/ 20411 h 3188154"/>
              <a:gd name="connsiteX60" fmla="*/ 424543 w 3603172"/>
              <a:gd name="connsiteY60" fmla="*/ 31297 h 3188154"/>
              <a:gd name="connsiteX61" fmla="*/ 315686 w 3603172"/>
              <a:gd name="connsiteY61" fmla="*/ 63954 h 3188154"/>
              <a:gd name="connsiteX62" fmla="*/ 250372 w 3603172"/>
              <a:gd name="connsiteY62" fmla="*/ 96611 h 3188154"/>
              <a:gd name="connsiteX63" fmla="*/ 195943 w 3603172"/>
              <a:gd name="connsiteY63" fmla="*/ 151040 h 3188154"/>
              <a:gd name="connsiteX64" fmla="*/ 163286 w 3603172"/>
              <a:gd name="connsiteY64" fmla="*/ 183697 h 3188154"/>
              <a:gd name="connsiteX65" fmla="*/ 130629 w 3603172"/>
              <a:gd name="connsiteY65" fmla="*/ 205468 h 3188154"/>
              <a:gd name="connsiteX66" fmla="*/ 108857 w 3603172"/>
              <a:gd name="connsiteY66" fmla="*/ 238125 h 3188154"/>
              <a:gd name="connsiteX67" fmla="*/ 97972 w 3603172"/>
              <a:gd name="connsiteY67" fmla="*/ 270783 h 3188154"/>
              <a:gd name="connsiteX68" fmla="*/ 76200 w 3603172"/>
              <a:gd name="connsiteY68" fmla="*/ 292554 h 3188154"/>
              <a:gd name="connsiteX69" fmla="*/ 43543 w 3603172"/>
              <a:gd name="connsiteY69" fmla="*/ 357868 h 3188154"/>
              <a:gd name="connsiteX70" fmla="*/ 10886 w 3603172"/>
              <a:gd name="connsiteY70" fmla="*/ 488497 h 3188154"/>
              <a:gd name="connsiteX71" fmla="*/ 0 w 3603172"/>
              <a:gd name="connsiteY71" fmla="*/ 684440 h 3188154"/>
              <a:gd name="connsiteX72" fmla="*/ 10886 w 3603172"/>
              <a:gd name="connsiteY72" fmla="*/ 1011011 h 3188154"/>
              <a:gd name="connsiteX73" fmla="*/ 21772 w 3603172"/>
              <a:gd name="connsiteY73" fmla="*/ 1065440 h 3188154"/>
              <a:gd name="connsiteX74" fmla="*/ 43543 w 3603172"/>
              <a:gd name="connsiteY74" fmla="*/ 1130754 h 3188154"/>
              <a:gd name="connsiteX75" fmla="*/ 54429 w 3603172"/>
              <a:gd name="connsiteY75" fmla="*/ 1163411 h 3188154"/>
              <a:gd name="connsiteX76" fmla="*/ 76200 w 3603172"/>
              <a:gd name="connsiteY76" fmla="*/ 1185183 h 3188154"/>
              <a:gd name="connsiteX77" fmla="*/ 119743 w 3603172"/>
              <a:gd name="connsiteY77" fmla="*/ 1250497 h 3188154"/>
              <a:gd name="connsiteX78" fmla="*/ 141515 w 3603172"/>
              <a:gd name="connsiteY78" fmla="*/ 1283154 h 3188154"/>
              <a:gd name="connsiteX79" fmla="*/ 174172 w 3603172"/>
              <a:gd name="connsiteY79" fmla="*/ 1348468 h 3188154"/>
              <a:gd name="connsiteX80" fmla="*/ 217715 w 3603172"/>
              <a:gd name="connsiteY80" fmla="*/ 1392011 h 3188154"/>
              <a:gd name="connsiteX81" fmla="*/ 261257 w 3603172"/>
              <a:gd name="connsiteY81" fmla="*/ 1446440 h 3188154"/>
              <a:gd name="connsiteX82" fmla="*/ 293915 w 3603172"/>
              <a:gd name="connsiteY82" fmla="*/ 1489983 h 3188154"/>
              <a:gd name="connsiteX83" fmla="*/ 326572 w 3603172"/>
              <a:gd name="connsiteY83" fmla="*/ 1511754 h 3188154"/>
              <a:gd name="connsiteX84" fmla="*/ 359229 w 3603172"/>
              <a:gd name="connsiteY84" fmla="*/ 1544411 h 3188154"/>
              <a:gd name="connsiteX85" fmla="*/ 424543 w 3603172"/>
              <a:gd name="connsiteY85" fmla="*/ 1587954 h 3188154"/>
              <a:gd name="connsiteX86" fmla="*/ 446315 w 3603172"/>
              <a:gd name="connsiteY86" fmla="*/ 1609725 h 3188154"/>
              <a:gd name="connsiteX87" fmla="*/ 478972 w 3603172"/>
              <a:gd name="connsiteY87" fmla="*/ 1620611 h 3188154"/>
              <a:gd name="connsiteX88" fmla="*/ 511629 w 3603172"/>
              <a:gd name="connsiteY88" fmla="*/ 1642383 h 3188154"/>
              <a:gd name="connsiteX89" fmla="*/ 576943 w 3603172"/>
              <a:gd name="connsiteY89" fmla="*/ 1664154 h 3188154"/>
              <a:gd name="connsiteX90" fmla="*/ 740229 w 3603172"/>
              <a:gd name="connsiteY90" fmla="*/ 1718583 h 3188154"/>
              <a:gd name="connsiteX91" fmla="*/ 805543 w 3603172"/>
              <a:gd name="connsiteY91" fmla="*/ 1740354 h 3188154"/>
              <a:gd name="connsiteX92" fmla="*/ 838200 w 3603172"/>
              <a:gd name="connsiteY92" fmla="*/ 1751240 h 3188154"/>
              <a:gd name="connsiteX93" fmla="*/ 870857 w 3603172"/>
              <a:gd name="connsiteY93" fmla="*/ 1773011 h 3188154"/>
              <a:gd name="connsiteX94" fmla="*/ 914400 w 3603172"/>
              <a:gd name="connsiteY94" fmla="*/ 1794783 h 3188154"/>
              <a:gd name="connsiteX95" fmla="*/ 936172 w 3603172"/>
              <a:gd name="connsiteY95" fmla="*/ 1816554 h 3188154"/>
              <a:gd name="connsiteX96" fmla="*/ 968829 w 3603172"/>
              <a:gd name="connsiteY96" fmla="*/ 1838325 h 3188154"/>
              <a:gd name="connsiteX97" fmla="*/ 1012372 w 3603172"/>
              <a:gd name="connsiteY97" fmla="*/ 1881868 h 3188154"/>
              <a:gd name="connsiteX98" fmla="*/ 1045029 w 3603172"/>
              <a:gd name="connsiteY98" fmla="*/ 1979840 h 3188154"/>
              <a:gd name="connsiteX99" fmla="*/ 1055915 w 3603172"/>
              <a:gd name="connsiteY99" fmla="*/ 2012497 h 3188154"/>
              <a:gd name="connsiteX100" fmla="*/ 1066800 w 3603172"/>
              <a:gd name="connsiteY100" fmla="*/ 2045154 h 3188154"/>
              <a:gd name="connsiteX101" fmla="*/ 1088572 w 3603172"/>
              <a:gd name="connsiteY101" fmla="*/ 2066925 h 3188154"/>
              <a:gd name="connsiteX102" fmla="*/ 1121229 w 3603172"/>
              <a:gd name="connsiteY102" fmla="*/ 2121354 h 3188154"/>
              <a:gd name="connsiteX103" fmla="*/ 1164772 w 3603172"/>
              <a:gd name="connsiteY103" fmla="*/ 2175783 h 3188154"/>
              <a:gd name="connsiteX104" fmla="*/ 1197429 w 3603172"/>
              <a:gd name="connsiteY104" fmla="*/ 2186668 h 3188154"/>
              <a:gd name="connsiteX105" fmla="*/ 1230086 w 3603172"/>
              <a:gd name="connsiteY105" fmla="*/ 2208440 h 3188154"/>
              <a:gd name="connsiteX106" fmla="*/ 1295400 w 3603172"/>
              <a:gd name="connsiteY106" fmla="*/ 2230211 h 3188154"/>
              <a:gd name="connsiteX107" fmla="*/ 1328057 w 3603172"/>
              <a:gd name="connsiteY107" fmla="*/ 2241097 h 3188154"/>
              <a:gd name="connsiteX108" fmla="*/ 1447800 w 3603172"/>
              <a:gd name="connsiteY108" fmla="*/ 2262868 h 3188154"/>
              <a:gd name="connsiteX109" fmla="*/ 1621972 w 3603172"/>
              <a:gd name="connsiteY109" fmla="*/ 2284640 h 3188154"/>
              <a:gd name="connsiteX110" fmla="*/ 1719943 w 3603172"/>
              <a:gd name="connsiteY110" fmla="*/ 2295525 h 3188154"/>
              <a:gd name="connsiteX111" fmla="*/ 1861457 w 3603172"/>
              <a:gd name="connsiteY111" fmla="*/ 2317297 h 3188154"/>
              <a:gd name="connsiteX112" fmla="*/ 1894115 w 3603172"/>
              <a:gd name="connsiteY112" fmla="*/ 2328183 h 3188154"/>
              <a:gd name="connsiteX113" fmla="*/ 2046515 w 3603172"/>
              <a:gd name="connsiteY113" fmla="*/ 2349954 h 3188154"/>
              <a:gd name="connsiteX114" fmla="*/ 2111829 w 3603172"/>
              <a:gd name="connsiteY114" fmla="*/ 2371725 h 3188154"/>
              <a:gd name="connsiteX115" fmla="*/ 2144486 w 3603172"/>
              <a:gd name="connsiteY115" fmla="*/ 2382611 h 3188154"/>
              <a:gd name="connsiteX116" fmla="*/ 2264229 w 3603172"/>
              <a:gd name="connsiteY116" fmla="*/ 2404383 h 3188154"/>
              <a:gd name="connsiteX117" fmla="*/ 2296886 w 3603172"/>
              <a:gd name="connsiteY117" fmla="*/ 2426154 h 3188154"/>
              <a:gd name="connsiteX118" fmla="*/ 2324780 w 3603172"/>
              <a:gd name="connsiteY118" fmla="*/ 2510518 h 3188154"/>
              <a:gd name="connsiteX119" fmla="*/ 2332265 w 3603172"/>
              <a:gd name="connsiteY119" fmla="*/ 2586037 h 3188154"/>
              <a:gd name="connsiteX120" fmla="*/ 2346552 w 3603172"/>
              <a:gd name="connsiteY120" fmla="*/ 2718028 h 318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3603172" h="3188154">
                <a:moveTo>
                  <a:pt x="2346552" y="2718028"/>
                </a:moveTo>
                <a:cubicBezTo>
                  <a:pt x="2348933" y="2765540"/>
                  <a:pt x="2341450" y="2828359"/>
                  <a:pt x="2346553" y="2871108"/>
                </a:cubicBezTo>
                <a:cubicBezTo>
                  <a:pt x="2351656" y="2913857"/>
                  <a:pt x="2361860" y="2948895"/>
                  <a:pt x="2377168" y="2974522"/>
                </a:cubicBezTo>
                <a:cubicBezTo>
                  <a:pt x="2392476" y="3000149"/>
                  <a:pt x="2408238" y="3005591"/>
                  <a:pt x="2438400" y="3024868"/>
                </a:cubicBezTo>
                <a:cubicBezTo>
                  <a:pt x="2468562" y="3044145"/>
                  <a:pt x="2527300" y="3075669"/>
                  <a:pt x="2558143" y="3090183"/>
                </a:cubicBezTo>
                <a:cubicBezTo>
                  <a:pt x="2588986" y="3104697"/>
                  <a:pt x="2602931" y="3101691"/>
                  <a:pt x="2623457" y="3111954"/>
                </a:cubicBezTo>
                <a:cubicBezTo>
                  <a:pt x="2637971" y="3119211"/>
                  <a:pt x="2652085" y="3127333"/>
                  <a:pt x="2667000" y="3133725"/>
                </a:cubicBezTo>
                <a:cubicBezTo>
                  <a:pt x="2695455" y="3145920"/>
                  <a:pt x="2712509" y="3146290"/>
                  <a:pt x="2743200" y="3155497"/>
                </a:cubicBezTo>
                <a:cubicBezTo>
                  <a:pt x="2875719" y="3195252"/>
                  <a:pt x="2751693" y="3163062"/>
                  <a:pt x="2852057" y="3188154"/>
                </a:cubicBezTo>
                <a:cubicBezTo>
                  <a:pt x="2982686" y="3184525"/>
                  <a:pt x="3113435" y="3183961"/>
                  <a:pt x="3243943" y="3177268"/>
                </a:cubicBezTo>
                <a:cubicBezTo>
                  <a:pt x="3274435" y="3175704"/>
                  <a:pt x="3283674" y="3157403"/>
                  <a:pt x="3309257" y="3144611"/>
                </a:cubicBezTo>
                <a:cubicBezTo>
                  <a:pt x="3319520" y="3139479"/>
                  <a:pt x="3331029" y="3137354"/>
                  <a:pt x="3341915" y="3133725"/>
                </a:cubicBezTo>
                <a:cubicBezTo>
                  <a:pt x="3362424" y="3113216"/>
                  <a:pt x="3384218" y="3095692"/>
                  <a:pt x="3396343" y="3068411"/>
                </a:cubicBezTo>
                <a:cubicBezTo>
                  <a:pt x="3405664" y="3047440"/>
                  <a:pt x="3410858" y="3024868"/>
                  <a:pt x="3418115" y="3003097"/>
                </a:cubicBezTo>
                <a:cubicBezTo>
                  <a:pt x="3427439" y="2975124"/>
                  <a:pt x="3434420" y="2956959"/>
                  <a:pt x="3439886" y="2926897"/>
                </a:cubicBezTo>
                <a:cubicBezTo>
                  <a:pt x="3459901" y="2816819"/>
                  <a:pt x="3439302" y="2885109"/>
                  <a:pt x="3461657" y="2818040"/>
                </a:cubicBezTo>
                <a:cubicBezTo>
                  <a:pt x="3465286" y="2720068"/>
                  <a:pt x="3466021" y="2621947"/>
                  <a:pt x="3472543" y="2524125"/>
                </a:cubicBezTo>
                <a:cubicBezTo>
                  <a:pt x="3473306" y="2512676"/>
                  <a:pt x="3480940" y="2502669"/>
                  <a:pt x="3483429" y="2491468"/>
                </a:cubicBezTo>
                <a:cubicBezTo>
                  <a:pt x="3490117" y="2461374"/>
                  <a:pt x="3490499" y="2422899"/>
                  <a:pt x="3505200" y="2393497"/>
                </a:cubicBezTo>
                <a:cubicBezTo>
                  <a:pt x="3511051" y="2381795"/>
                  <a:pt x="3519715" y="2371726"/>
                  <a:pt x="3526972" y="2360840"/>
                </a:cubicBezTo>
                <a:lnTo>
                  <a:pt x="3548743" y="2295525"/>
                </a:lnTo>
                <a:cubicBezTo>
                  <a:pt x="3552372" y="2284639"/>
                  <a:pt x="3556846" y="2274000"/>
                  <a:pt x="3559629" y="2262868"/>
                </a:cubicBezTo>
                <a:cubicBezTo>
                  <a:pt x="3569630" y="2222864"/>
                  <a:pt x="3585585" y="2164911"/>
                  <a:pt x="3592286" y="2121354"/>
                </a:cubicBezTo>
                <a:cubicBezTo>
                  <a:pt x="3596734" y="2092440"/>
                  <a:pt x="3599543" y="2063297"/>
                  <a:pt x="3603172" y="2034268"/>
                </a:cubicBezTo>
                <a:cubicBezTo>
                  <a:pt x="3599543" y="1954440"/>
                  <a:pt x="3600799" y="1874239"/>
                  <a:pt x="3592286" y="1794783"/>
                </a:cubicBezTo>
                <a:cubicBezTo>
                  <a:pt x="3582609" y="1704461"/>
                  <a:pt x="3570120" y="1750645"/>
                  <a:pt x="3526972" y="1685925"/>
                </a:cubicBezTo>
                <a:cubicBezTo>
                  <a:pt x="3519715" y="1675039"/>
                  <a:pt x="3514451" y="1662519"/>
                  <a:pt x="3505200" y="1653268"/>
                </a:cubicBezTo>
                <a:cubicBezTo>
                  <a:pt x="3479325" y="1627393"/>
                  <a:pt x="3439563" y="1620503"/>
                  <a:pt x="3407229" y="1609725"/>
                </a:cubicBezTo>
                <a:lnTo>
                  <a:pt x="3374572" y="1598840"/>
                </a:lnTo>
                <a:cubicBezTo>
                  <a:pt x="3363686" y="1595211"/>
                  <a:pt x="3353274" y="1589577"/>
                  <a:pt x="3341915" y="1587954"/>
                </a:cubicBezTo>
                <a:cubicBezTo>
                  <a:pt x="3229615" y="1571911"/>
                  <a:pt x="3291246" y="1579621"/>
                  <a:pt x="3156857" y="1566183"/>
                </a:cubicBezTo>
                <a:cubicBezTo>
                  <a:pt x="3069297" y="1544292"/>
                  <a:pt x="3158737" y="1564797"/>
                  <a:pt x="3026229" y="1544411"/>
                </a:cubicBezTo>
                <a:cubicBezTo>
                  <a:pt x="3007942" y="1541598"/>
                  <a:pt x="2990116" y="1536142"/>
                  <a:pt x="2971800" y="1533525"/>
                </a:cubicBezTo>
                <a:cubicBezTo>
                  <a:pt x="2939272" y="1528878"/>
                  <a:pt x="2906357" y="1527287"/>
                  <a:pt x="2873829" y="1522640"/>
                </a:cubicBezTo>
                <a:cubicBezTo>
                  <a:pt x="2855513" y="1520023"/>
                  <a:pt x="2837687" y="1514567"/>
                  <a:pt x="2819400" y="1511754"/>
                </a:cubicBezTo>
                <a:cubicBezTo>
                  <a:pt x="2723454" y="1496993"/>
                  <a:pt x="2727362" y="1502971"/>
                  <a:pt x="2623457" y="1489983"/>
                </a:cubicBezTo>
                <a:cubicBezTo>
                  <a:pt x="2601556" y="1487245"/>
                  <a:pt x="2580172" y="1480474"/>
                  <a:pt x="2558143" y="1479097"/>
                </a:cubicBezTo>
                <a:cubicBezTo>
                  <a:pt x="2320090" y="1464218"/>
                  <a:pt x="1763972" y="1459692"/>
                  <a:pt x="1621972" y="1457325"/>
                </a:cubicBezTo>
                <a:cubicBezTo>
                  <a:pt x="1574800" y="1453697"/>
                  <a:pt x="1527444" y="1451968"/>
                  <a:pt x="1480457" y="1446440"/>
                </a:cubicBezTo>
                <a:cubicBezTo>
                  <a:pt x="1465599" y="1444692"/>
                  <a:pt x="1450296" y="1442245"/>
                  <a:pt x="1436915" y="1435554"/>
                </a:cubicBezTo>
                <a:cubicBezTo>
                  <a:pt x="1427735" y="1430964"/>
                  <a:pt x="1422400" y="1421040"/>
                  <a:pt x="1415143" y="1413783"/>
                </a:cubicBezTo>
                <a:cubicBezTo>
                  <a:pt x="1407886" y="1392011"/>
                  <a:pt x="1398938" y="1370732"/>
                  <a:pt x="1393372" y="1348468"/>
                </a:cubicBezTo>
                <a:cubicBezTo>
                  <a:pt x="1389743" y="1333954"/>
                  <a:pt x="1388379" y="1318676"/>
                  <a:pt x="1382486" y="1304925"/>
                </a:cubicBezTo>
                <a:cubicBezTo>
                  <a:pt x="1377332" y="1292900"/>
                  <a:pt x="1367972" y="1283154"/>
                  <a:pt x="1360715" y="1272268"/>
                </a:cubicBezTo>
                <a:cubicBezTo>
                  <a:pt x="1339384" y="1144286"/>
                  <a:pt x="1360595" y="1260842"/>
                  <a:pt x="1338943" y="1163411"/>
                </a:cubicBezTo>
                <a:cubicBezTo>
                  <a:pt x="1334929" y="1145350"/>
                  <a:pt x="1332925" y="1126833"/>
                  <a:pt x="1328057" y="1108983"/>
                </a:cubicBezTo>
                <a:cubicBezTo>
                  <a:pt x="1322019" y="1086842"/>
                  <a:pt x="1310787" y="1066172"/>
                  <a:pt x="1306286" y="1043668"/>
                </a:cubicBezTo>
                <a:cubicBezTo>
                  <a:pt x="1294959" y="987037"/>
                  <a:pt x="1289277" y="976086"/>
                  <a:pt x="1284515" y="923925"/>
                </a:cubicBezTo>
                <a:cubicBezTo>
                  <a:pt x="1279753" y="871764"/>
                  <a:pt x="1279185" y="801915"/>
                  <a:pt x="1277711" y="730704"/>
                </a:cubicBezTo>
                <a:cubicBezTo>
                  <a:pt x="1276237" y="659493"/>
                  <a:pt x="1279639" y="571047"/>
                  <a:pt x="1275670" y="496661"/>
                </a:cubicBezTo>
                <a:cubicBezTo>
                  <a:pt x="1271701" y="422275"/>
                  <a:pt x="1263311" y="336551"/>
                  <a:pt x="1253899" y="284390"/>
                </a:cubicBezTo>
                <a:cubicBezTo>
                  <a:pt x="1244487" y="232229"/>
                  <a:pt x="1229405" y="205808"/>
                  <a:pt x="1219200" y="183697"/>
                </a:cubicBezTo>
                <a:cubicBezTo>
                  <a:pt x="1208995" y="161586"/>
                  <a:pt x="1211761" y="164451"/>
                  <a:pt x="1192666" y="151721"/>
                </a:cubicBezTo>
                <a:cubicBezTo>
                  <a:pt x="1099089" y="89335"/>
                  <a:pt x="1147650" y="100353"/>
                  <a:pt x="1132115" y="85725"/>
                </a:cubicBezTo>
                <a:cubicBezTo>
                  <a:pt x="1116580" y="71097"/>
                  <a:pt x="1111482" y="69108"/>
                  <a:pt x="1099457" y="63954"/>
                </a:cubicBezTo>
                <a:cubicBezTo>
                  <a:pt x="1085706" y="58061"/>
                  <a:pt x="1070300" y="57178"/>
                  <a:pt x="1055915" y="53068"/>
                </a:cubicBezTo>
                <a:cubicBezTo>
                  <a:pt x="1022735" y="43588"/>
                  <a:pt x="1016565" y="36966"/>
                  <a:pt x="979715" y="31297"/>
                </a:cubicBezTo>
                <a:cubicBezTo>
                  <a:pt x="947239" y="26301"/>
                  <a:pt x="925626" y="25627"/>
                  <a:pt x="881743" y="20411"/>
                </a:cubicBezTo>
                <a:lnTo>
                  <a:pt x="716416" y="0"/>
                </a:lnTo>
                <a:cubicBezTo>
                  <a:pt x="596673" y="3629"/>
                  <a:pt x="505846" y="15195"/>
                  <a:pt x="457200" y="20411"/>
                </a:cubicBezTo>
                <a:cubicBezTo>
                  <a:pt x="408554" y="25627"/>
                  <a:pt x="435675" y="28514"/>
                  <a:pt x="424543" y="31297"/>
                </a:cubicBezTo>
                <a:cubicBezTo>
                  <a:pt x="363357" y="46594"/>
                  <a:pt x="374194" y="34701"/>
                  <a:pt x="315686" y="63954"/>
                </a:cubicBezTo>
                <a:cubicBezTo>
                  <a:pt x="231271" y="106160"/>
                  <a:pt x="332462" y="69247"/>
                  <a:pt x="250372" y="96611"/>
                </a:cubicBezTo>
                <a:lnTo>
                  <a:pt x="195943" y="151040"/>
                </a:lnTo>
                <a:cubicBezTo>
                  <a:pt x="185057" y="161926"/>
                  <a:pt x="176095" y="175158"/>
                  <a:pt x="163286" y="183697"/>
                </a:cubicBezTo>
                <a:lnTo>
                  <a:pt x="130629" y="205468"/>
                </a:lnTo>
                <a:cubicBezTo>
                  <a:pt x="123372" y="216354"/>
                  <a:pt x="114708" y="226423"/>
                  <a:pt x="108857" y="238125"/>
                </a:cubicBezTo>
                <a:cubicBezTo>
                  <a:pt x="103725" y="248388"/>
                  <a:pt x="103876" y="260943"/>
                  <a:pt x="97972" y="270783"/>
                </a:cubicBezTo>
                <a:cubicBezTo>
                  <a:pt x="92692" y="279584"/>
                  <a:pt x="83457" y="285297"/>
                  <a:pt x="76200" y="292554"/>
                </a:cubicBezTo>
                <a:cubicBezTo>
                  <a:pt x="36505" y="411647"/>
                  <a:pt x="99812" y="231262"/>
                  <a:pt x="43543" y="357868"/>
                </a:cubicBezTo>
                <a:cubicBezTo>
                  <a:pt x="17092" y="417382"/>
                  <a:pt x="18143" y="434068"/>
                  <a:pt x="10886" y="488497"/>
                </a:cubicBezTo>
                <a:cubicBezTo>
                  <a:pt x="3629" y="542926"/>
                  <a:pt x="3629" y="669926"/>
                  <a:pt x="0" y="684440"/>
                </a:cubicBezTo>
                <a:cubicBezTo>
                  <a:pt x="3629" y="844097"/>
                  <a:pt x="4373" y="851446"/>
                  <a:pt x="10886" y="1011011"/>
                </a:cubicBezTo>
                <a:cubicBezTo>
                  <a:pt x="11641" y="1029498"/>
                  <a:pt x="16904" y="1047590"/>
                  <a:pt x="21772" y="1065440"/>
                </a:cubicBezTo>
                <a:cubicBezTo>
                  <a:pt x="27810" y="1087580"/>
                  <a:pt x="36286" y="1108983"/>
                  <a:pt x="43543" y="1130754"/>
                </a:cubicBezTo>
                <a:cubicBezTo>
                  <a:pt x="47172" y="1141640"/>
                  <a:pt x="46315" y="1155297"/>
                  <a:pt x="54429" y="1163411"/>
                </a:cubicBezTo>
                <a:cubicBezTo>
                  <a:pt x="61686" y="1170668"/>
                  <a:pt x="70042" y="1176972"/>
                  <a:pt x="76200" y="1185183"/>
                </a:cubicBezTo>
                <a:cubicBezTo>
                  <a:pt x="91899" y="1206116"/>
                  <a:pt x="105229" y="1228726"/>
                  <a:pt x="119743" y="1250497"/>
                </a:cubicBezTo>
                <a:lnTo>
                  <a:pt x="141515" y="1283154"/>
                </a:lnTo>
                <a:cubicBezTo>
                  <a:pt x="152051" y="1314764"/>
                  <a:pt x="151150" y="1321609"/>
                  <a:pt x="174172" y="1348468"/>
                </a:cubicBezTo>
                <a:cubicBezTo>
                  <a:pt x="187530" y="1364053"/>
                  <a:pt x="206329" y="1374932"/>
                  <a:pt x="217715" y="1392011"/>
                </a:cubicBezTo>
                <a:cubicBezTo>
                  <a:pt x="271535" y="1472742"/>
                  <a:pt x="209560" y="1384403"/>
                  <a:pt x="261257" y="1446440"/>
                </a:cubicBezTo>
                <a:cubicBezTo>
                  <a:pt x="272872" y="1460378"/>
                  <a:pt x="281086" y="1477154"/>
                  <a:pt x="293915" y="1489983"/>
                </a:cubicBezTo>
                <a:cubicBezTo>
                  <a:pt x="303166" y="1499234"/>
                  <a:pt x="316521" y="1503379"/>
                  <a:pt x="326572" y="1511754"/>
                </a:cubicBezTo>
                <a:cubicBezTo>
                  <a:pt x="338399" y="1521609"/>
                  <a:pt x="347077" y="1534960"/>
                  <a:pt x="359229" y="1544411"/>
                </a:cubicBezTo>
                <a:cubicBezTo>
                  <a:pt x="379883" y="1560475"/>
                  <a:pt x="406040" y="1569452"/>
                  <a:pt x="424543" y="1587954"/>
                </a:cubicBezTo>
                <a:cubicBezTo>
                  <a:pt x="431800" y="1595211"/>
                  <a:pt x="437514" y="1604445"/>
                  <a:pt x="446315" y="1609725"/>
                </a:cubicBezTo>
                <a:cubicBezTo>
                  <a:pt x="456154" y="1615629"/>
                  <a:pt x="468709" y="1615479"/>
                  <a:pt x="478972" y="1620611"/>
                </a:cubicBezTo>
                <a:cubicBezTo>
                  <a:pt x="490674" y="1626462"/>
                  <a:pt x="499674" y="1637069"/>
                  <a:pt x="511629" y="1642383"/>
                </a:cubicBezTo>
                <a:cubicBezTo>
                  <a:pt x="532600" y="1651704"/>
                  <a:pt x="555172" y="1656897"/>
                  <a:pt x="576943" y="1664154"/>
                </a:cubicBezTo>
                <a:lnTo>
                  <a:pt x="740229" y="1718583"/>
                </a:lnTo>
                <a:lnTo>
                  <a:pt x="805543" y="1740354"/>
                </a:lnTo>
                <a:cubicBezTo>
                  <a:pt x="816429" y="1743983"/>
                  <a:pt x="828653" y="1744875"/>
                  <a:pt x="838200" y="1751240"/>
                </a:cubicBezTo>
                <a:cubicBezTo>
                  <a:pt x="849086" y="1758497"/>
                  <a:pt x="859498" y="1766520"/>
                  <a:pt x="870857" y="1773011"/>
                </a:cubicBezTo>
                <a:cubicBezTo>
                  <a:pt x="884946" y="1781062"/>
                  <a:pt x="900898" y="1785782"/>
                  <a:pt x="914400" y="1794783"/>
                </a:cubicBezTo>
                <a:cubicBezTo>
                  <a:pt x="922940" y="1800476"/>
                  <a:pt x="928158" y="1810143"/>
                  <a:pt x="936172" y="1816554"/>
                </a:cubicBezTo>
                <a:cubicBezTo>
                  <a:pt x="946388" y="1824727"/>
                  <a:pt x="958896" y="1829811"/>
                  <a:pt x="968829" y="1838325"/>
                </a:cubicBezTo>
                <a:cubicBezTo>
                  <a:pt x="984414" y="1851683"/>
                  <a:pt x="1012372" y="1881868"/>
                  <a:pt x="1012372" y="1881868"/>
                </a:cubicBezTo>
                <a:lnTo>
                  <a:pt x="1045029" y="1979840"/>
                </a:lnTo>
                <a:lnTo>
                  <a:pt x="1055915" y="2012497"/>
                </a:lnTo>
                <a:cubicBezTo>
                  <a:pt x="1059543" y="2023383"/>
                  <a:pt x="1058686" y="2037041"/>
                  <a:pt x="1066800" y="2045154"/>
                </a:cubicBezTo>
                <a:lnTo>
                  <a:pt x="1088572" y="2066925"/>
                </a:lnTo>
                <a:cubicBezTo>
                  <a:pt x="1107475" y="2123640"/>
                  <a:pt x="1087074" y="2078661"/>
                  <a:pt x="1121229" y="2121354"/>
                </a:cubicBezTo>
                <a:cubicBezTo>
                  <a:pt x="1134922" y="2138470"/>
                  <a:pt x="1144553" y="2163652"/>
                  <a:pt x="1164772" y="2175783"/>
                </a:cubicBezTo>
                <a:cubicBezTo>
                  <a:pt x="1174611" y="2181686"/>
                  <a:pt x="1186543" y="2183040"/>
                  <a:pt x="1197429" y="2186668"/>
                </a:cubicBezTo>
                <a:cubicBezTo>
                  <a:pt x="1208315" y="2193925"/>
                  <a:pt x="1218131" y="2203126"/>
                  <a:pt x="1230086" y="2208440"/>
                </a:cubicBezTo>
                <a:cubicBezTo>
                  <a:pt x="1251057" y="2217761"/>
                  <a:pt x="1273629" y="2222954"/>
                  <a:pt x="1295400" y="2230211"/>
                </a:cubicBezTo>
                <a:cubicBezTo>
                  <a:pt x="1306286" y="2233840"/>
                  <a:pt x="1316805" y="2238847"/>
                  <a:pt x="1328057" y="2241097"/>
                </a:cubicBezTo>
                <a:cubicBezTo>
                  <a:pt x="1404129" y="2256312"/>
                  <a:pt x="1364235" y="2248941"/>
                  <a:pt x="1447800" y="2262868"/>
                </a:cubicBezTo>
                <a:cubicBezTo>
                  <a:pt x="1527480" y="2289429"/>
                  <a:pt x="1460195" y="2269933"/>
                  <a:pt x="1621972" y="2284640"/>
                </a:cubicBezTo>
                <a:cubicBezTo>
                  <a:pt x="1654695" y="2287615"/>
                  <a:pt x="1687286" y="2291897"/>
                  <a:pt x="1719943" y="2295525"/>
                </a:cubicBezTo>
                <a:cubicBezTo>
                  <a:pt x="1798548" y="2321728"/>
                  <a:pt x="1705101" y="2293242"/>
                  <a:pt x="1861457" y="2317297"/>
                </a:cubicBezTo>
                <a:cubicBezTo>
                  <a:pt x="1872798" y="2319042"/>
                  <a:pt x="1882815" y="2326189"/>
                  <a:pt x="1894115" y="2328183"/>
                </a:cubicBezTo>
                <a:cubicBezTo>
                  <a:pt x="1944650" y="2337101"/>
                  <a:pt x="2046515" y="2349954"/>
                  <a:pt x="2046515" y="2349954"/>
                </a:cubicBezTo>
                <a:lnTo>
                  <a:pt x="2111829" y="2371725"/>
                </a:lnTo>
                <a:cubicBezTo>
                  <a:pt x="2122715" y="2375354"/>
                  <a:pt x="2133127" y="2380988"/>
                  <a:pt x="2144486" y="2382611"/>
                </a:cubicBezTo>
                <a:cubicBezTo>
                  <a:pt x="2235497" y="2395613"/>
                  <a:pt x="2195794" y="2387274"/>
                  <a:pt x="2264229" y="2404383"/>
                </a:cubicBezTo>
                <a:cubicBezTo>
                  <a:pt x="2275115" y="2411640"/>
                  <a:pt x="2286794" y="2408465"/>
                  <a:pt x="2296886" y="2426154"/>
                </a:cubicBezTo>
                <a:cubicBezTo>
                  <a:pt x="2306978" y="2443843"/>
                  <a:pt x="2318884" y="2483871"/>
                  <a:pt x="2324780" y="2510518"/>
                </a:cubicBezTo>
                <a:cubicBezTo>
                  <a:pt x="2330677" y="2537165"/>
                  <a:pt x="2325008" y="2575151"/>
                  <a:pt x="2332265" y="2586037"/>
                </a:cubicBezTo>
                <a:cubicBezTo>
                  <a:pt x="2335100" y="2623797"/>
                  <a:pt x="2344171" y="2670516"/>
                  <a:pt x="2346552" y="2718028"/>
                </a:cubicBezTo>
                <a:close/>
              </a:path>
            </a:pathLst>
          </a:custGeom>
          <a:noFill/>
          <a:ln w="76200"/>
        </p:spPr>
        <p:style>
          <a:lnRef idx="2">
            <a:schemeClr val="accent3"/>
          </a:lnRef>
          <a:fillRef idx="1">
            <a:schemeClr val="lt1"/>
          </a:fillRef>
          <a:effectRef idx="0">
            <a:schemeClr val="accent3"/>
          </a:effectRef>
          <a:fontRef idx="minor">
            <a:schemeClr val="dk1"/>
          </a:fontRef>
        </p:style>
        <p:txBody>
          <a:bodyPr rtlCol="0" anchor="ctr"/>
          <a:lstStyle/>
          <a:p>
            <a:pPr algn="ctr"/>
            <a:endParaRPr lang="es-MX"/>
          </a:p>
        </p:txBody>
      </p:sp>
      <p:sp>
        <p:nvSpPr>
          <p:cNvPr id="9" name="8 Forma libre"/>
          <p:cNvSpPr/>
          <p:nvPr/>
        </p:nvSpPr>
        <p:spPr>
          <a:xfrm>
            <a:off x="1476375" y="2266953"/>
            <a:ext cx="3457575" cy="2400040"/>
          </a:xfrm>
          <a:custGeom>
            <a:avLst/>
            <a:gdLst>
              <a:gd name="connsiteX0" fmla="*/ 2143125 w 3457575"/>
              <a:gd name="connsiteY0" fmla="*/ 76200 h 2460234"/>
              <a:gd name="connsiteX1" fmla="*/ 2066925 w 3457575"/>
              <a:gd name="connsiteY1" fmla="*/ 47625 h 2460234"/>
              <a:gd name="connsiteX2" fmla="*/ 1971675 w 3457575"/>
              <a:gd name="connsiteY2" fmla="*/ 38100 h 2460234"/>
              <a:gd name="connsiteX3" fmla="*/ 1847850 w 3457575"/>
              <a:gd name="connsiteY3" fmla="*/ 19050 h 2460234"/>
              <a:gd name="connsiteX4" fmla="*/ 1819275 w 3457575"/>
              <a:gd name="connsiteY4" fmla="*/ 9525 h 2460234"/>
              <a:gd name="connsiteX5" fmla="*/ 1724025 w 3457575"/>
              <a:gd name="connsiteY5" fmla="*/ 0 h 2460234"/>
              <a:gd name="connsiteX6" fmla="*/ 1362075 w 3457575"/>
              <a:gd name="connsiteY6" fmla="*/ 9525 h 2460234"/>
              <a:gd name="connsiteX7" fmla="*/ 1333500 w 3457575"/>
              <a:gd name="connsiteY7" fmla="*/ 19050 h 2460234"/>
              <a:gd name="connsiteX8" fmla="*/ 1304925 w 3457575"/>
              <a:gd name="connsiteY8" fmla="*/ 38100 h 2460234"/>
              <a:gd name="connsiteX9" fmla="*/ 1276350 w 3457575"/>
              <a:gd name="connsiteY9" fmla="*/ 95250 h 2460234"/>
              <a:gd name="connsiteX10" fmla="*/ 1257300 w 3457575"/>
              <a:gd name="connsiteY10" fmla="*/ 123825 h 2460234"/>
              <a:gd name="connsiteX11" fmla="*/ 1238250 w 3457575"/>
              <a:gd name="connsiteY11" fmla="*/ 180975 h 2460234"/>
              <a:gd name="connsiteX12" fmla="*/ 1228725 w 3457575"/>
              <a:gd name="connsiteY12" fmla="*/ 285750 h 2460234"/>
              <a:gd name="connsiteX13" fmla="*/ 1219200 w 3457575"/>
              <a:gd name="connsiteY13" fmla="*/ 314325 h 2460234"/>
              <a:gd name="connsiteX14" fmla="*/ 1209675 w 3457575"/>
              <a:gd name="connsiteY14" fmla="*/ 409575 h 2460234"/>
              <a:gd name="connsiteX15" fmla="*/ 1190625 w 3457575"/>
              <a:gd name="connsiteY15" fmla="*/ 466725 h 2460234"/>
              <a:gd name="connsiteX16" fmla="*/ 1171575 w 3457575"/>
              <a:gd name="connsiteY16" fmla="*/ 533400 h 2460234"/>
              <a:gd name="connsiteX17" fmla="*/ 1152525 w 3457575"/>
              <a:gd name="connsiteY17" fmla="*/ 571500 h 2460234"/>
              <a:gd name="connsiteX18" fmla="*/ 1133475 w 3457575"/>
              <a:gd name="connsiteY18" fmla="*/ 638175 h 2460234"/>
              <a:gd name="connsiteX19" fmla="*/ 1114425 w 3457575"/>
              <a:gd name="connsiteY19" fmla="*/ 666750 h 2460234"/>
              <a:gd name="connsiteX20" fmla="*/ 1095375 w 3457575"/>
              <a:gd name="connsiteY20" fmla="*/ 723900 h 2460234"/>
              <a:gd name="connsiteX21" fmla="*/ 1085850 w 3457575"/>
              <a:gd name="connsiteY21" fmla="*/ 752475 h 2460234"/>
              <a:gd name="connsiteX22" fmla="*/ 1057275 w 3457575"/>
              <a:gd name="connsiteY22" fmla="*/ 809625 h 2460234"/>
              <a:gd name="connsiteX23" fmla="*/ 1038225 w 3457575"/>
              <a:gd name="connsiteY23" fmla="*/ 838200 h 2460234"/>
              <a:gd name="connsiteX24" fmla="*/ 1028700 w 3457575"/>
              <a:gd name="connsiteY24" fmla="*/ 866775 h 2460234"/>
              <a:gd name="connsiteX25" fmla="*/ 990600 w 3457575"/>
              <a:gd name="connsiteY25" fmla="*/ 933450 h 2460234"/>
              <a:gd name="connsiteX26" fmla="*/ 971550 w 3457575"/>
              <a:gd name="connsiteY26" fmla="*/ 1009650 h 2460234"/>
              <a:gd name="connsiteX27" fmla="*/ 962025 w 3457575"/>
              <a:gd name="connsiteY27" fmla="*/ 1381125 h 2460234"/>
              <a:gd name="connsiteX28" fmla="*/ 914400 w 3457575"/>
              <a:gd name="connsiteY28" fmla="*/ 1428750 h 2460234"/>
              <a:gd name="connsiteX29" fmla="*/ 847725 w 3457575"/>
              <a:gd name="connsiteY29" fmla="*/ 1476375 h 2460234"/>
              <a:gd name="connsiteX30" fmla="*/ 790575 w 3457575"/>
              <a:gd name="connsiteY30" fmla="*/ 1514475 h 2460234"/>
              <a:gd name="connsiteX31" fmla="*/ 733425 w 3457575"/>
              <a:gd name="connsiteY31" fmla="*/ 1533525 h 2460234"/>
              <a:gd name="connsiteX32" fmla="*/ 704850 w 3457575"/>
              <a:gd name="connsiteY32" fmla="*/ 1543050 h 2460234"/>
              <a:gd name="connsiteX33" fmla="*/ 666750 w 3457575"/>
              <a:gd name="connsiteY33" fmla="*/ 1552575 h 2460234"/>
              <a:gd name="connsiteX34" fmla="*/ 638175 w 3457575"/>
              <a:gd name="connsiteY34" fmla="*/ 1562100 h 2460234"/>
              <a:gd name="connsiteX35" fmla="*/ 590550 w 3457575"/>
              <a:gd name="connsiteY35" fmla="*/ 1571625 h 2460234"/>
              <a:gd name="connsiteX36" fmla="*/ 561975 w 3457575"/>
              <a:gd name="connsiteY36" fmla="*/ 1581150 h 2460234"/>
              <a:gd name="connsiteX37" fmla="*/ 504825 w 3457575"/>
              <a:gd name="connsiteY37" fmla="*/ 1590675 h 2460234"/>
              <a:gd name="connsiteX38" fmla="*/ 476250 w 3457575"/>
              <a:gd name="connsiteY38" fmla="*/ 1600200 h 2460234"/>
              <a:gd name="connsiteX39" fmla="*/ 352425 w 3457575"/>
              <a:gd name="connsiteY39" fmla="*/ 1619250 h 2460234"/>
              <a:gd name="connsiteX40" fmla="*/ 238125 w 3457575"/>
              <a:gd name="connsiteY40" fmla="*/ 1657350 h 2460234"/>
              <a:gd name="connsiteX41" fmla="*/ 209550 w 3457575"/>
              <a:gd name="connsiteY41" fmla="*/ 1666875 h 2460234"/>
              <a:gd name="connsiteX42" fmla="*/ 152400 w 3457575"/>
              <a:gd name="connsiteY42" fmla="*/ 1695450 h 2460234"/>
              <a:gd name="connsiteX43" fmla="*/ 123825 w 3457575"/>
              <a:gd name="connsiteY43" fmla="*/ 1724025 h 2460234"/>
              <a:gd name="connsiteX44" fmla="*/ 95250 w 3457575"/>
              <a:gd name="connsiteY44" fmla="*/ 1733550 h 2460234"/>
              <a:gd name="connsiteX45" fmla="*/ 66675 w 3457575"/>
              <a:gd name="connsiteY45" fmla="*/ 1752600 h 2460234"/>
              <a:gd name="connsiteX46" fmla="*/ 47625 w 3457575"/>
              <a:gd name="connsiteY46" fmla="*/ 1781175 h 2460234"/>
              <a:gd name="connsiteX47" fmla="*/ 19050 w 3457575"/>
              <a:gd name="connsiteY47" fmla="*/ 1809750 h 2460234"/>
              <a:gd name="connsiteX48" fmla="*/ 9525 w 3457575"/>
              <a:gd name="connsiteY48" fmla="*/ 1885950 h 2460234"/>
              <a:gd name="connsiteX49" fmla="*/ 0 w 3457575"/>
              <a:gd name="connsiteY49" fmla="*/ 1914525 h 2460234"/>
              <a:gd name="connsiteX50" fmla="*/ 9525 w 3457575"/>
              <a:gd name="connsiteY50" fmla="*/ 2143125 h 2460234"/>
              <a:gd name="connsiteX51" fmla="*/ 38100 w 3457575"/>
              <a:gd name="connsiteY51" fmla="*/ 2238375 h 2460234"/>
              <a:gd name="connsiteX52" fmla="*/ 57150 w 3457575"/>
              <a:gd name="connsiteY52" fmla="*/ 2295525 h 2460234"/>
              <a:gd name="connsiteX53" fmla="*/ 66675 w 3457575"/>
              <a:gd name="connsiteY53" fmla="*/ 2324100 h 2460234"/>
              <a:gd name="connsiteX54" fmla="*/ 95250 w 3457575"/>
              <a:gd name="connsiteY54" fmla="*/ 2343150 h 2460234"/>
              <a:gd name="connsiteX55" fmla="*/ 142875 w 3457575"/>
              <a:gd name="connsiteY55" fmla="*/ 2400300 h 2460234"/>
              <a:gd name="connsiteX56" fmla="*/ 266700 w 3457575"/>
              <a:gd name="connsiteY56" fmla="*/ 2428875 h 2460234"/>
              <a:gd name="connsiteX57" fmla="*/ 752475 w 3457575"/>
              <a:gd name="connsiteY57" fmla="*/ 2428875 h 2460234"/>
              <a:gd name="connsiteX58" fmla="*/ 809625 w 3457575"/>
              <a:gd name="connsiteY58" fmla="*/ 2409825 h 2460234"/>
              <a:gd name="connsiteX59" fmla="*/ 838200 w 3457575"/>
              <a:gd name="connsiteY59" fmla="*/ 2400300 h 2460234"/>
              <a:gd name="connsiteX60" fmla="*/ 866775 w 3457575"/>
              <a:gd name="connsiteY60" fmla="*/ 2381250 h 2460234"/>
              <a:gd name="connsiteX61" fmla="*/ 923925 w 3457575"/>
              <a:gd name="connsiteY61" fmla="*/ 2362200 h 2460234"/>
              <a:gd name="connsiteX62" fmla="*/ 981075 w 3457575"/>
              <a:gd name="connsiteY62" fmla="*/ 2324100 h 2460234"/>
              <a:gd name="connsiteX63" fmla="*/ 990600 w 3457575"/>
              <a:gd name="connsiteY63" fmla="*/ 2200275 h 2460234"/>
              <a:gd name="connsiteX64" fmla="*/ 971550 w 3457575"/>
              <a:gd name="connsiteY64" fmla="*/ 2143125 h 2460234"/>
              <a:gd name="connsiteX65" fmla="*/ 981075 w 3457575"/>
              <a:gd name="connsiteY65" fmla="*/ 1990725 h 2460234"/>
              <a:gd name="connsiteX66" fmla="*/ 1000125 w 3457575"/>
              <a:gd name="connsiteY66" fmla="*/ 1924050 h 2460234"/>
              <a:gd name="connsiteX67" fmla="*/ 1038225 w 3457575"/>
              <a:gd name="connsiteY67" fmla="*/ 1866900 h 2460234"/>
              <a:gd name="connsiteX68" fmla="*/ 1114425 w 3457575"/>
              <a:gd name="connsiteY68" fmla="*/ 1752600 h 2460234"/>
              <a:gd name="connsiteX69" fmla="*/ 1133475 w 3457575"/>
              <a:gd name="connsiteY69" fmla="*/ 1724025 h 2460234"/>
              <a:gd name="connsiteX70" fmla="*/ 1152525 w 3457575"/>
              <a:gd name="connsiteY70" fmla="*/ 1695450 h 2460234"/>
              <a:gd name="connsiteX71" fmla="*/ 1181100 w 3457575"/>
              <a:gd name="connsiteY71" fmla="*/ 1676400 h 2460234"/>
              <a:gd name="connsiteX72" fmla="*/ 1209675 w 3457575"/>
              <a:gd name="connsiteY72" fmla="*/ 1647825 h 2460234"/>
              <a:gd name="connsiteX73" fmla="*/ 1304925 w 3457575"/>
              <a:gd name="connsiteY73" fmla="*/ 1619250 h 2460234"/>
              <a:gd name="connsiteX74" fmla="*/ 1390650 w 3457575"/>
              <a:gd name="connsiteY74" fmla="*/ 1581150 h 2460234"/>
              <a:gd name="connsiteX75" fmla="*/ 1419225 w 3457575"/>
              <a:gd name="connsiteY75" fmla="*/ 1571625 h 2460234"/>
              <a:gd name="connsiteX76" fmla="*/ 1447800 w 3457575"/>
              <a:gd name="connsiteY76" fmla="*/ 1562100 h 2460234"/>
              <a:gd name="connsiteX77" fmla="*/ 1552575 w 3457575"/>
              <a:gd name="connsiteY77" fmla="*/ 1543050 h 2460234"/>
              <a:gd name="connsiteX78" fmla="*/ 1581150 w 3457575"/>
              <a:gd name="connsiteY78" fmla="*/ 1533525 h 2460234"/>
              <a:gd name="connsiteX79" fmla="*/ 2486025 w 3457575"/>
              <a:gd name="connsiteY79" fmla="*/ 1543050 h 2460234"/>
              <a:gd name="connsiteX80" fmla="*/ 2562225 w 3457575"/>
              <a:gd name="connsiteY80" fmla="*/ 1562100 h 2460234"/>
              <a:gd name="connsiteX81" fmla="*/ 2676525 w 3457575"/>
              <a:gd name="connsiteY81" fmla="*/ 1571625 h 2460234"/>
              <a:gd name="connsiteX82" fmla="*/ 2743200 w 3457575"/>
              <a:gd name="connsiteY82" fmla="*/ 1581150 h 2460234"/>
              <a:gd name="connsiteX83" fmla="*/ 2771775 w 3457575"/>
              <a:gd name="connsiteY83" fmla="*/ 1590675 h 2460234"/>
              <a:gd name="connsiteX84" fmla="*/ 3314700 w 3457575"/>
              <a:gd name="connsiteY84" fmla="*/ 1590675 h 2460234"/>
              <a:gd name="connsiteX85" fmla="*/ 3371850 w 3457575"/>
              <a:gd name="connsiteY85" fmla="*/ 1562100 h 2460234"/>
              <a:gd name="connsiteX86" fmla="*/ 3419475 w 3457575"/>
              <a:gd name="connsiteY86" fmla="*/ 1514475 h 2460234"/>
              <a:gd name="connsiteX87" fmla="*/ 3429000 w 3457575"/>
              <a:gd name="connsiteY87" fmla="*/ 1485900 h 2460234"/>
              <a:gd name="connsiteX88" fmla="*/ 3448050 w 3457575"/>
              <a:gd name="connsiteY88" fmla="*/ 1457325 h 2460234"/>
              <a:gd name="connsiteX89" fmla="*/ 3457575 w 3457575"/>
              <a:gd name="connsiteY89" fmla="*/ 1419225 h 2460234"/>
              <a:gd name="connsiteX90" fmla="*/ 3448050 w 3457575"/>
              <a:gd name="connsiteY90" fmla="*/ 1152525 h 2460234"/>
              <a:gd name="connsiteX91" fmla="*/ 3429000 w 3457575"/>
              <a:gd name="connsiteY91" fmla="*/ 1095375 h 2460234"/>
              <a:gd name="connsiteX92" fmla="*/ 3371850 w 3457575"/>
              <a:gd name="connsiteY92" fmla="*/ 1047750 h 2460234"/>
              <a:gd name="connsiteX93" fmla="*/ 3314700 w 3457575"/>
              <a:gd name="connsiteY93" fmla="*/ 1009650 h 2460234"/>
              <a:gd name="connsiteX94" fmla="*/ 3286125 w 3457575"/>
              <a:gd name="connsiteY94" fmla="*/ 990600 h 2460234"/>
              <a:gd name="connsiteX95" fmla="*/ 3257550 w 3457575"/>
              <a:gd name="connsiteY95" fmla="*/ 971550 h 2460234"/>
              <a:gd name="connsiteX96" fmla="*/ 3219450 w 3457575"/>
              <a:gd name="connsiteY96" fmla="*/ 952500 h 2460234"/>
              <a:gd name="connsiteX97" fmla="*/ 3152775 w 3457575"/>
              <a:gd name="connsiteY97" fmla="*/ 933450 h 2460234"/>
              <a:gd name="connsiteX98" fmla="*/ 2971800 w 3457575"/>
              <a:gd name="connsiteY98" fmla="*/ 904875 h 2460234"/>
              <a:gd name="connsiteX99" fmla="*/ 2438400 w 3457575"/>
              <a:gd name="connsiteY99" fmla="*/ 895350 h 2460234"/>
              <a:gd name="connsiteX100" fmla="*/ 2371725 w 3457575"/>
              <a:gd name="connsiteY100" fmla="*/ 876300 h 2460234"/>
              <a:gd name="connsiteX101" fmla="*/ 2314575 w 3457575"/>
              <a:gd name="connsiteY101" fmla="*/ 819150 h 2460234"/>
              <a:gd name="connsiteX102" fmla="*/ 2286000 w 3457575"/>
              <a:gd name="connsiteY102" fmla="*/ 790575 h 2460234"/>
              <a:gd name="connsiteX103" fmla="*/ 2247900 w 3457575"/>
              <a:gd name="connsiteY103" fmla="*/ 733425 h 2460234"/>
              <a:gd name="connsiteX104" fmla="*/ 2228850 w 3457575"/>
              <a:gd name="connsiteY104" fmla="*/ 676275 h 2460234"/>
              <a:gd name="connsiteX105" fmla="*/ 2238375 w 3457575"/>
              <a:gd name="connsiteY105" fmla="*/ 285750 h 2460234"/>
              <a:gd name="connsiteX106" fmla="*/ 2247900 w 3457575"/>
              <a:gd name="connsiteY106" fmla="*/ 257175 h 2460234"/>
              <a:gd name="connsiteX107" fmla="*/ 2209800 w 3457575"/>
              <a:gd name="connsiteY107" fmla="*/ 123825 h 2460234"/>
              <a:gd name="connsiteX108" fmla="*/ 2181225 w 3457575"/>
              <a:gd name="connsiteY108" fmla="*/ 114300 h 2460234"/>
              <a:gd name="connsiteX109" fmla="*/ 2143125 w 3457575"/>
              <a:gd name="connsiteY109" fmla="*/ 76200 h 2460234"/>
              <a:gd name="connsiteX0" fmla="*/ 2143125 w 3457575"/>
              <a:gd name="connsiteY0" fmla="*/ 76200 h 2460234"/>
              <a:gd name="connsiteX1" fmla="*/ 2066925 w 3457575"/>
              <a:gd name="connsiteY1" fmla="*/ 47625 h 2460234"/>
              <a:gd name="connsiteX2" fmla="*/ 1971675 w 3457575"/>
              <a:gd name="connsiteY2" fmla="*/ 38100 h 2460234"/>
              <a:gd name="connsiteX3" fmla="*/ 1847850 w 3457575"/>
              <a:gd name="connsiteY3" fmla="*/ 19050 h 2460234"/>
              <a:gd name="connsiteX4" fmla="*/ 1819275 w 3457575"/>
              <a:gd name="connsiteY4" fmla="*/ 9525 h 2460234"/>
              <a:gd name="connsiteX5" fmla="*/ 1724025 w 3457575"/>
              <a:gd name="connsiteY5" fmla="*/ 0 h 2460234"/>
              <a:gd name="connsiteX6" fmla="*/ 1362075 w 3457575"/>
              <a:gd name="connsiteY6" fmla="*/ 9525 h 2460234"/>
              <a:gd name="connsiteX7" fmla="*/ 1333500 w 3457575"/>
              <a:gd name="connsiteY7" fmla="*/ 19050 h 2460234"/>
              <a:gd name="connsiteX8" fmla="*/ 1304925 w 3457575"/>
              <a:gd name="connsiteY8" fmla="*/ 38100 h 2460234"/>
              <a:gd name="connsiteX9" fmla="*/ 1276350 w 3457575"/>
              <a:gd name="connsiteY9" fmla="*/ 95250 h 2460234"/>
              <a:gd name="connsiteX10" fmla="*/ 1257300 w 3457575"/>
              <a:gd name="connsiteY10" fmla="*/ 123825 h 2460234"/>
              <a:gd name="connsiteX11" fmla="*/ 1238250 w 3457575"/>
              <a:gd name="connsiteY11" fmla="*/ 180975 h 2460234"/>
              <a:gd name="connsiteX12" fmla="*/ 1228725 w 3457575"/>
              <a:gd name="connsiteY12" fmla="*/ 285750 h 2460234"/>
              <a:gd name="connsiteX13" fmla="*/ 1219200 w 3457575"/>
              <a:gd name="connsiteY13" fmla="*/ 314325 h 2460234"/>
              <a:gd name="connsiteX14" fmla="*/ 1209675 w 3457575"/>
              <a:gd name="connsiteY14" fmla="*/ 409575 h 2460234"/>
              <a:gd name="connsiteX15" fmla="*/ 1190625 w 3457575"/>
              <a:gd name="connsiteY15" fmla="*/ 466725 h 2460234"/>
              <a:gd name="connsiteX16" fmla="*/ 1171575 w 3457575"/>
              <a:gd name="connsiteY16" fmla="*/ 533400 h 2460234"/>
              <a:gd name="connsiteX17" fmla="*/ 1152525 w 3457575"/>
              <a:gd name="connsiteY17" fmla="*/ 571500 h 2460234"/>
              <a:gd name="connsiteX18" fmla="*/ 1133475 w 3457575"/>
              <a:gd name="connsiteY18" fmla="*/ 638175 h 2460234"/>
              <a:gd name="connsiteX19" fmla="*/ 1114425 w 3457575"/>
              <a:gd name="connsiteY19" fmla="*/ 666750 h 2460234"/>
              <a:gd name="connsiteX20" fmla="*/ 1095375 w 3457575"/>
              <a:gd name="connsiteY20" fmla="*/ 723900 h 2460234"/>
              <a:gd name="connsiteX21" fmla="*/ 1085850 w 3457575"/>
              <a:gd name="connsiteY21" fmla="*/ 752475 h 2460234"/>
              <a:gd name="connsiteX22" fmla="*/ 1057275 w 3457575"/>
              <a:gd name="connsiteY22" fmla="*/ 809625 h 2460234"/>
              <a:gd name="connsiteX23" fmla="*/ 1038225 w 3457575"/>
              <a:gd name="connsiteY23" fmla="*/ 838200 h 2460234"/>
              <a:gd name="connsiteX24" fmla="*/ 1028700 w 3457575"/>
              <a:gd name="connsiteY24" fmla="*/ 866775 h 2460234"/>
              <a:gd name="connsiteX25" fmla="*/ 990600 w 3457575"/>
              <a:gd name="connsiteY25" fmla="*/ 933450 h 2460234"/>
              <a:gd name="connsiteX26" fmla="*/ 971550 w 3457575"/>
              <a:gd name="connsiteY26" fmla="*/ 1009650 h 2460234"/>
              <a:gd name="connsiteX27" fmla="*/ 962025 w 3457575"/>
              <a:gd name="connsiteY27" fmla="*/ 1381125 h 2460234"/>
              <a:gd name="connsiteX28" fmla="*/ 914400 w 3457575"/>
              <a:gd name="connsiteY28" fmla="*/ 1428750 h 2460234"/>
              <a:gd name="connsiteX29" fmla="*/ 847725 w 3457575"/>
              <a:gd name="connsiteY29" fmla="*/ 1476375 h 2460234"/>
              <a:gd name="connsiteX30" fmla="*/ 790575 w 3457575"/>
              <a:gd name="connsiteY30" fmla="*/ 1514475 h 2460234"/>
              <a:gd name="connsiteX31" fmla="*/ 733425 w 3457575"/>
              <a:gd name="connsiteY31" fmla="*/ 1533525 h 2460234"/>
              <a:gd name="connsiteX32" fmla="*/ 704850 w 3457575"/>
              <a:gd name="connsiteY32" fmla="*/ 1543050 h 2460234"/>
              <a:gd name="connsiteX33" fmla="*/ 666750 w 3457575"/>
              <a:gd name="connsiteY33" fmla="*/ 1552575 h 2460234"/>
              <a:gd name="connsiteX34" fmla="*/ 638175 w 3457575"/>
              <a:gd name="connsiteY34" fmla="*/ 1562100 h 2460234"/>
              <a:gd name="connsiteX35" fmla="*/ 590550 w 3457575"/>
              <a:gd name="connsiteY35" fmla="*/ 1571625 h 2460234"/>
              <a:gd name="connsiteX36" fmla="*/ 561975 w 3457575"/>
              <a:gd name="connsiteY36" fmla="*/ 1581150 h 2460234"/>
              <a:gd name="connsiteX37" fmla="*/ 504825 w 3457575"/>
              <a:gd name="connsiteY37" fmla="*/ 1590675 h 2460234"/>
              <a:gd name="connsiteX38" fmla="*/ 476250 w 3457575"/>
              <a:gd name="connsiteY38" fmla="*/ 1600200 h 2460234"/>
              <a:gd name="connsiteX39" fmla="*/ 352425 w 3457575"/>
              <a:gd name="connsiteY39" fmla="*/ 1619250 h 2460234"/>
              <a:gd name="connsiteX40" fmla="*/ 238125 w 3457575"/>
              <a:gd name="connsiteY40" fmla="*/ 1657350 h 2460234"/>
              <a:gd name="connsiteX41" fmla="*/ 209550 w 3457575"/>
              <a:gd name="connsiteY41" fmla="*/ 1666875 h 2460234"/>
              <a:gd name="connsiteX42" fmla="*/ 152400 w 3457575"/>
              <a:gd name="connsiteY42" fmla="*/ 1695450 h 2460234"/>
              <a:gd name="connsiteX43" fmla="*/ 123825 w 3457575"/>
              <a:gd name="connsiteY43" fmla="*/ 1724025 h 2460234"/>
              <a:gd name="connsiteX44" fmla="*/ 95250 w 3457575"/>
              <a:gd name="connsiteY44" fmla="*/ 1733550 h 2460234"/>
              <a:gd name="connsiteX45" fmla="*/ 66675 w 3457575"/>
              <a:gd name="connsiteY45" fmla="*/ 1752600 h 2460234"/>
              <a:gd name="connsiteX46" fmla="*/ 47625 w 3457575"/>
              <a:gd name="connsiteY46" fmla="*/ 1781175 h 2460234"/>
              <a:gd name="connsiteX47" fmla="*/ 19050 w 3457575"/>
              <a:gd name="connsiteY47" fmla="*/ 1809750 h 2460234"/>
              <a:gd name="connsiteX48" fmla="*/ 9525 w 3457575"/>
              <a:gd name="connsiteY48" fmla="*/ 1885950 h 2460234"/>
              <a:gd name="connsiteX49" fmla="*/ 0 w 3457575"/>
              <a:gd name="connsiteY49" fmla="*/ 1914525 h 2460234"/>
              <a:gd name="connsiteX50" fmla="*/ 9525 w 3457575"/>
              <a:gd name="connsiteY50" fmla="*/ 2143125 h 2460234"/>
              <a:gd name="connsiteX51" fmla="*/ 38100 w 3457575"/>
              <a:gd name="connsiteY51" fmla="*/ 2238375 h 2460234"/>
              <a:gd name="connsiteX52" fmla="*/ 57150 w 3457575"/>
              <a:gd name="connsiteY52" fmla="*/ 2295525 h 2460234"/>
              <a:gd name="connsiteX53" fmla="*/ 66675 w 3457575"/>
              <a:gd name="connsiteY53" fmla="*/ 2324100 h 2460234"/>
              <a:gd name="connsiteX54" fmla="*/ 95250 w 3457575"/>
              <a:gd name="connsiteY54" fmla="*/ 2343150 h 2460234"/>
              <a:gd name="connsiteX55" fmla="*/ 142875 w 3457575"/>
              <a:gd name="connsiteY55" fmla="*/ 2400300 h 2460234"/>
              <a:gd name="connsiteX56" fmla="*/ 266700 w 3457575"/>
              <a:gd name="connsiteY56" fmla="*/ 2428875 h 2460234"/>
              <a:gd name="connsiteX57" fmla="*/ 752475 w 3457575"/>
              <a:gd name="connsiteY57" fmla="*/ 2428875 h 2460234"/>
              <a:gd name="connsiteX58" fmla="*/ 809625 w 3457575"/>
              <a:gd name="connsiteY58" fmla="*/ 2409825 h 2460234"/>
              <a:gd name="connsiteX59" fmla="*/ 838200 w 3457575"/>
              <a:gd name="connsiteY59" fmla="*/ 2400300 h 2460234"/>
              <a:gd name="connsiteX60" fmla="*/ 866775 w 3457575"/>
              <a:gd name="connsiteY60" fmla="*/ 2381250 h 2460234"/>
              <a:gd name="connsiteX61" fmla="*/ 923925 w 3457575"/>
              <a:gd name="connsiteY61" fmla="*/ 2362200 h 2460234"/>
              <a:gd name="connsiteX62" fmla="*/ 981075 w 3457575"/>
              <a:gd name="connsiteY62" fmla="*/ 2324100 h 2460234"/>
              <a:gd name="connsiteX63" fmla="*/ 990600 w 3457575"/>
              <a:gd name="connsiteY63" fmla="*/ 2200275 h 2460234"/>
              <a:gd name="connsiteX64" fmla="*/ 971550 w 3457575"/>
              <a:gd name="connsiteY64" fmla="*/ 2143125 h 2460234"/>
              <a:gd name="connsiteX65" fmla="*/ 981075 w 3457575"/>
              <a:gd name="connsiteY65" fmla="*/ 1990725 h 2460234"/>
              <a:gd name="connsiteX66" fmla="*/ 1000125 w 3457575"/>
              <a:gd name="connsiteY66" fmla="*/ 1924050 h 2460234"/>
              <a:gd name="connsiteX67" fmla="*/ 1038225 w 3457575"/>
              <a:gd name="connsiteY67" fmla="*/ 1866900 h 2460234"/>
              <a:gd name="connsiteX68" fmla="*/ 1114425 w 3457575"/>
              <a:gd name="connsiteY68" fmla="*/ 1752600 h 2460234"/>
              <a:gd name="connsiteX69" fmla="*/ 1133475 w 3457575"/>
              <a:gd name="connsiteY69" fmla="*/ 1724025 h 2460234"/>
              <a:gd name="connsiteX70" fmla="*/ 1152525 w 3457575"/>
              <a:gd name="connsiteY70" fmla="*/ 1695450 h 2460234"/>
              <a:gd name="connsiteX71" fmla="*/ 1181100 w 3457575"/>
              <a:gd name="connsiteY71" fmla="*/ 1676400 h 2460234"/>
              <a:gd name="connsiteX72" fmla="*/ 1209675 w 3457575"/>
              <a:gd name="connsiteY72" fmla="*/ 1647825 h 2460234"/>
              <a:gd name="connsiteX73" fmla="*/ 1304925 w 3457575"/>
              <a:gd name="connsiteY73" fmla="*/ 1619250 h 2460234"/>
              <a:gd name="connsiteX74" fmla="*/ 1390650 w 3457575"/>
              <a:gd name="connsiteY74" fmla="*/ 1581150 h 2460234"/>
              <a:gd name="connsiteX75" fmla="*/ 1419225 w 3457575"/>
              <a:gd name="connsiteY75" fmla="*/ 1571625 h 2460234"/>
              <a:gd name="connsiteX76" fmla="*/ 1447800 w 3457575"/>
              <a:gd name="connsiteY76" fmla="*/ 1562100 h 2460234"/>
              <a:gd name="connsiteX77" fmla="*/ 1552575 w 3457575"/>
              <a:gd name="connsiteY77" fmla="*/ 1543050 h 2460234"/>
              <a:gd name="connsiteX78" fmla="*/ 1581150 w 3457575"/>
              <a:gd name="connsiteY78" fmla="*/ 1533525 h 2460234"/>
              <a:gd name="connsiteX79" fmla="*/ 2486025 w 3457575"/>
              <a:gd name="connsiteY79" fmla="*/ 1566863 h 2460234"/>
              <a:gd name="connsiteX80" fmla="*/ 2562225 w 3457575"/>
              <a:gd name="connsiteY80" fmla="*/ 1562100 h 2460234"/>
              <a:gd name="connsiteX81" fmla="*/ 2676525 w 3457575"/>
              <a:gd name="connsiteY81" fmla="*/ 1571625 h 2460234"/>
              <a:gd name="connsiteX82" fmla="*/ 2743200 w 3457575"/>
              <a:gd name="connsiteY82" fmla="*/ 1581150 h 2460234"/>
              <a:gd name="connsiteX83" fmla="*/ 2771775 w 3457575"/>
              <a:gd name="connsiteY83" fmla="*/ 1590675 h 2460234"/>
              <a:gd name="connsiteX84" fmla="*/ 3314700 w 3457575"/>
              <a:gd name="connsiteY84" fmla="*/ 1590675 h 2460234"/>
              <a:gd name="connsiteX85" fmla="*/ 3371850 w 3457575"/>
              <a:gd name="connsiteY85" fmla="*/ 1562100 h 2460234"/>
              <a:gd name="connsiteX86" fmla="*/ 3419475 w 3457575"/>
              <a:gd name="connsiteY86" fmla="*/ 1514475 h 2460234"/>
              <a:gd name="connsiteX87" fmla="*/ 3429000 w 3457575"/>
              <a:gd name="connsiteY87" fmla="*/ 1485900 h 2460234"/>
              <a:gd name="connsiteX88" fmla="*/ 3448050 w 3457575"/>
              <a:gd name="connsiteY88" fmla="*/ 1457325 h 2460234"/>
              <a:gd name="connsiteX89" fmla="*/ 3457575 w 3457575"/>
              <a:gd name="connsiteY89" fmla="*/ 1419225 h 2460234"/>
              <a:gd name="connsiteX90" fmla="*/ 3448050 w 3457575"/>
              <a:gd name="connsiteY90" fmla="*/ 1152525 h 2460234"/>
              <a:gd name="connsiteX91" fmla="*/ 3429000 w 3457575"/>
              <a:gd name="connsiteY91" fmla="*/ 1095375 h 2460234"/>
              <a:gd name="connsiteX92" fmla="*/ 3371850 w 3457575"/>
              <a:gd name="connsiteY92" fmla="*/ 1047750 h 2460234"/>
              <a:gd name="connsiteX93" fmla="*/ 3314700 w 3457575"/>
              <a:gd name="connsiteY93" fmla="*/ 1009650 h 2460234"/>
              <a:gd name="connsiteX94" fmla="*/ 3286125 w 3457575"/>
              <a:gd name="connsiteY94" fmla="*/ 990600 h 2460234"/>
              <a:gd name="connsiteX95" fmla="*/ 3257550 w 3457575"/>
              <a:gd name="connsiteY95" fmla="*/ 971550 h 2460234"/>
              <a:gd name="connsiteX96" fmla="*/ 3219450 w 3457575"/>
              <a:gd name="connsiteY96" fmla="*/ 952500 h 2460234"/>
              <a:gd name="connsiteX97" fmla="*/ 3152775 w 3457575"/>
              <a:gd name="connsiteY97" fmla="*/ 933450 h 2460234"/>
              <a:gd name="connsiteX98" fmla="*/ 2971800 w 3457575"/>
              <a:gd name="connsiteY98" fmla="*/ 904875 h 2460234"/>
              <a:gd name="connsiteX99" fmla="*/ 2438400 w 3457575"/>
              <a:gd name="connsiteY99" fmla="*/ 895350 h 2460234"/>
              <a:gd name="connsiteX100" fmla="*/ 2371725 w 3457575"/>
              <a:gd name="connsiteY100" fmla="*/ 876300 h 2460234"/>
              <a:gd name="connsiteX101" fmla="*/ 2314575 w 3457575"/>
              <a:gd name="connsiteY101" fmla="*/ 819150 h 2460234"/>
              <a:gd name="connsiteX102" fmla="*/ 2286000 w 3457575"/>
              <a:gd name="connsiteY102" fmla="*/ 790575 h 2460234"/>
              <a:gd name="connsiteX103" fmla="*/ 2247900 w 3457575"/>
              <a:gd name="connsiteY103" fmla="*/ 733425 h 2460234"/>
              <a:gd name="connsiteX104" fmla="*/ 2228850 w 3457575"/>
              <a:gd name="connsiteY104" fmla="*/ 676275 h 2460234"/>
              <a:gd name="connsiteX105" fmla="*/ 2238375 w 3457575"/>
              <a:gd name="connsiteY105" fmla="*/ 285750 h 2460234"/>
              <a:gd name="connsiteX106" fmla="*/ 2247900 w 3457575"/>
              <a:gd name="connsiteY106" fmla="*/ 257175 h 2460234"/>
              <a:gd name="connsiteX107" fmla="*/ 2209800 w 3457575"/>
              <a:gd name="connsiteY107" fmla="*/ 123825 h 2460234"/>
              <a:gd name="connsiteX108" fmla="*/ 2181225 w 3457575"/>
              <a:gd name="connsiteY108" fmla="*/ 114300 h 2460234"/>
              <a:gd name="connsiteX109" fmla="*/ 2143125 w 3457575"/>
              <a:gd name="connsiteY109" fmla="*/ 76200 h 2460234"/>
              <a:gd name="connsiteX0" fmla="*/ 2143125 w 3457575"/>
              <a:gd name="connsiteY0" fmla="*/ 76200 h 2460234"/>
              <a:gd name="connsiteX1" fmla="*/ 2066925 w 3457575"/>
              <a:gd name="connsiteY1" fmla="*/ 47625 h 2460234"/>
              <a:gd name="connsiteX2" fmla="*/ 1971675 w 3457575"/>
              <a:gd name="connsiteY2" fmla="*/ 38100 h 2460234"/>
              <a:gd name="connsiteX3" fmla="*/ 1847850 w 3457575"/>
              <a:gd name="connsiteY3" fmla="*/ 19050 h 2460234"/>
              <a:gd name="connsiteX4" fmla="*/ 1819275 w 3457575"/>
              <a:gd name="connsiteY4" fmla="*/ 9525 h 2460234"/>
              <a:gd name="connsiteX5" fmla="*/ 1724025 w 3457575"/>
              <a:gd name="connsiteY5" fmla="*/ 0 h 2460234"/>
              <a:gd name="connsiteX6" fmla="*/ 1362075 w 3457575"/>
              <a:gd name="connsiteY6" fmla="*/ 9525 h 2460234"/>
              <a:gd name="connsiteX7" fmla="*/ 1333500 w 3457575"/>
              <a:gd name="connsiteY7" fmla="*/ 19050 h 2460234"/>
              <a:gd name="connsiteX8" fmla="*/ 1304925 w 3457575"/>
              <a:gd name="connsiteY8" fmla="*/ 38100 h 2460234"/>
              <a:gd name="connsiteX9" fmla="*/ 1276350 w 3457575"/>
              <a:gd name="connsiteY9" fmla="*/ 95250 h 2460234"/>
              <a:gd name="connsiteX10" fmla="*/ 1257300 w 3457575"/>
              <a:gd name="connsiteY10" fmla="*/ 123825 h 2460234"/>
              <a:gd name="connsiteX11" fmla="*/ 1238250 w 3457575"/>
              <a:gd name="connsiteY11" fmla="*/ 180975 h 2460234"/>
              <a:gd name="connsiteX12" fmla="*/ 1228725 w 3457575"/>
              <a:gd name="connsiteY12" fmla="*/ 285750 h 2460234"/>
              <a:gd name="connsiteX13" fmla="*/ 1219200 w 3457575"/>
              <a:gd name="connsiteY13" fmla="*/ 314325 h 2460234"/>
              <a:gd name="connsiteX14" fmla="*/ 1209675 w 3457575"/>
              <a:gd name="connsiteY14" fmla="*/ 409575 h 2460234"/>
              <a:gd name="connsiteX15" fmla="*/ 1190625 w 3457575"/>
              <a:gd name="connsiteY15" fmla="*/ 466725 h 2460234"/>
              <a:gd name="connsiteX16" fmla="*/ 1171575 w 3457575"/>
              <a:gd name="connsiteY16" fmla="*/ 533400 h 2460234"/>
              <a:gd name="connsiteX17" fmla="*/ 1152525 w 3457575"/>
              <a:gd name="connsiteY17" fmla="*/ 571500 h 2460234"/>
              <a:gd name="connsiteX18" fmla="*/ 1133475 w 3457575"/>
              <a:gd name="connsiteY18" fmla="*/ 638175 h 2460234"/>
              <a:gd name="connsiteX19" fmla="*/ 1114425 w 3457575"/>
              <a:gd name="connsiteY19" fmla="*/ 666750 h 2460234"/>
              <a:gd name="connsiteX20" fmla="*/ 1095375 w 3457575"/>
              <a:gd name="connsiteY20" fmla="*/ 723900 h 2460234"/>
              <a:gd name="connsiteX21" fmla="*/ 1085850 w 3457575"/>
              <a:gd name="connsiteY21" fmla="*/ 752475 h 2460234"/>
              <a:gd name="connsiteX22" fmla="*/ 1057275 w 3457575"/>
              <a:gd name="connsiteY22" fmla="*/ 809625 h 2460234"/>
              <a:gd name="connsiteX23" fmla="*/ 1038225 w 3457575"/>
              <a:gd name="connsiteY23" fmla="*/ 838200 h 2460234"/>
              <a:gd name="connsiteX24" fmla="*/ 1028700 w 3457575"/>
              <a:gd name="connsiteY24" fmla="*/ 866775 h 2460234"/>
              <a:gd name="connsiteX25" fmla="*/ 990600 w 3457575"/>
              <a:gd name="connsiteY25" fmla="*/ 933450 h 2460234"/>
              <a:gd name="connsiteX26" fmla="*/ 971550 w 3457575"/>
              <a:gd name="connsiteY26" fmla="*/ 1009650 h 2460234"/>
              <a:gd name="connsiteX27" fmla="*/ 962025 w 3457575"/>
              <a:gd name="connsiteY27" fmla="*/ 1381125 h 2460234"/>
              <a:gd name="connsiteX28" fmla="*/ 914400 w 3457575"/>
              <a:gd name="connsiteY28" fmla="*/ 1428750 h 2460234"/>
              <a:gd name="connsiteX29" fmla="*/ 847725 w 3457575"/>
              <a:gd name="connsiteY29" fmla="*/ 1476375 h 2460234"/>
              <a:gd name="connsiteX30" fmla="*/ 790575 w 3457575"/>
              <a:gd name="connsiteY30" fmla="*/ 1514475 h 2460234"/>
              <a:gd name="connsiteX31" fmla="*/ 733425 w 3457575"/>
              <a:gd name="connsiteY31" fmla="*/ 1533525 h 2460234"/>
              <a:gd name="connsiteX32" fmla="*/ 704850 w 3457575"/>
              <a:gd name="connsiteY32" fmla="*/ 1543050 h 2460234"/>
              <a:gd name="connsiteX33" fmla="*/ 666750 w 3457575"/>
              <a:gd name="connsiteY33" fmla="*/ 1552575 h 2460234"/>
              <a:gd name="connsiteX34" fmla="*/ 638175 w 3457575"/>
              <a:gd name="connsiteY34" fmla="*/ 1562100 h 2460234"/>
              <a:gd name="connsiteX35" fmla="*/ 590550 w 3457575"/>
              <a:gd name="connsiteY35" fmla="*/ 1571625 h 2460234"/>
              <a:gd name="connsiteX36" fmla="*/ 561975 w 3457575"/>
              <a:gd name="connsiteY36" fmla="*/ 1581150 h 2460234"/>
              <a:gd name="connsiteX37" fmla="*/ 504825 w 3457575"/>
              <a:gd name="connsiteY37" fmla="*/ 1590675 h 2460234"/>
              <a:gd name="connsiteX38" fmla="*/ 476250 w 3457575"/>
              <a:gd name="connsiteY38" fmla="*/ 1600200 h 2460234"/>
              <a:gd name="connsiteX39" fmla="*/ 352425 w 3457575"/>
              <a:gd name="connsiteY39" fmla="*/ 1619250 h 2460234"/>
              <a:gd name="connsiteX40" fmla="*/ 238125 w 3457575"/>
              <a:gd name="connsiteY40" fmla="*/ 1657350 h 2460234"/>
              <a:gd name="connsiteX41" fmla="*/ 209550 w 3457575"/>
              <a:gd name="connsiteY41" fmla="*/ 1666875 h 2460234"/>
              <a:gd name="connsiteX42" fmla="*/ 152400 w 3457575"/>
              <a:gd name="connsiteY42" fmla="*/ 1695450 h 2460234"/>
              <a:gd name="connsiteX43" fmla="*/ 123825 w 3457575"/>
              <a:gd name="connsiteY43" fmla="*/ 1724025 h 2460234"/>
              <a:gd name="connsiteX44" fmla="*/ 95250 w 3457575"/>
              <a:gd name="connsiteY44" fmla="*/ 1733550 h 2460234"/>
              <a:gd name="connsiteX45" fmla="*/ 66675 w 3457575"/>
              <a:gd name="connsiteY45" fmla="*/ 1752600 h 2460234"/>
              <a:gd name="connsiteX46" fmla="*/ 47625 w 3457575"/>
              <a:gd name="connsiteY46" fmla="*/ 1781175 h 2460234"/>
              <a:gd name="connsiteX47" fmla="*/ 19050 w 3457575"/>
              <a:gd name="connsiteY47" fmla="*/ 1809750 h 2460234"/>
              <a:gd name="connsiteX48" fmla="*/ 9525 w 3457575"/>
              <a:gd name="connsiteY48" fmla="*/ 1885950 h 2460234"/>
              <a:gd name="connsiteX49" fmla="*/ 0 w 3457575"/>
              <a:gd name="connsiteY49" fmla="*/ 1914525 h 2460234"/>
              <a:gd name="connsiteX50" fmla="*/ 9525 w 3457575"/>
              <a:gd name="connsiteY50" fmla="*/ 2143125 h 2460234"/>
              <a:gd name="connsiteX51" fmla="*/ 38100 w 3457575"/>
              <a:gd name="connsiteY51" fmla="*/ 2238375 h 2460234"/>
              <a:gd name="connsiteX52" fmla="*/ 57150 w 3457575"/>
              <a:gd name="connsiteY52" fmla="*/ 2295525 h 2460234"/>
              <a:gd name="connsiteX53" fmla="*/ 66675 w 3457575"/>
              <a:gd name="connsiteY53" fmla="*/ 2324100 h 2460234"/>
              <a:gd name="connsiteX54" fmla="*/ 95250 w 3457575"/>
              <a:gd name="connsiteY54" fmla="*/ 2343150 h 2460234"/>
              <a:gd name="connsiteX55" fmla="*/ 142875 w 3457575"/>
              <a:gd name="connsiteY55" fmla="*/ 2400300 h 2460234"/>
              <a:gd name="connsiteX56" fmla="*/ 266700 w 3457575"/>
              <a:gd name="connsiteY56" fmla="*/ 2428875 h 2460234"/>
              <a:gd name="connsiteX57" fmla="*/ 752475 w 3457575"/>
              <a:gd name="connsiteY57" fmla="*/ 2428875 h 2460234"/>
              <a:gd name="connsiteX58" fmla="*/ 809625 w 3457575"/>
              <a:gd name="connsiteY58" fmla="*/ 2409825 h 2460234"/>
              <a:gd name="connsiteX59" fmla="*/ 838200 w 3457575"/>
              <a:gd name="connsiteY59" fmla="*/ 2400300 h 2460234"/>
              <a:gd name="connsiteX60" fmla="*/ 866775 w 3457575"/>
              <a:gd name="connsiteY60" fmla="*/ 2381250 h 2460234"/>
              <a:gd name="connsiteX61" fmla="*/ 923925 w 3457575"/>
              <a:gd name="connsiteY61" fmla="*/ 2362200 h 2460234"/>
              <a:gd name="connsiteX62" fmla="*/ 981075 w 3457575"/>
              <a:gd name="connsiteY62" fmla="*/ 2324100 h 2460234"/>
              <a:gd name="connsiteX63" fmla="*/ 990600 w 3457575"/>
              <a:gd name="connsiteY63" fmla="*/ 2200275 h 2460234"/>
              <a:gd name="connsiteX64" fmla="*/ 971550 w 3457575"/>
              <a:gd name="connsiteY64" fmla="*/ 2143125 h 2460234"/>
              <a:gd name="connsiteX65" fmla="*/ 981075 w 3457575"/>
              <a:gd name="connsiteY65" fmla="*/ 1990725 h 2460234"/>
              <a:gd name="connsiteX66" fmla="*/ 1000125 w 3457575"/>
              <a:gd name="connsiteY66" fmla="*/ 1924050 h 2460234"/>
              <a:gd name="connsiteX67" fmla="*/ 1038225 w 3457575"/>
              <a:gd name="connsiteY67" fmla="*/ 1866900 h 2460234"/>
              <a:gd name="connsiteX68" fmla="*/ 1114425 w 3457575"/>
              <a:gd name="connsiteY68" fmla="*/ 1752600 h 2460234"/>
              <a:gd name="connsiteX69" fmla="*/ 1133475 w 3457575"/>
              <a:gd name="connsiteY69" fmla="*/ 1724025 h 2460234"/>
              <a:gd name="connsiteX70" fmla="*/ 1152525 w 3457575"/>
              <a:gd name="connsiteY70" fmla="*/ 1695450 h 2460234"/>
              <a:gd name="connsiteX71" fmla="*/ 1181100 w 3457575"/>
              <a:gd name="connsiteY71" fmla="*/ 1676400 h 2460234"/>
              <a:gd name="connsiteX72" fmla="*/ 1209675 w 3457575"/>
              <a:gd name="connsiteY72" fmla="*/ 1647825 h 2460234"/>
              <a:gd name="connsiteX73" fmla="*/ 1304925 w 3457575"/>
              <a:gd name="connsiteY73" fmla="*/ 1619250 h 2460234"/>
              <a:gd name="connsiteX74" fmla="*/ 1390650 w 3457575"/>
              <a:gd name="connsiteY74" fmla="*/ 1581150 h 2460234"/>
              <a:gd name="connsiteX75" fmla="*/ 1419225 w 3457575"/>
              <a:gd name="connsiteY75" fmla="*/ 1571625 h 2460234"/>
              <a:gd name="connsiteX76" fmla="*/ 1447800 w 3457575"/>
              <a:gd name="connsiteY76" fmla="*/ 1562100 h 2460234"/>
              <a:gd name="connsiteX77" fmla="*/ 1552575 w 3457575"/>
              <a:gd name="connsiteY77" fmla="*/ 1543050 h 2460234"/>
              <a:gd name="connsiteX78" fmla="*/ 1581150 w 3457575"/>
              <a:gd name="connsiteY78" fmla="*/ 1533525 h 2460234"/>
              <a:gd name="connsiteX79" fmla="*/ 1719263 w 3457575"/>
              <a:gd name="connsiteY79" fmla="*/ 1552575 h 2460234"/>
              <a:gd name="connsiteX80" fmla="*/ 2486025 w 3457575"/>
              <a:gd name="connsiteY80" fmla="*/ 1566863 h 2460234"/>
              <a:gd name="connsiteX81" fmla="*/ 2562225 w 3457575"/>
              <a:gd name="connsiteY81" fmla="*/ 1562100 h 2460234"/>
              <a:gd name="connsiteX82" fmla="*/ 2676525 w 3457575"/>
              <a:gd name="connsiteY82" fmla="*/ 1571625 h 2460234"/>
              <a:gd name="connsiteX83" fmla="*/ 2743200 w 3457575"/>
              <a:gd name="connsiteY83" fmla="*/ 1581150 h 2460234"/>
              <a:gd name="connsiteX84" fmla="*/ 2771775 w 3457575"/>
              <a:gd name="connsiteY84" fmla="*/ 1590675 h 2460234"/>
              <a:gd name="connsiteX85" fmla="*/ 3314700 w 3457575"/>
              <a:gd name="connsiteY85" fmla="*/ 1590675 h 2460234"/>
              <a:gd name="connsiteX86" fmla="*/ 3371850 w 3457575"/>
              <a:gd name="connsiteY86" fmla="*/ 1562100 h 2460234"/>
              <a:gd name="connsiteX87" fmla="*/ 3419475 w 3457575"/>
              <a:gd name="connsiteY87" fmla="*/ 1514475 h 2460234"/>
              <a:gd name="connsiteX88" fmla="*/ 3429000 w 3457575"/>
              <a:gd name="connsiteY88" fmla="*/ 1485900 h 2460234"/>
              <a:gd name="connsiteX89" fmla="*/ 3448050 w 3457575"/>
              <a:gd name="connsiteY89" fmla="*/ 1457325 h 2460234"/>
              <a:gd name="connsiteX90" fmla="*/ 3457575 w 3457575"/>
              <a:gd name="connsiteY90" fmla="*/ 1419225 h 2460234"/>
              <a:gd name="connsiteX91" fmla="*/ 3448050 w 3457575"/>
              <a:gd name="connsiteY91" fmla="*/ 1152525 h 2460234"/>
              <a:gd name="connsiteX92" fmla="*/ 3429000 w 3457575"/>
              <a:gd name="connsiteY92" fmla="*/ 1095375 h 2460234"/>
              <a:gd name="connsiteX93" fmla="*/ 3371850 w 3457575"/>
              <a:gd name="connsiteY93" fmla="*/ 1047750 h 2460234"/>
              <a:gd name="connsiteX94" fmla="*/ 3314700 w 3457575"/>
              <a:gd name="connsiteY94" fmla="*/ 1009650 h 2460234"/>
              <a:gd name="connsiteX95" fmla="*/ 3286125 w 3457575"/>
              <a:gd name="connsiteY95" fmla="*/ 990600 h 2460234"/>
              <a:gd name="connsiteX96" fmla="*/ 3257550 w 3457575"/>
              <a:gd name="connsiteY96" fmla="*/ 971550 h 2460234"/>
              <a:gd name="connsiteX97" fmla="*/ 3219450 w 3457575"/>
              <a:gd name="connsiteY97" fmla="*/ 952500 h 2460234"/>
              <a:gd name="connsiteX98" fmla="*/ 3152775 w 3457575"/>
              <a:gd name="connsiteY98" fmla="*/ 933450 h 2460234"/>
              <a:gd name="connsiteX99" fmla="*/ 2971800 w 3457575"/>
              <a:gd name="connsiteY99" fmla="*/ 904875 h 2460234"/>
              <a:gd name="connsiteX100" fmla="*/ 2438400 w 3457575"/>
              <a:gd name="connsiteY100" fmla="*/ 895350 h 2460234"/>
              <a:gd name="connsiteX101" fmla="*/ 2371725 w 3457575"/>
              <a:gd name="connsiteY101" fmla="*/ 876300 h 2460234"/>
              <a:gd name="connsiteX102" fmla="*/ 2314575 w 3457575"/>
              <a:gd name="connsiteY102" fmla="*/ 819150 h 2460234"/>
              <a:gd name="connsiteX103" fmla="*/ 2286000 w 3457575"/>
              <a:gd name="connsiteY103" fmla="*/ 790575 h 2460234"/>
              <a:gd name="connsiteX104" fmla="*/ 2247900 w 3457575"/>
              <a:gd name="connsiteY104" fmla="*/ 733425 h 2460234"/>
              <a:gd name="connsiteX105" fmla="*/ 2228850 w 3457575"/>
              <a:gd name="connsiteY105" fmla="*/ 676275 h 2460234"/>
              <a:gd name="connsiteX106" fmla="*/ 2238375 w 3457575"/>
              <a:gd name="connsiteY106" fmla="*/ 285750 h 2460234"/>
              <a:gd name="connsiteX107" fmla="*/ 2247900 w 3457575"/>
              <a:gd name="connsiteY107" fmla="*/ 257175 h 2460234"/>
              <a:gd name="connsiteX108" fmla="*/ 2209800 w 3457575"/>
              <a:gd name="connsiteY108" fmla="*/ 123825 h 2460234"/>
              <a:gd name="connsiteX109" fmla="*/ 2181225 w 3457575"/>
              <a:gd name="connsiteY109" fmla="*/ 114300 h 2460234"/>
              <a:gd name="connsiteX110" fmla="*/ 2143125 w 3457575"/>
              <a:gd name="connsiteY110" fmla="*/ 76200 h 2460234"/>
              <a:gd name="connsiteX0" fmla="*/ 2143125 w 3457575"/>
              <a:gd name="connsiteY0" fmla="*/ 76200 h 2460234"/>
              <a:gd name="connsiteX1" fmla="*/ 2066925 w 3457575"/>
              <a:gd name="connsiteY1" fmla="*/ 47625 h 2460234"/>
              <a:gd name="connsiteX2" fmla="*/ 1971675 w 3457575"/>
              <a:gd name="connsiteY2" fmla="*/ 38100 h 2460234"/>
              <a:gd name="connsiteX3" fmla="*/ 1847850 w 3457575"/>
              <a:gd name="connsiteY3" fmla="*/ 19050 h 2460234"/>
              <a:gd name="connsiteX4" fmla="*/ 1819275 w 3457575"/>
              <a:gd name="connsiteY4" fmla="*/ 9525 h 2460234"/>
              <a:gd name="connsiteX5" fmla="*/ 1724025 w 3457575"/>
              <a:gd name="connsiteY5" fmla="*/ 0 h 2460234"/>
              <a:gd name="connsiteX6" fmla="*/ 1362075 w 3457575"/>
              <a:gd name="connsiteY6" fmla="*/ 9525 h 2460234"/>
              <a:gd name="connsiteX7" fmla="*/ 1333500 w 3457575"/>
              <a:gd name="connsiteY7" fmla="*/ 19050 h 2460234"/>
              <a:gd name="connsiteX8" fmla="*/ 1304925 w 3457575"/>
              <a:gd name="connsiteY8" fmla="*/ 38100 h 2460234"/>
              <a:gd name="connsiteX9" fmla="*/ 1276350 w 3457575"/>
              <a:gd name="connsiteY9" fmla="*/ 95250 h 2460234"/>
              <a:gd name="connsiteX10" fmla="*/ 1257300 w 3457575"/>
              <a:gd name="connsiteY10" fmla="*/ 123825 h 2460234"/>
              <a:gd name="connsiteX11" fmla="*/ 1238250 w 3457575"/>
              <a:gd name="connsiteY11" fmla="*/ 180975 h 2460234"/>
              <a:gd name="connsiteX12" fmla="*/ 1228725 w 3457575"/>
              <a:gd name="connsiteY12" fmla="*/ 285750 h 2460234"/>
              <a:gd name="connsiteX13" fmla="*/ 1219200 w 3457575"/>
              <a:gd name="connsiteY13" fmla="*/ 314325 h 2460234"/>
              <a:gd name="connsiteX14" fmla="*/ 1209675 w 3457575"/>
              <a:gd name="connsiteY14" fmla="*/ 409575 h 2460234"/>
              <a:gd name="connsiteX15" fmla="*/ 1190625 w 3457575"/>
              <a:gd name="connsiteY15" fmla="*/ 466725 h 2460234"/>
              <a:gd name="connsiteX16" fmla="*/ 1171575 w 3457575"/>
              <a:gd name="connsiteY16" fmla="*/ 533400 h 2460234"/>
              <a:gd name="connsiteX17" fmla="*/ 1152525 w 3457575"/>
              <a:gd name="connsiteY17" fmla="*/ 571500 h 2460234"/>
              <a:gd name="connsiteX18" fmla="*/ 1133475 w 3457575"/>
              <a:gd name="connsiteY18" fmla="*/ 638175 h 2460234"/>
              <a:gd name="connsiteX19" fmla="*/ 1114425 w 3457575"/>
              <a:gd name="connsiteY19" fmla="*/ 666750 h 2460234"/>
              <a:gd name="connsiteX20" fmla="*/ 1095375 w 3457575"/>
              <a:gd name="connsiteY20" fmla="*/ 723900 h 2460234"/>
              <a:gd name="connsiteX21" fmla="*/ 1085850 w 3457575"/>
              <a:gd name="connsiteY21" fmla="*/ 752475 h 2460234"/>
              <a:gd name="connsiteX22" fmla="*/ 1057275 w 3457575"/>
              <a:gd name="connsiteY22" fmla="*/ 809625 h 2460234"/>
              <a:gd name="connsiteX23" fmla="*/ 1038225 w 3457575"/>
              <a:gd name="connsiteY23" fmla="*/ 838200 h 2460234"/>
              <a:gd name="connsiteX24" fmla="*/ 1028700 w 3457575"/>
              <a:gd name="connsiteY24" fmla="*/ 866775 h 2460234"/>
              <a:gd name="connsiteX25" fmla="*/ 990600 w 3457575"/>
              <a:gd name="connsiteY25" fmla="*/ 933450 h 2460234"/>
              <a:gd name="connsiteX26" fmla="*/ 971550 w 3457575"/>
              <a:gd name="connsiteY26" fmla="*/ 1009650 h 2460234"/>
              <a:gd name="connsiteX27" fmla="*/ 962025 w 3457575"/>
              <a:gd name="connsiteY27" fmla="*/ 1381125 h 2460234"/>
              <a:gd name="connsiteX28" fmla="*/ 914400 w 3457575"/>
              <a:gd name="connsiteY28" fmla="*/ 1428750 h 2460234"/>
              <a:gd name="connsiteX29" fmla="*/ 847725 w 3457575"/>
              <a:gd name="connsiteY29" fmla="*/ 1476375 h 2460234"/>
              <a:gd name="connsiteX30" fmla="*/ 790575 w 3457575"/>
              <a:gd name="connsiteY30" fmla="*/ 1514475 h 2460234"/>
              <a:gd name="connsiteX31" fmla="*/ 733425 w 3457575"/>
              <a:gd name="connsiteY31" fmla="*/ 1533525 h 2460234"/>
              <a:gd name="connsiteX32" fmla="*/ 704850 w 3457575"/>
              <a:gd name="connsiteY32" fmla="*/ 1543050 h 2460234"/>
              <a:gd name="connsiteX33" fmla="*/ 666750 w 3457575"/>
              <a:gd name="connsiteY33" fmla="*/ 1552575 h 2460234"/>
              <a:gd name="connsiteX34" fmla="*/ 638175 w 3457575"/>
              <a:gd name="connsiteY34" fmla="*/ 1562100 h 2460234"/>
              <a:gd name="connsiteX35" fmla="*/ 590550 w 3457575"/>
              <a:gd name="connsiteY35" fmla="*/ 1571625 h 2460234"/>
              <a:gd name="connsiteX36" fmla="*/ 561975 w 3457575"/>
              <a:gd name="connsiteY36" fmla="*/ 1581150 h 2460234"/>
              <a:gd name="connsiteX37" fmla="*/ 504825 w 3457575"/>
              <a:gd name="connsiteY37" fmla="*/ 1590675 h 2460234"/>
              <a:gd name="connsiteX38" fmla="*/ 476250 w 3457575"/>
              <a:gd name="connsiteY38" fmla="*/ 1600200 h 2460234"/>
              <a:gd name="connsiteX39" fmla="*/ 352425 w 3457575"/>
              <a:gd name="connsiteY39" fmla="*/ 1619250 h 2460234"/>
              <a:gd name="connsiteX40" fmla="*/ 238125 w 3457575"/>
              <a:gd name="connsiteY40" fmla="*/ 1657350 h 2460234"/>
              <a:gd name="connsiteX41" fmla="*/ 209550 w 3457575"/>
              <a:gd name="connsiteY41" fmla="*/ 1666875 h 2460234"/>
              <a:gd name="connsiteX42" fmla="*/ 152400 w 3457575"/>
              <a:gd name="connsiteY42" fmla="*/ 1695450 h 2460234"/>
              <a:gd name="connsiteX43" fmla="*/ 123825 w 3457575"/>
              <a:gd name="connsiteY43" fmla="*/ 1724025 h 2460234"/>
              <a:gd name="connsiteX44" fmla="*/ 95250 w 3457575"/>
              <a:gd name="connsiteY44" fmla="*/ 1733550 h 2460234"/>
              <a:gd name="connsiteX45" fmla="*/ 66675 w 3457575"/>
              <a:gd name="connsiteY45" fmla="*/ 1752600 h 2460234"/>
              <a:gd name="connsiteX46" fmla="*/ 47625 w 3457575"/>
              <a:gd name="connsiteY46" fmla="*/ 1781175 h 2460234"/>
              <a:gd name="connsiteX47" fmla="*/ 19050 w 3457575"/>
              <a:gd name="connsiteY47" fmla="*/ 1809750 h 2460234"/>
              <a:gd name="connsiteX48" fmla="*/ 9525 w 3457575"/>
              <a:gd name="connsiteY48" fmla="*/ 1885950 h 2460234"/>
              <a:gd name="connsiteX49" fmla="*/ 0 w 3457575"/>
              <a:gd name="connsiteY49" fmla="*/ 1914525 h 2460234"/>
              <a:gd name="connsiteX50" fmla="*/ 9525 w 3457575"/>
              <a:gd name="connsiteY50" fmla="*/ 2143125 h 2460234"/>
              <a:gd name="connsiteX51" fmla="*/ 38100 w 3457575"/>
              <a:gd name="connsiteY51" fmla="*/ 2238375 h 2460234"/>
              <a:gd name="connsiteX52" fmla="*/ 57150 w 3457575"/>
              <a:gd name="connsiteY52" fmla="*/ 2295525 h 2460234"/>
              <a:gd name="connsiteX53" fmla="*/ 66675 w 3457575"/>
              <a:gd name="connsiteY53" fmla="*/ 2324100 h 2460234"/>
              <a:gd name="connsiteX54" fmla="*/ 95250 w 3457575"/>
              <a:gd name="connsiteY54" fmla="*/ 2343150 h 2460234"/>
              <a:gd name="connsiteX55" fmla="*/ 142875 w 3457575"/>
              <a:gd name="connsiteY55" fmla="*/ 2400300 h 2460234"/>
              <a:gd name="connsiteX56" fmla="*/ 266700 w 3457575"/>
              <a:gd name="connsiteY56" fmla="*/ 2428875 h 2460234"/>
              <a:gd name="connsiteX57" fmla="*/ 752475 w 3457575"/>
              <a:gd name="connsiteY57" fmla="*/ 2428875 h 2460234"/>
              <a:gd name="connsiteX58" fmla="*/ 809625 w 3457575"/>
              <a:gd name="connsiteY58" fmla="*/ 2409825 h 2460234"/>
              <a:gd name="connsiteX59" fmla="*/ 838200 w 3457575"/>
              <a:gd name="connsiteY59" fmla="*/ 2400300 h 2460234"/>
              <a:gd name="connsiteX60" fmla="*/ 866775 w 3457575"/>
              <a:gd name="connsiteY60" fmla="*/ 2381250 h 2460234"/>
              <a:gd name="connsiteX61" fmla="*/ 923925 w 3457575"/>
              <a:gd name="connsiteY61" fmla="*/ 2362200 h 2460234"/>
              <a:gd name="connsiteX62" fmla="*/ 981075 w 3457575"/>
              <a:gd name="connsiteY62" fmla="*/ 2324100 h 2460234"/>
              <a:gd name="connsiteX63" fmla="*/ 990600 w 3457575"/>
              <a:gd name="connsiteY63" fmla="*/ 2200275 h 2460234"/>
              <a:gd name="connsiteX64" fmla="*/ 971550 w 3457575"/>
              <a:gd name="connsiteY64" fmla="*/ 2143125 h 2460234"/>
              <a:gd name="connsiteX65" fmla="*/ 981075 w 3457575"/>
              <a:gd name="connsiteY65" fmla="*/ 1990725 h 2460234"/>
              <a:gd name="connsiteX66" fmla="*/ 1000125 w 3457575"/>
              <a:gd name="connsiteY66" fmla="*/ 1924050 h 2460234"/>
              <a:gd name="connsiteX67" fmla="*/ 1038225 w 3457575"/>
              <a:gd name="connsiteY67" fmla="*/ 1866900 h 2460234"/>
              <a:gd name="connsiteX68" fmla="*/ 1114425 w 3457575"/>
              <a:gd name="connsiteY68" fmla="*/ 1752600 h 2460234"/>
              <a:gd name="connsiteX69" fmla="*/ 1133475 w 3457575"/>
              <a:gd name="connsiteY69" fmla="*/ 1724025 h 2460234"/>
              <a:gd name="connsiteX70" fmla="*/ 1152525 w 3457575"/>
              <a:gd name="connsiteY70" fmla="*/ 1695450 h 2460234"/>
              <a:gd name="connsiteX71" fmla="*/ 1181100 w 3457575"/>
              <a:gd name="connsiteY71" fmla="*/ 1676400 h 2460234"/>
              <a:gd name="connsiteX72" fmla="*/ 1209675 w 3457575"/>
              <a:gd name="connsiteY72" fmla="*/ 1647825 h 2460234"/>
              <a:gd name="connsiteX73" fmla="*/ 1304925 w 3457575"/>
              <a:gd name="connsiteY73" fmla="*/ 1619250 h 2460234"/>
              <a:gd name="connsiteX74" fmla="*/ 1390650 w 3457575"/>
              <a:gd name="connsiteY74" fmla="*/ 1581150 h 2460234"/>
              <a:gd name="connsiteX75" fmla="*/ 1419225 w 3457575"/>
              <a:gd name="connsiteY75" fmla="*/ 1571625 h 2460234"/>
              <a:gd name="connsiteX76" fmla="*/ 1447800 w 3457575"/>
              <a:gd name="connsiteY76" fmla="*/ 1562100 h 2460234"/>
              <a:gd name="connsiteX77" fmla="*/ 1552575 w 3457575"/>
              <a:gd name="connsiteY77" fmla="*/ 1543050 h 2460234"/>
              <a:gd name="connsiteX78" fmla="*/ 1581150 w 3457575"/>
              <a:gd name="connsiteY78" fmla="*/ 1552575 h 2460234"/>
              <a:gd name="connsiteX79" fmla="*/ 1719263 w 3457575"/>
              <a:gd name="connsiteY79" fmla="*/ 1552575 h 2460234"/>
              <a:gd name="connsiteX80" fmla="*/ 2486025 w 3457575"/>
              <a:gd name="connsiteY80" fmla="*/ 1566863 h 2460234"/>
              <a:gd name="connsiteX81" fmla="*/ 2562225 w 3457575"/>
              <a:gd name="connsiteY81" fmla="*/ 1562100 h 2460234"/>
              <a:gd name="connsiteX82" fmla="*/ 2676525 w 3457575"/>
              <a:gd name="connsiteY82" fmla="*/ 1571625 h 2460234"/>
              <a:gd name="connsiteX83" fmla="*/ 2743200 w 3457575"/>
              <a:gd name="connsiteY83" fmla="*/ 1581150 h 2460234"/>
              <a:gd name="connsiteX84" fmla="*/ 2771775 w 3457575"/>
              <a:gd name="connsiteY84" fmla="*/ 1590675 h 2460234"/>
              <a:gd name="connsiteX85" fmla="*/ 3314700 w 3457575"/>
              <a:gd name="connsiteY85" fmla="*/ 1590675 h 2460234"/>
              <a:gd name="connsiteX86" fmla="*/ 3371850 w 3457575"/>
              <a:gd name="connsiteY86" fmla="*/ 1562100 h 2460234"/>
              <a:gd name="connsiteX87" fmla="*/ 3419475 w 3457575"/>
              <a:gd name="connsiteY87" fmla="*/ 1514475 h 2460234"/>
              <a:gd name="connsiteX88" fmla="*/ 3429000 w 3457575"/>
              <a:gd name="connsiteY88" fmla="*/ 1485900 h 2460234"/>
              <a:gd name="connsiteX89" fmla="*/ 3448050 w 3457575"/>
              <a:gd name="connsiteY89" fmla="*/ 1457325 h 2460234"/>
              <a:gd name="connsiteX90" fmla="*/ 3457575 w 3457575"/>
              <a:gd name="connsiteY90" fmla="*/ 1419225 h 2460234"/>
              <a:gd name="connsiteX91" fmla="*/ 3448050 w 3457575"/>
              <a:gd name="connsiteY91" fmla="*/ 1152525 h 2460234"/>
              <a:gd name="connsiteX92" fmla="*/ 3429000 w 3457575"/>
              <a:gd name="connsiteY92" fmla="*/ 1095375 h 2460234"/>
              <a:gd name="connsiteX93" fmla="*/ 3371850 w 3457575"/>
              <a:gd name="connsiteY93" fmla="*/ 1047750 h 2460234"/>
              <a:gd name="connsiteX94" fmla="*/ 3314700 w 3457575"/>
              <a:gd name="connsiteY94" fmla="*/ 1009650 h 2460234"/>
              <a:gd name="connsiteX95" fmla="*/ 3286125 w 3457575"/>
              <a:gd name="connsiteY95" fmla="*/ 990600 h 2460234"/>
              <a:gd name="connsiteX96" fmla="*/ 3257550 w 3457575"/>
              <a:gd name="connsiteY96" fmla="*/ 971550 h 2460234"/>
              <a:gd name="connsiteX97" fmla="*/ 3219450 w 3457575"/>
              <a:gd name="connsiteY97" fmla="*/ 952500 h 2460234"/>
              <a:gd name="connsiteX98" fmla="*/ 3152775 w 3457575"/>
              <a:gd name="connsiteY98" fmla="*/ 933450 h 2460234"/>
              <a:gd name="connsiteX99" fmla="*/ 2971800 w 3457575"/>
              <a:gd name="connsiteY99" fmla="*/ 904875 h 2460234"/>
              <a:gd name="connsiteX100" fmla="*/ 2438400 w 3457575"/>
              <a:gd name="connsiteY100" fmla="*/ 895350 h 2460234"/>
              <a:gd name="connsiteX101" fmla="*/ 2371725 w 3457575"/>
              <a:gd name="connsiteY101" fmla="*/ 876300 h 2460234"/>
              <a:gd name="connsiteX102" fmla="*/ 2314575 w 3457575"/>
              <a:gd name="connsiteY102" fmla="*/ 819150 h 2460234"/>
              <a:gd name="connsiteX103" fmla="*/ 2286000 w 3457575"/>
              <a:gd name="connsiteY103" fmla="*/ 790575 h 2460234"/>
              <a:gd name="connsiteX104" fmla="*/ 2247900 w 3457575"/>
              <a:gd name="connsiteY104" fmla="*/ 733425 h 2460234"/>
              <a:gd name="connsiteX105" fmla="*/ 2228850 w 3457575"/>
              <a:gd name="connsiteY105" fmla="*/ 676275 h 2460234"/>
              <a:gd name="connsiteX106" fmla="*/ 2238375 w 3457575"/>
              <a:gd name="connsiteY106" fmla="*/ 285750 h 2460234"/>
              <a:gd name="connsiteX107" fmla="*/ 2247900 w 3457575"/>
              <a:gd name="connsiteY107" fmla="*/ 257175 h 2460234"/>
              <a:gd name="connsiteX108" fmla="*/ 2209800 w 3457575"/>
              <a:gd name="connsiteY108" fmla="*/ 123825 h 2460234"/>
              <a:gd name="connsiteX109" fmla="*/ 2181225 w 3457575"/>
              <a:gd name="connsiteY109" fmla="*/ 114300 h 2460234"/>
              <a:gd name="connsiteX110" fmla="*/ 2143125 w 3457575"/>
              <a:gd name="connsiteY110" fmla="*/ 76200 h 2460234"/>
              <a:gd name="connsiteX0" fmla="*/ 2143125 w 3457575"/>
              <a:gd name="connsiteY0" fmla="*/ 76200 h 2460234"/>
              <a:gd name="connsiteX1" fmla="*/ 2066925 w 3457575"/>
              <a:gd name="connsiteY1" fmla="*/ 47625 h 2460234"/>
              <a:gd name="connsiteX2" fmla="*/ 1971675 w 3457575"/>
              <a:gd name="connsiteY2" fmla="*/ 38100 h 2460234"/>
              <a:gd name="connsiteX3" fmla="*/ 1847850 w 3457575"/>
              <a:gd name="connsiteY3" fmla="*/ 19050 h 2460234"/>
              <a:gd name="connsiteX4" fmla="*/ 1819275 w 3457575"/>
              <a:gd name="connsiteY4" fmla="*/ 9525 h 2460234"/>
              <a:gd name="connsiteX5" fmla="*/ 1724025 w 3457575"/>
              <a:gd name="connsiteY5" fmla="*/ 0 h 2460234"/>
              <a:gd name="connsiteX6" fmla="*/ 1362075 w 3457575"/>
              <a:gd name="connsiteY6" fmla="*/ 9525 h 2460234"/>
              <a:gd name="connsiteX7" fmla="*/ 1333500 w 3457575"/>
              <a:gd name="connsiteY7" fmla="*/ 19050 h 2460234"/>
              <a:gd name="connsiteX8" fmla="*/ 1304925 w 3457575"/>
              <a:gd name="connsiteY8" fmla="*/ 38100 h 2460234"/>
              <a:gd name="connsiteX9" fmla="*/ 1276350 w 3457575"/>
              <a:gd name="connsiteY9" fmla="*/ 95250 h 2460234"/>
              <a:gd name="connsiteX10" fmla="*/ 1257300 w 3457575"/>
              <a:gd name="connsiteY10" fmla="*/ 123825 h 2460234"/>
              <a:gd name="connsiteX11" fmla="*/ 1238250 w 3457575"/>
              <a:gd name="connsiteY11" fmla="*/ 180975 h 2460234"/>
              <a:gd name="connsiteX12" fmla="*/ 1228725 w 3457575"/>
              <a:gd name="connsiteY12" fmla="*/ 285750 h 2460234"/>
              <a:gd name="connsiteX13" fmla="*/ 1219200 w 3457575"/>
              <a:gd name="connsiteY13" fmla="*/ 314325 h 2460234"/>
              <a:gd name="connsiteX14" fmla="*/ 1209675 w 3457575"/>
              <a:gd name="connsiteY14" fmla="*/ 409575 h 2460234"/>
              <a:gd name="connsiteX15" fmla="*/ 1190625 w 3457575"/>
              <a:gd name="connsiteY15" fmla="*/ 466725 h 2460234"/>
              <a:gd name="connsiteX16" fmla="*/ 1171575 w 3457575"/>
              <a:gd name="connsiteY16" fmla="*/ 533400 h 2460234"/>
              <a:gd name="connsiteX17" fmla="*/ 1152525 w 3457575"/>
              <a:gd name="connsiteY17" fmla="*/ 571500 h 2460234"/>
              <a:gd name="connsiteX18" fmla="*/ 1133475 w 3457575"/>
              <a:gd name="connsiteY18" fmla="*/ 638175 h 2460234"/>
              <a:gd name="connsiteX19" fmla="*/ 1114425 w 3457575"/>
              <a:gd name="connsiteY19" fmla="*/ 666750 h 2460234"/>
              <a:gd name="connsiteX20" fmla="*/ 1095375 w 3457575"/>
              <a:gd name="connsiteY20" fmla="*/ 723900 h 2460234"/>
              <a:gd name="connsiteX21" fmla="*/ 1085850 w 3457575"/>
              <a:gd name="connsiteY21" fmla="*/ 752475 h 2460234"/>
              <a:gd name="connsiteX22" fmla="*/ 1057275 w 3457575"/>
              <a:gd name="connsiteY22" fmla="*/ 809625 h 2460234"/>
              <a:gd name="connsiteX23" fmla="*/ 1038225 w 3457575"/>
              <a:gd name="connsiteY23" fmla="*/ 838200 h 2460234"/>
              <a:gd name="connsiteX24" fmla="*/ 1028700 w 3457575"/>
              <a:gd name="connsiteY24" fmla="*/ 866775 h 2460234"/>
              <a:gd name="connsiteX25" fmla="*/ 990600 w 3457575"/>
              <a:gd name="connsiteY25" fmla="*/ 933450 h 2460234"/>
              <a:gd name="connsiteX26" fmla="*/ 971550 w 3457575"/>
              <a:gd name="connsiteY26" fmla="*/ 1009650 h 2460234"/>
              <a:gd name="connsiteX27" fmla="*/ 962025 w 3457575"/>
              <a:gd name="connsiteY27" fmla="*/ 1381125 h 2460234"/>
              <a:gd name="connsiteX28" fmla="*/ 914400 w 3457575"/>
              <a:gd name="connsiteY28" fmla="*/ 1428750 h 2460234"/>
              <a:gd name="connsiteX29" fmla="*/ 847725 w 3457575"/>
              <a:gd name="connsiteY29" fmla="*/ 1476375 h 2460234"/>
              <a:gd name="connsiteX30" fmla="*/ 790575 w 3457575"/>
              <a:gd name="connsiteY30" fmla="*/ 1514475 h 2460234"/>
              <a:gd name="connsiteX31" fmla="*/ 733425 w 3457575"/>
              <a:gd name="connsiteY31" fmla="*/ 1533525 h 2460234"/>
              <a:gd name="connsiteX32" fmla="*/ 704850 w 3457575"/>
              <a:gd name="connsiteY32" fmla="*/ 1543050 h 2460234"/>
              <a:gd name="connsiteX33" fmla="*/ 666750 w 3457575"/>
              <a:gd name="connsiteY33" fmla="*/ 1552575 h 2460234"/>
              <a:gd name="connsiteX34" fmla="*/ 638175 w 3457575"/>
              <a:gd name="connsiteY34" fmla="*/ 1562100 h 2460234"/>
              <a:gd name="connsiteX35" fmla="*/ 590550 w 3457575"/>
              <a:gd name="connsiteY35" fmla="*/ 1571625 h 2460234"/>
              <a:gd name="connsiteX36" fmla="*/ 561975 w 3457575"/>
              <a:gd name="connsiteY36" fmla="*/ 1581150 h 2460234"/>
              <a:gd name="connsiteX37" fmla="*/ 504825 w 3457575"/>
              <a:gd name="connsiteY37" fmla="*/ 1590675 h 2460234"/>
              <a:gd name="connsiteX38" fmla="*/ 476250 w 3457575"/>
              <a:gd name="connsiteY38" fmla="*/ 1600200 h 2460234"/>
              <a:gd name="connsiteX39" fmla="*/ 352425 w 3457575"/>
              <a:gd name="connsiteY39" fmla="*/ 1619250 h 2460234"/>
              <a:gd name="connsiteX40" fmla="*/ 238125 w 3457575"/>
              <a:gd name="connsiteY40" fmla="*/ 1657350 h 2460234"/>
              <a:gd name="connsiteX41" fmla="*/ 209550 w 3457575"/>
              <a:gd name="connsiteY41" fmla="*/ 1666875 h 2460234"/>
              <a:gd name="connsiteX42" fmla="*/ 152400 w 3457575"/>
              <a:gd name="connsiteY42" fmla="*/ 1695450 h 2460234"/>
              <a:gd name="connsiteX43" fmla="*/ 123825 w 3457575"/>
              <a:gd name="connsiteY43" fmla="*/ 1724025 h 2460234"/>
              <a:gd name="connsiteX44" fmla="*/ 95250 w 3457575"/>
              <a:gd name="connsiteY44" fmla="*/ 1733550 h 2460234"/>
              <a:gd name="connsiteX45" fmla="*/ 66675 w 3457575"/>
              <a:gd name="connsiteY45" fmla="*/ 1752600 h 2460234"/>
              <a:gd name="connsiteX46" fmla="*/ 47625 w 3457575"/>
              <a:gd name="connsiteY46" fmla="*/ 1781175 h 2460234"/>
              <a:gd name="connsiteX47" fmla="*/ 19050 w 3457575"/>
              <a:gd name="connsiteY47" fmla="*/ 1809750 h 2460234"/>
              <a:gd name="connsiteX48" fmla="*/ 9525 w 3457575"/>
              <a:gd name="connsiteY48" fmla="*/ 1885950 h 2460234"/>
              <a:gd name="connsiteX49" fmla="*/ 0 w 3457575"/>
              <a:gd name="connsiteY49" fmla="*/ 1914525 h 2460234"/>
              <a:gd name="connsiteX50" fmla="*/ 9525 w 3457575"/>
              <a:gd name="connsiteY50" fmla="*/ 2143125 h 2460234"/>
              <a:gd name="connsiteX51" fmla="*/ 38100 w 3457575"/>
              <a:gd name="connsiteY51" fmla="*/ 2238375 h 2460234"/>
              <a:gd name="connsiteX52" fmla="*/ 57150 w 3457575"/>
              <a:gd name="connsiteY52" fmla="*/ 2295525 h 2460234"/>
              <a:gd name="connsiteX53" fmla="*/ 66675 w 3457575"/>
              <a:gd name="connsiteY53" fmla="*/ 2324100 h 2460234"/>
              <a:gd name="connsiteX54" fmla="*/ 95250 w 3457575"/>
              <a:gd name="connsiteY54" fmla="*/ 2343150 h 2460234"/>
              <a:gd name="connsiteX55" fmla="*/ 142875 w 3457575"/>
              <a:gd name="connsiteY55" fmla="*/ 2400300 h 2460234"/>
              <a:gd name="connsiteX56" fmla="*/ 266700 w 3457575"/>
              <a:gd name="connsiteY56" fmla="*/ 2428875 h 2460234"/>
              <a:gd name="connsiteX57" fmla="*/ 752475 w 3457575"/>
              <a:gd name="connsiteY57" fmla="*/ 2428875 h 2460234"/>
              <a:gd name="connsiteX58" fmla="*/ 809625 w 3457575"/>
              <a:gd name="connsiteY58" fmla="*/ 2409825 h 2460234"/>
              <a:gd name="connsiteX59" fmla="*/ 838200 w 3457575"/>
              <a:gd name="connsiteY59" fmla="*/ 2400300 h 2460234"/>
              <a:gd name="connsiteX60" fmla="*/ 866775 w 3457575"/>
              <a:gd name="connsiteY60" fmla="*/ 2381250 h 2460234"/>
              <a:gd name="connsiteX61" fmla="*/ 923925 w 3457575"/>
              <a:gd name="connsiteY61" fmla="*/ 2362200 h 2460234"/>
              <a:gd name="connsiteX62" fmla="*/ 981075 w 3457575"/>
              <a:gd name="connsiteY62" fmla="*/ 2324100 h 2460234"/>
              <a:gd name="connsiteX63" fmla="*/ 990600 w 3457575"/>
              <a:gd name="connsiteY63" fmla="*/ 2200275 h 2460234"/>
              <a:gd name="connsiteX64" fmla="*/ 971550 w 3457575"/>
              <a:gd name="connsiteY64" fmla="*/ 2143125 h 2460234"/>
              <a:gd name="connsiteX65" fmla="*/ 981075 w 3457575"/>
              <a:gd name="connsiteY65" fmla="*/ 1990725 h 2460234"/>
              <a:gd name="connsiteX66" fmla="*/ 1000125 w 3457575"/>
              <a:gd name="connsiteY66" fmla="*/ 1924050 h 2460234"/>
              <a:gd name="connsiteX67" fmla="*/ 1038225 w 3457575"/>
              <a:gd name="connsiteY67" fmla="*/ 1866900 h 2460234"/>
              <a:gd name="connsiteX68" fmla="*/ 1114425 w 3457575"/>
              <a:gd name="connsiteY68" fmla="*/ 1752600 h 2460234"/>
              <a:gd name="connsiteX69" fmla="*/ 1133475 w 3457575"/>
              <a:gd name="connsiteY69" fmla="*/ 1724025 h 2460234"/>
              <a:gd name="connsiteX70" fmla="*/ 1152525 w 3457575"/>
              <a:gd name="connsiteY70" fmla="*/ 1695450 h 2460234"/>
              <a:gd name="connsiteX71" fmla="*/ 1181100 w 3457575"/>
              <a:gd name="connsiteY71" fmla="*/ 1676400 h 2460234"/>
              <a:gd name="connsiteX72" fmla="*/ 1209675 w 3457575"/>
              <a:gd name="connsiteY72" fmla="*/ 1647825 h 2460234"/>
              <a:gd name="connsiteX73" fmla="*/ 1304925 w 3457575"/>
              <a:gd name="connsiteY73" fmla="*/ 1619250 h 2460234"/>
              <a:gd name="connsiteX74" fmla="*/ 1390650 w 3457575"/>
              <a:gd name="connsiteY74" fmla="*/ 1581150 h 2460234"/>
              <a:gd name="connsiteX75" fmla="*/ 1419225 w 3457575"/>
              <a:gd name="connsiteY75" fmla="*/ 1571625 h 2460234"/>
              <a:gd name="connsiteX76" fmla="*/ 1447800 w 3457575"/>
              <a:gd name="connsiteY76" fmla="*/ 1562100 h 2460234"/>
              <a:gd name="connsiteX77" fmla="*/ 1552575 w 3457575"/>
              <a:gd name="connsiteY77" fmla="*/ 1562100 h 2460234"/>
              <a:gd name="connsiteX78" fmla="*/ 1581150 w 3457575"/>
              <a:gd name="connsiteY78" fmla="*/ 1552575 h 2460234"/>
              <a:gd name="connsiteX79" fmla="*/ 1719263 w 3457575"/>
              <a:gd name="connsiteY79" fmla="*/ 1552575 h 2460234"/>
              <a:gd name="connsiteX80" fmla="*/ 2486025 w 3457575"/>
              <a:gd name="connsiteY80" fmla="*/ 1566863 h 2460234"/>
              <a:gd name="connsiteX81" fmla="*/ 2562225 w 3457575"/>
              <a:gd name="connsiteY81" fmla="*/ 1562100 h 2460234"/>
              <a:gd name="connsiteX82" fmla="*/ 2676525 w 3457575"/>
              <a:gd name="connsiteY82" fmla="*/ 1571625 h 2460234"/>
              <a:gd name="connsiteX83" fmla="*/ 2743200 w 3457575"/>
              <a:gd name="connsiteY83" fmla="*/ 1581150 h 2460234"/>
              <a:gd name="connsiteX84" fmla="*/ 2771775 w 3457575"/>
              <a:gd name="connsiteY84" fmla="*/ 1590675 h 2460234"/>
              <a:gd name="connsiteX85" fmla="*/ 3314700 w 3457575"/>
              <a:gd name="connsiteY85" fmla="*/ 1590675 h 2460234"/>
              <a:gd name="connsiteX86" fmla="*/ 3371850 w 3457575"/>
              <a:gd name="connsiteY86" fmla="*/ 1562100 h 2460234"/>
              <a:gd name="connsiteX87" fmla="*/ 3419475 w 3457575"/>
              <a:gd name="connsiteY87" fmla="*/ 1514475 h 2460234"/>
              <a:gd name="connsiteX88" fmla="*/ 3429000 w 3457575"/>
              <a:gd name="connsiteY88" fmla="*/ 1485900 h 2460234"/>
              <a:gd name="connsiteX89" fmla="*/ 3448050 w 3457575"/>
              <a:gd name="connsiteY89" fmla="*/ 1457325 h 2460234"/>
              <a:gd name="connsiteX90" fmla="*/ 3457575 w 3457575"/>
              <a:gd name="connsiteY90" fmla="*/ 1419225 h 2460234"/>
              <a:gd name="connsiteX91" fmla="*/ 3448050 w 3457575"/>
              <a:gd name="connsiteY91" fmla="*/ 1152525 h 2460234"/>
              <a:gd name="connsiteX92" fmla="*/ 3429000 w 3457575"/>
              <a:gd name="connsiteY92" fmla="*/ 1095375 h 2460234"/>
              <a:gd name="connsiteX93" fmla="*/ 3371850 w 3457575"/>
              <a:gd name="connsiteY93" fmla="*/ 1047750 h 2460234"/>
              <a:gd name="connsiteX94" fmla="*/ 3314700 w 3457575"/>
              <a:gd name="connsiteY94" fmla="*/ 1009650 h 2460234"/>
              <a:gd name="connsiteX95" fmla="*/ 3286125 w 3457575"/>
              <a:gd name="connsiteY95" fmla="*/ 990600 h 2460234"/>
              <a:gd name="connsiteX96" fmla="*/ 3257550 w 3457575"/>
              <a:gd name="connsiteY96" fmla="*/ 971550 h 2460234"/>
              <a:gd name="connsiteX97" fmla="*/ 3219450 w 3457575"/>
              <a:gd name="connsiteY97" fmla="*/ 952500 h 2460234"/>
              <a:gd name="connsiteX98" fmla="*/ 3152775 w 3457575"/>
              <a:gd name="connsiteY98" fmla="*/ 933450 h 2460234"/>
              <a:gd name="connsiteX99" fmla="*/ 2971800 w 3457575"/>
              <a:gd name="connsiteY99" fmla="*/ 904875 h 2460234"/>
              <a:gd name="connsiteX100" fmla="*/ 2438400 w 3457575"/>
              <a:gd name="connsiteY100" fmla="*/ 895350 h 2460234"/>
              <a:gd name="connsiteX101" fmla="*/ 2371725 w 3457575"/>
              <a:gd name="connsiteY101" fmla="*/ 876300 h 2460234"/>
              <a:gd name="connsiteX102" fmla="*/ 2314575 w 3457575"/>
              <a:gd name="connsiteY102" fmla="*/ 819150 h 2460234"/>
              <a:gd name="connsiteX103" fmla="*/ 2286000 w 3457575"/>
              <a:gd name="connsiteY103" fmla="*/ 790575 h 2460234"/>
              <a:gd name="connsiteX104" fmla="*/ 2247900 w 3457575"/>
              <a:gd name="connsiteY104" fmla="*/ 733425 h 2460234"/>
              <a:gd name="connsiteX105" fmla="*/ 2228850 w 3457575"/>
              <a:gd name="connsiteY105" fmla="*/ 676275 h 2460234"/>
              <a:gd name="connsiteX106" fmla="*/ 2238375 w 3457575"/>
              <a:gd name="connsiteY106" fmla="*/ 285750 h 2460234"/>
              <a:gd name="connsiteX107" fmla="*/ 2247900 w 3457575"/>
              <a:gd name="connsiteY107" fmla="*/ 257175 h 2460234"/>
              <a:gd name="connsiteX108" fmla="*/ 2209800 w 3457575"/>
              <a:gd name="connsiteY108" fmla="*/ 123825 h 2460234"/>
              <a:gd name="connsiteX109" fmla="*/ 2181225 w 3457575"/>
              <a:gd name="connsiteY109" fmla="*/ 114300 h 2460234"/>
              <a:gd name="connsiteX110" fmla="*/ 2143125 w 3457575"/>
              <a:gd name="connsiteY110" fmla="*/ 76200 h 2460234"/>
              <a:gd name="connsiteX0" fmla="*/ 2143125 w 3457575"/>
              <a:gd name="connsiteY0" fmla="*/ 76200 h 2460234"/>
              <a:gd name="connsiteX1" fmla="*/ 2066925 w 3457575"/>
              <a:gd name="connsiteY1" fmla="*/ 47625 h 2460234"/>
              <a:gd name="connsiteX2" fmla="*/ 1971675 w 3457575"/>
              <a:gd name="connsiteY2" fmla="*/ 38100 h 2460234"/>
              <a:gd name="connsiteX3" fmla="*/ 1847850 w 3457575"/>
              <a:gd name="connsiteY3" fmla="*/ 19050 h 2460234"/>
              <a:gd name="connsiteX4" fmla="*/ 1819275 w 3457575"/>
              <a:gd name="connsiteY4" fmla="*/ 9525 h 2460234"/>
              <a:gd name="connsiteX5" fmla="*/ 1724025 w 3457575"/>
              <a:gd name="connsiteY5" fmla="*/ 0 h 2460234"/>
              <a:gd name="connsiteX6" fmla="*/ 1362075 w 3457575"/>
              <a:gd name="connsiteY6" fmla="*/ 9525 h 2460234"/>
              <a:gd name="connsiteX7" fmla="*/ 1333500 w 3457575"/>
              <a:gd name="connsiteY7" fmla="*/ 19050 h 2460234"/>
              <a:gd name="connsiteX8" fmla="*/ 1304925 w 3457575"/>
              <a:gd name="connsiteY8" fmla="*/ 38100 h 2460234"/>
              <a:gd name="connsiteX9" fmla="*/ 1276350 w 3457575"/>
              <a:gd name="connsiteY9" fmla="*/ 95250 h 2460234"/>
              <a:gd name="connsiteX10" fmla="*/ 1257300 w 3457575"/>
              <a:gd name="connsiteY10" fmla="*/ 123825 h 2460234"/>
              <a:gd name="connsiteX11" fmla="*/ 1238250 w 3457575"/>
              <a:gd name="connsiteY11" fmla="*/ 180975 h 2460234"/>
              <a:gd name="connsiteX12" fmla="*/ 1228725 w 3457575"/>
              <a:gd name="connsiteY12" fmla="*/ 285750 h 2460234"/>
              <a:gd name="connsiteX13" fmla="*/ 1219200 w 3457575"/>
              <a:gd name="connsiteY13" fmla="*/ 314325 h 2460234"/>
              <a:gd name="connsiteX14" fmla="*/ 1209675 w 3457575"/>
              <a:gd name="connsiteY14" fmla="*/ 409575 h 2460234"/>
              <a:gd name="connsiteX15" fmla="*/ 1190625 w 3457575"/>
              <a:gd name="connsiteY15" fmla="*/ 466725 h 2460234"/>
              <a:gd name="connsiteX16" fmla="*/ 1171575 w 3457575"/>
              <a:gd name="connsiteY16" fmla="*/ 533400 h 2460234"/>
              <a:gd name="connsiteX17" fmla="*/ 1152525 w 3457575"/>
              <a:gd name="connsiteY17" fmla="*/ 571500 h 2460234"/>
              <a:gd name="connsiteX18" fmla="*/ 1133475 w 3457575"/>
              <a:gd name="connsiteY18" fmla="*/ 638175 h 2460234"/>
              <a:gd name="connsiteX19" fmla="*/ 1114425 w 3457575"/>
              <a:gd name="connsiteY19" fmla="*/ 666750 h 2460234"/>
              <a:gd name="connsiteX20" fmla="*/ 1095375 w 3457575"/>
              <a:gd name="connsiteY20" fmla="*/ 723900 h 2460234"/>
              <a:gd name="connsiteX21" fmla="*/ 1085850 w 3457575"/>
              <a:gd name="connsiteY21" fmla="*/ 752475 h 2460234"/>
              <a:gd name="connsiteX22" fmla="*/ 1057275 w 3457575"/>
              <a:gd name="connsiteY22" fmla="*/ 809625 h 2460234"/>
              <a:gd name="connsiteX23" fmla="*/ 1038225 w 3457575"/>
              <a:gd name="connsiteY23" fmla="*/ 838200 h 2460234"/>
              <a:gd name="connsiteX24" fmla="*/ 1028700 w 3457575"/>
              <a:gd name="connsiteY24" fmla="*/ 866775 h 2460234"/>
              <a:gd name="connsiteX25" fmla="*/ 990600 w 3457575"/>
              <a:gd name="connsiteY25" fmla="*/ 933450 h 2460234"/>
              <a:gd name="connsiteX26" fmla="*/ 971550 w 3457575"/>
              <a:gd name="connsiteY26" fmla="*/ 1009650 h 2460234"/>
              <a:gd name="connsiteX27" fmla="*/ 962025 w 3457575"/>
              <a:gd name="connsiteY27" fmla="*/ 1381125 h 2460234"/>
              <a:gd name="connsiteX28" fmla="*/ 914400 w 3457575"/>
              <a:gd name="connsiteY28" fmla="*/ 1428750 h 2460234"/>
              <a:gd name="connsiteX29" fmla="*/ 847725 w 3457575"/>
              <a:gd name="connsiteY29" fmla="*/ 1476375 h 2460234"/>
              <a:gd name="connsiteX30" fmla="*/ 790575 w 3457575"/>
              <a:gd name="connsiteY30" fmla="*/ 1514475 h 2460234"/>
              <a:gd name="connsiteX31" fmla="*/ 733425 w 3457575"/>
              <a:gd name="connsiteY31" fmla="*/ 1533525 h 2460234"/>
              <a:gd name="connsiteX32" fmla="*/ 704850 w 3457575"/>
              <a:gd name="connsiteY32" fmla="*/ 1543050 h 2460234"/>
              <a:gd name="connsiteX33" fmla="*/ 666750 w 3457575"/>
              <a:gd name="connsiteY33" fmla="*/ 1552575 h 2460234"/>
              <a:gd name="connsiteX34" fmla="*/ 638175 w 3457575"/>
              <a:gd name="connsiteY34" fmla="*/ 1562100 h 2460234"/>
              <a:gd name="connsiteX35" fmla="*/ 590550 w 3457575"/>
              <a:gd name="connsiteY35" fmla="*/ 1571625 h 2460234"/>
              <a:gd name="connsiteX36" fmla="*/ 561975 w 3457575"/>
              <a:gd name="connsiteY36" fmla="*/ 1581150 h 2460234"/>
              <a:gd name="connsiteX37" fmla="*/ 504825 w 3457575"/>
              <a:gd name="connsiteY37" fmla="*/ 1590675 h 2460234"/>
              <a:gd name="connsiteX38" fmla="*/ 476250 w 3457575"/>
              <a:gd name="connsiteY38" fmla="*/ 1600200 h 2460234"/>
              <a:gd name="connsiteX39" fmla="*/ 352425 w 3457575"/>
              <a:gd name="connsiteY39" fmla="*/ 1619250 h 2460234"/>
              <a:gd name="connsiteX40" fmla="*/ 238125 w 3457575"/>
              <a:gd name="connsiteY40" fmla="*/ 1657350 h 2460234"/>
              <a:gd name="connsiteX41" fmla="*/ 209550 w 3457575"/>
              <a:gd name="connsiteY41" fmla="*/ 1666875 h 2460234"/>
              <a:gd name="connsiteX42" fmla="*/ 152400 w 3457575"/>
              <a:gd name="connsiteY42" fmla="*/ 1695450 h 2460234"/>
              <a:gd name="connsiteX43" fmla="*/ 123825 w 3457575"/>
              <a:gd name="connsiteY43" fmla="*/ 1724025 h 2460234"/>
              <a:gd name="connsiteX44" fmla="*/ 95250 w 3457575"/>
              <a:gd name="connsiteY44" fmla="*/ 1733550 h 2460234"/>
              <a:gd name="connsiteX45" fmla="*/ 66675 w 3457575"/>
              <a:gd name="connsiteY45" fmla="*/ 1752600 h 2460234"/>
              <a:gd name="connsiteX46" fmla="*/ 47625 w 3457575"/>
              <a:gd name="connsiteY46" fmla="*/ 1781175 h 2460234"/>
              <a:gd name="connsiteX47" fmla="*/ 19050 w 3457575"/>
              <a:gd name="connsiteY47" fmla="*/ 1809750 h 2460234"/>
              <a:gd name="connsiteX48" fmla="*/ 9525 w 3457575"/>
              <a:gd name="connsiteY48" fmla="*/ 1885950 h 2460234"/>
              <a:gd name="connsiteX49" fmla="*/ 0 w 3457575"/>
              <a:gd name="connsiteY49" fmla="*/ 1914525 h 2460234"/>
              <a:gd name="connsiteX50" fmla="*/ 9525 w 3457575"/>
              <a:gd name="connsiteY50" fmla="*/ 2143125 h 2460234"/>
              <a:gd name="connsiteX51" fmla="*/ 38100 w 3457575"/>
              <a:gd name="connsiteY51" fmla="*/ 2238375 h 2460234"/>
              <a:gd name="connsiteX52" fmla="*/ 57150 w 3457575"/>
              <a:gd name="connsiteY52" fmla="*/ 2295525 h 2460234"/>
              <a:gd name="connsiteX53" fmla="*/ 66675 w 3457575"/>
              <a:gd name="connsiteY53" fmla="*/ 2324100 h 2460234"/>
              <a:gd name="connsiteX54" fmla="*/ 95250 w 3457575"/>
              <a:gd name="connsiteY54" fmla="*/ 2343150 h 2460234"/>
              <a:gd name="connsiteX55" fmla="*/ 142875 w 3457575"/>
              <a:gd name="connsiteY55" fmla="*/ 2400300 h 2460234"/>
              <a:gd name="connsiteX56" fmla="*/ 266700 w 3457575"/>
              <a:gd name="connsiteY56" fmla="*/ 2428875 h 2460234"/>
              <a:gd name="connsiteX57" fmla="*/ 752475 w 3457575"/>
              <a:gd name="connsiteY57" fmla="*/ 2428875 h 2460234"/>
              <a:gd name="connsiteX58" fmla="*/ 809625 w 3457575"/>
              <a:gd name="connsiteY58" fmla="*/ 2409825 h 2460234"/>
              <a:gd name="connsiteX59" fmla="*/ 838200 w 3457575"/>
              <a:gd name="connsiteY59" fmla="*/ 2400300 h 2460234"/>
              <a:gd name="connsiteX60" fmla="*/ 866775 w 3457575"/>
              <a:gd name="connsiteY60" fmla="*/ 2381250 h 2460234"/>
              <a:gd name="connsiteX61" fmla="*/ 923925 w 3457575"/>
              <a:gd name="connsiteY61" fmla="*/ 2362200 h 2460234"/>
              <a:gd name="connsiteX62" fmla="*/ 981075 w 3457575"/>
              <a:gd name="connsiteY62" fmla="*/ 2324100 h 2460234"/>
              <a:gd name="connsiteX63" fmla="*/ 990600 w 3457575"/>
              <a:gd name="connsiteY63" fmla="*/ 2200275 h 2460234"/>
              <a:gd name="connsiteX64" fmla="*/ 971550 w 3457575"/>
              <a:gd name="connsiteY64" fmla="*/ 2143125 h 2460234"/>
              <a:gd name="connsiteX65" fmla="*/ 981075 w 3457575"/>
              <a:gd name="connsiteY65" fmla="*/ 1990725 h 2460234"/>
              <a:gd name="connsiteX66" fmla="*/ 1000125 w 3457575"/>
              <a:gd name="connsiteY66" fmla="*/ 1924050 h 2460234"/>
              <a:gd name="connsiteX67" fmla="*/ 1038225 w 3457575"/>
              <a:gd name="connsiteY67" fmla="*/ 1866900 h 2460234"/>
              <a:gd name="connsiteX68" fmla="*/ 1114425 w 3457575"/>
              <a:gd name="connsiteY68" fmla="*/ 1752600 h 2460234"/>
              <a:gd name="connsiteX69" fmla="*/ 1133475 w 3457575"/>
              <a:gd name="connsiteY69" fmla="*/ 1724025 h 2460234"/>
              <a:gd name="connsiteX70" fmla="*/ 1152525 w 3457575"/>
              <a:gd name="connsiteY70" fmla="*/ 1695450 h 2460234"/>
              <a:gd name="connsiteX71" fmla="*/ 1181100 w 3457575"/>
              <a:gd name="connsiteY71" fmla="*/ 1676400 h 2460234"/>
              <a:gd name="connsiteX72" fmla="*/ 1209675 w 3457575"/>
              <a:gd name="connsiteY72" fmla="*/ 1647825 h 2460234"/>
              <a:gd name="connsiteX73" fmla="*/ 1304925 w 3457575"/>
              <a:gd name="connsiteY73" fmla="*/ 1619250 h 2460234"/>
              <a:gd name="connsiteX74" fmla="*/ 1390650 w 3457575"/>
              <a:gd name="connsiteY74" fmla="*/ 1581150 h 2460234"/>
              <a:gd name="connsiteX75" fmla="*/ 1419225 w 3457575"/>
              <a:gd name="connsiteY75" fmla="*/ 1571625 h 2460234"/>
              <a:gd name="connsiteX76" fmla="*/ 1447800 w 3457575"/>
              <a:gd name="connsiteY76" fmla="*/ 1562100 h 2460234"/>
              <a:gd name="connsiteX77" fmla="*/ 1581150 w 3457575"/>
              <a:gd name="connsiteY77" fmla="*/ 1552575 h 2460234"/>
              <a:gd name="connsiteX78" fmla="*/ 1719263 w 3457575"/>
              <a:gd name="connsiteY78" fmla="*/ 1552575 h 2460234"/>
              <a:gd name="connsiteX79" fmla="*/ 2486025 w 3457575"/>
              <a:gd name="connsiteY79" fmla="*/ 1566863 h 2460234"/>
              <a:gd name="connsiteX80" fmla="*/ 2562225 w 3457575"/>
              <a:gd name="connsiteY80" fmla="*/ 1562100 h 2460234"/>
              <a:gd name="connsiteX81" fmla="*/ 2676525 w 3457575"/>
              <a:gd name="connsiteY81" fmla="*/ 1571625 h 2460234"/>
              <a:gd name="connsiteX82" fmla="*/ 2743200 w 3457575"/>
              <a:gd name="connsiteY82" fmla="*/ 1581150 h 2460234"/>
              <a:gd name="connsiteX83" fmla="*/ 2771775 w 3457575"/>
              <a:gd name="connsiteY83" fmla="*/ 1590675 h 2460234"/>
              <a:gd name="connsiteX84" fmla="*/ 3314700 w 3457575"/>
              <a:gd name="connsiteY84" fmla="*/ 1590675 h 2460234"/>
              <a:gd name="connsiteX85" fmla="*/ 3371850 w 3457575"/>
              <a:gd name="connsiteY85" fmla="*/ 1562100 h 2460234"/>
              <a:gd name="connsiteX86" fmla="*/ 3419475 w 3457575"/>
              <a:gd name="connsiteY86" fmla="*/ 1514475 h 2460234"/>
              <a:gd name="connsiteX87" fmla="*/ 3429000 w 3457575"/>
              <a:gd name="connsiteY87" fmla="*/ 1485900 h 2460234"/>
              <a:gd name="connsiteX88" fmla="*/ 3448050 w 3457575"/>
              <a:gd name="connsiteY88" fmla="*/ 1457325 h 2460234"/>
              <a:gd name="connsiteX89" fmla="*/ 3457575 w 3457575"/>
              <a:gd name="connsiteY89" fmla="*/ 1419225 h 2460234"/>
              <a:gd name="connsiteX90" fmla="*/ 3448050 w 3457575"/>
              <a:gd name="connsiteY90" fmla="*/ 1152525 h 2460234"/>
              <a:gd name="connsiteX91" fmla="*/ 3429000 w 3457575"/>
              <a:gd name="connsiteY91" fmla="*/ 1095375 h 2460234"/>
              <a:gd name="connsiteX92" fmla="*/ 3371850 w 3457575"/>
              <a:gd name="connsiteY92" fmla="*/ 1047750 h 2460234"/>
              <a:gd name="connsiteX93" fmla="*/ 3314700 w 3457575"/>
              <a:gd name="connsiteY93" fmla="*/ 1009650 h 2460234"/>
              <a:gd name="connsiteX94" fmla="*/ 3286125 w 3457575"/>
              <a:gd name="connsiteY94" fmla="*/ 990600 h 2460234"/>
              <a:gd name="connsiteX95" fmla="*/ 3257550 w 3457575"/>
              <a:gd name="connsiteY95" fmla="*/ 971550 h 2460234"/>
              <a:gd name="connsiteX96" fmla="*/ 3219450 w 3457575"/>
              <a:gd name="connsiteY96" fmla="*/ 952500 h 2460234"/>
              <a:gd name="connsiteX97" fmla="*/ 3152775 w 3457575"/>
              <a:gd name="connsiteY97" fmla="*/ 933450 h 2460234"/>
              <a:gd name="connsiteX98" fmla="*/ 2971800 w 3457575"/>
              <a:gd name="connsiteY98" fmla="*/ 904875 h 2460234"/>
              <a:gd name="connsiteX99" fmla="*/ 2438400 w 3457575"/>
              <a:gd name="connsiteY99" fmla="*/ 895350 h 2460234"/>
              <a:gd name="connsiteX100" fmla="*/ 2371725 w 3457575"/>
              <a:gd name="connsiteY100" fmla="*/ 876300 h 2460234"/>
              <a:gd name="connsiteX101" fmla="*/ 2314575 w 3457575"/>
              <a:gd name="connsiteY101" fmla="*/ 819150 h 2460234"/>
              <a:gd name="connsiteX102" fmla="*/ 2286000 w 3457575"/>
              <a:gd name="connsiteY102" fmla="*/ 790575 h 2460234"/>
              <a:gd name="connsiteX103" fmla="*/ 2247900 w 3457575"/>
              <a:gd name="connsiteY103" fmla="*/ 733425 h 2460234"/>
              <a:gd name="connsiteX104" fmla="*/ 2228850 w 3457575"/>
              <a:gd name="connsiteY104" fmla="*/ 676275 h 2460234"/>
              <a:gd name="connsiteX105" fmla="*/ 2238375 w 3457575"/>
              <a:gd name="connsiteY105" fmla="*/ 285750 h 2460234"/>
              <a:gd name="connsiteX106" fmla="*/ 2247900 w 3457575"/>
              <a:gd name="connsiteY106" fmla="*/ 257175 h 2460234"/>
              <a:gd name="connsiteX107" fmla="*/ 2209800 w 3457575"/>
              <a:gd name="connsiteY107" fmla="*/ 123825 h 2460234"/>
              <a:gd name="connsiteX108" fmla="*/ 2181225 w 3457575"/>
              <a:gd name="connsiteY108" fmla="*/ 114300 h 2460234"/>
              <a:gd name="connsiteX109" fmla="*/ 2143125 w 3457575"/>
              <a:gd name="connsiteY109" fmla="*/ 76200 h 2460234"/>
              <a:gd name="connsiteX0" fmla="*/ 2143125 w 3457575"/>
              <a:gd name="connsiteY0" fmla="*/ 76200 h 2460234"/>
              <a:gd name="connsiteX1" fmla="*/ 2066925 w 3457575"/>
              <a:gd name="connsiteY1" fmla="*/ 47625 h 2460234"/>
              <a:gd name="connsiteX2" fmla="*/ 1971675 w 3457575"/>
              <a:gd name="connsiteY2" fmla="*/ 38100 h 2460234"/>
              <a:gd name="connsiteX3" fmla="*/ 1847850 w 3457575"/>
              <a:gd name="connsiteY3" fmla="*/ 19050 h 2460234"/>
              <a:gd name="connsiteX4" fmla="*/ 1819275 w 3457575"/>
              <a:gd name="connsiteY4" fmla="*/ 9525 h 2460234"/>
              <a:gd name="connsiteX5" fmla="*/ 1724025 w 3457575"/>
              <a:gd name="connsiteY5" fmla="*/ 0 h 2460234"/>
              <a:gd name="connsiteX6" fmla="*/ 1362075 w 3457575"/>
              <a:gd name="connsiteY6" fmla="*/ 9525 h 2460234"/>
              <a:gd name="connsiteX7" fmla="*/ 1333500 w 3457575"/>
              <a:gd name="connsiteY7" fmla="*/ 19050 h 2460234"/>
              <a:gd name="connsiteX8" fmla="*/ 1304925 w 3457575"/>
              <a:gd name="connsiteY8" fmla="*/ 38100 h 2460234"/>
              <a:gd name="connsiteX9" fmla="*/ 1276350 w 3457575"/>
              <a:gd name="connsiteY9" fmla="*/ 95250 h 2460234"/>
              <a:gd name="connsiteX10" fmla="*/ 1257300 w 3457575"/>
              <a:gd name="connsiteY10" fmla="*/ 123825 h 2460234"/>
              <a:gd name="connsiteX11" fmla="*/ 1238250 w 3457575"/>
              <a:gd name="connsiteY11" fmla="*/ 180975 h 2460234"/>
              <a:gd name="connsiteX12" fmla="*/ 1228725 w 3457575"/>
              <a:gd name="connsiteY12" fmla="*/ 285750 h 2460234"/>
              <a:gd name="connsiteX13" fmla="*/ 1219200 w 3457575"/>
              <a:gd name="connsiteY13" fmla="*/ 314325 h 2460234"/>
              <a:gd name="connsiteX14" fmla="*/ 1209675 w 3457575"/>
              <a:gd name="connsiteY14" fmla="*/ 409575 h 2460234"/>
              <a:gd name="connsiteX15" fmla="*/ 1190625 w 3457575"/>
              <a:gd name="connsiteY15" fmla="*/ 466725 h 2460234"/>
              <a:gd name="connsiteX16" fmla="*/ 1171575 w 3457575"/>
              <a:gd name="connsiteY16" fmla="*/ 533400 h 2460234"/>
              <a:gd name="connsiteX17" fmla="*/ 1152525 w 3457575"/>
              <a:gd name="connsiteY17" fmla="*/ 571500 h 2460234"/>
              <a:gd name="connsiteX18" fmla="*/ 1133475 w 3457575"/>
              <a:gd name="connsiteY18" fmla="*/ 638175 h 2460234"/>
              <a:gd name="connsiteX19" fmla="*/ 1114425 w 3457575"/>
              <a:gd name="connsiteY19" fmla="*/ 666750 h 2460234"/>
              <a:gd name="connsiteX20" fmla="*/ 1095375 w 3457575"/>
              <a:gd name="connsiteY20" fmla="*/ 723900 h 2460234"/>
              <a:gd name="connsiteX21" fmla="*/ 1085850 w 3457575"/>
              <a:gd name="connsiteY21" fmla="*/ 752475 h 2460234"/>
              <a:gd name="connsiteX22" fmla="*/ 1057275 w 3457575"/>
              <a:gd name="connsiteY22" fmla="*/ 809625 h 2460234"/>
              <a:gd name="connsiteX23" fmla="*/ 1038225 w 3457575"/>
              <a:gd name="connsiteY23" fmla="*/ 838200 h 2460234"/>
              <a:gd name="connsiteX24" fmla="*/ 1028700 w 3457575"/>
              <a:gd name="connsiteY24" fmla="*/ 866775 h 2460234"/>
              <a:gd name="connsiteX25" fmla="*/ 990600 w 3457575"/>
              <a:gd name="connsiteY25" fmla="*/ 933450 h 2460234"/>
              <a:gd name="connsiteX26" fmla="*/ 971550 w 3457575"/>
              <a:gd name="connsiteY26" fmla="*/ 1009650 h 2460234"/>
              <a:gd name="connsiteX27" fmla="*/ 962025 w 3457575"/>
              <a:gd name="connsiteY27" fmla="*/ 1381125 h 2460234"/>
              <a:gd name="connsiteX28" fmla="*/ 914400 w 3457575"/>
              <a:gd name="connsiteY28" fmla="*/ 1428750 h 2460234"/>
              <a:gd name="connsiteX29" fmla="*/ 847725 w 3457575"/>
              <a:gd name="connsiteY29" fmla="*/ 1476375 h 2460234"/>
              <a:gd name="connsiteX30" fmla="*/ 790575 w 3457575"/>
              <a:gd name="connsiteY30" fmla="*/ 1514475 h 2460234"/>
              <a:gd name="connsiteX31" fmla="*/ 733425 w 3457575"/>
              <a:gd name="connsiteY31" fmla="*/ 1533525 h 2460234"/>
              <a:gd name="connsiteX32" fmla="*/ 704850 w 3457575"/>
              <a:gd name="connsiteY32" fmla="*/ 1543050 h 2460234"/>
              <a:gd name="connsiteX33" fmla="*/ 666750 w 3457575"/>
              <a:gd name="connsiteY33" fmla="*/ 1552575 h 2460234"/>
              <a:gd name="connsiteX34" fmla="*/ 638175 w 3457575"/>
              <a:gd name="connsiteY34" fmla="*/ 1562100 h 2460234"/>
              <a:gd name="connsiteX35" fmla="*/ 590550 w 3457575"/>
              <a:gd name="connsiteY35" fmla="*/ 1571625 h 2460234"/>
              <a:gd name="connsiteX36" fmla="*/ 561975 w 3457575"/>
              <a:gd name="connsiteY36" fmla="*/ 1581150 h 2460234"/>
              <a:gd name="connsiteX37" fmla="*/ 504825 w 3457575"/>
              <a:gd name="connsiteY37" fmla="*/ 1590675 h 2460234"/>
              <a:gd name="connsiteX38" fmla="*/ 476250 w 3457575"/>
              <a:gd name="connsiteY38" fmla="*/ 1600200 h 2460234"/>
              <a:gd name="connsiteX39" fmla="*/ 352425 w 3457575"/>
              <a:gd name="connsiteY39" fmla="*/ 1619250 h 2460234"/>
              <a:gd name="connsiteX40" fmla="*/ 238125 w 3457575"/>
              <a:gd name="connsiteY40" fmla="*/ 1657350 h 2460234"/>
              <a:gd name="connsiteX41" fmla="*/ 209550 w 3457575"/>
              <a:gd name="connsiteY41" fmla="*/ 1666875 h 2460234"/>
              <a:gd name="connsiteX42" fmla="*/ 152400 w 3457575"/>
              <a:gd name="connsiteY42" fmla="*/ 1695450 h 2460234"/>
              <a:gd name="connsiteX43" fmla="*/ 123825 w 3457575"/>
              <a:gd name="connsiteY43" fmla="*/ 1724025 h 2460234"/>
              <a:gd name="connsiteX44" fmla="*/ 95250 w 3457575"/>
              <a:gd name="connsiteY44" fmla="*/ 1733550 h 2460234"/>
              <a:gd name="connsiteX45" fmla="*/ 66675 w 3457575"/>
              <a:gd name="connsiteY45" fmla="*/ 1752600 h 2460234"/>
              <a:gd name="connsiteX46" fmla="*/ 47625 w 3457575"/>
              <a:gd name="connsiteY46" fmla="*/ 1781175 h 2460234"/>
              <a:gd name="connsiteX47" fmla="*/ 19050 w 3457575"/>
              <a:gd name="connsiteY47" fmla="*/ 1809750 h 2460234"/>
              <a:gd name="connsiteX48" fmla="*/ 9525 w 3457575"/>
              <a:gd name="connsiteY48" fmla="*/ 1885950 h 2460234"/>
              <a:gd name="connsiteX49" fmla="*/ 0 w 3457575"/>
              <a:gd name="connsiteY49" fmla="*/ 1914525 h 2460234"/>
              <a:gd name="connsiteX50" fmla="*/ 19050 w 3457575"/>
              <a:gd name="connsiteY50" fmla="*/ 2100263 h 2460234"/>
              <a:gd name="connsiteX51" fmla="*/ 38100 w 3457575"/>
              <a:gd name="connsiteY51" fmla="*/ 2238375 h 2460234"/>
              <a:gd name="connsiteX52" fmla="*/ 57150 w 3457575"/>
              <a:gd name="connsiteY52" fmla="*/ 2295525 h 2460234"/>
              <a:gd name="connsiteX53" fmla="*/ 66675 w 3457575"/>
              <a:gd name="connsiteY53" fmla="*/ 2324100 h 2460234"/>
              <a:gd name="connsiteX54" fmla="*/ 95250 w 3457575"/>
              <a:gd name="connsiteY54" fmla="*/ 2343150 h 2460234"/>
              <a:gd name="connsiteX55" fmla="*/ 142875 w 3457575"/>
              <a:gd name="connsiteY55" fmla="*/ 2400300 h 2460234"/>
              <a:gd name="connsiteX56" fmla="*/ 266700 w 3457575"/>
              <a:gd name="connsiteY56" fmla="*/ 2428875 h 2460234"/>
              <a:gd name="connsiteX57" fmla="*/ 752475 w 3457575"/>
              <a:gd name="connsiteY57" fmla="*/ 2428875 h 2460234"/>
              <a:gd name="connsiteX58" fmla="*/ 809625 w 3457575"/>
              <a:gd name="connsiteY58" fmla="*/ 2409825 h 2460234"/>
              <a:gd name="connsiteX59" fmla="*/ 838200 w 3457575"/>
              <a:gd name="connsiteY59" fmla="*/ 2400300 h 2460234"/>
              <a:gd name="connsiteX60" fmla="*/ 866775 w 3457575"/>
              <a:gd name="connsiteY60" fmla="*/ 2381250 h 2460234"/>
              <a:gd name="connsiteX61" fmla="*/ 923925 w 3457575"/>
              <a:gd name="connsiteY61" fmla="*/ 2362200 h 2460234"/>
              <a:gd name="connsiteX62" fmla="*/ 981075 w 3457575"/>
              <a:gd name="connsiteY62" fmla="*/ 2324100 h 2460234"/>
              <a:gd name="connsiteX63" fmla="*/ 990600 w 3457575"/>
              <a:gd name="connsiteY63" fmla="*/ 2200275 h 2460234"/>
              <a:gd name="connsiteX64" fmla="*/ 971550 w 3457575"/>
              <a:gd name="connsiteY64" fmla="*/ 2143125 h 2460234"/>
              <a:gd name="connsiteX65" fmla="*/ 981075 w 3457575"/>
              <a:gd name="connsiteY65" fmla="*/ 1990725 h 2460234"/>
              <a:gd name="connsiteX66" fmla="*/ 1000125 w 3457575"/>
              <a:gd name="connsiteY66" fmla="*/ 1924050 h 2460234"/>
              <a:gd name="connsiteX67" fmla="*/ 1038225 w 3457575"/>
              <a:gd name="connsiteY67" fmla="*/ 1866900 h 2460234"/>
              <a:gd name="connsiteX68" fmla="*/ 1114425 w 3457575"/>
              <a:gd name="connsiteY68" fmla="*/ 1752600 h 2460234"/>
              <a:gd name="connsiteX69" fmla="*/ 1133475 w 3457575"/>
              <a:gd name="connsiteY69" fmla="*/ 1724025 h 2460234"/>
              <a:gd name="connsiteX70" fmla="*/ 1152525 w 3457575"/>
              <a:gd name="connsiteY70" fmla="*/ 1695450 h 2460234"/>
              <a:gd name="connsiteX71" fmla="*/ 1181100 w 3457575"/>
              <a:gd name="connsiteY71" fmla="*/ 1676400 h 2460234"/>
              <a:gd name="connsiteX72" fmla="*/ 1209675 w 3457575"/>
              <a:gd name="connsiteY72" fmla="*/ 1647825 h 2460234"/>
              <a:gd name="connsiteX73" fmla="*/ 1304925 w 3457575"/>
              <a:gd name="connsiteY73" fmla="*/ 1619250 h 2460234"/>
              <a:gd name="connsiteX74" fmla="*/ 1390650 w 3457575"/>
              <a:gd name="connsiteY74" fmla="*/ 1581150 h 2460234"/>
              <a:gd name="connsiteX75" fmla="*/ 1419225 w 3457575"/>
              <a:gd name="connsiteY75" fmla="*/ 1571625 h 2460234"/>
              <a:gd name="connsiteX76" fmla="*/ 1447800 w 3457575"/>
              <a:gd name="connsiteY76" fmla="*/ 1562100 h 2460234"/>
              <a:gd name="connsiteX77" fmla="*/ 1581150 w 3457575"/>
              <a:gd name="connsiteY77" fmla="*/ 1552575 h 2460234"/>
              <a:gd name="connsiteX78" fmla="*/ 1719263 w 3457575"/>
              <a:gd name="connsiteY78" fmla="*/ 1552575 h 2460234"/>
              <a:gd name="connsiteX79" fmla="*/ 2486025 w 3457575"/>
              <a:gd name="connsiteY79" fmla="*/ 1566863 h 2460234"/>
              <a:gd name="connsiteX80" fmla="*/ 2562225 w 3457575"/>
              <a:gd name="connsiteY80" fmla="*/ 1562100 h 2460234"/>
              <a:gd name="connsiteX81" fmla="*/ 2676525 w 3457575"/>
              <a:gd name="connsiteY81" fmla="*/ 1571625 h 2460234"/>
              <a:gd name="connsiteX82" fmla="*/ 2743200 w 3457575"/>
              <a:gd name="connsiteY82" fmla="*/ 1581150 h 2460234"/>
              <a:gd name="connsiteX83" fmla="*/ 2771775 w 3457575"/>
              <a:gd name="connsiteY83" fmla="*/ 1590675 h 2460234"/>
              <a:gd name="connsiteX84" fmla="*/ 3314700 w 3457575"/>
              <a:gd name="connsiteY84" fmla="*/ 1590675 h 2460234"/>
              <a:gd name="connsiteX85" fmla="*/ 3371850 w 3457575"/>
              <a:gd name="connsiteY85" fmla="*/ 1562100 h 2460234"/>
              <a:gd name="connsiteX86" fmla="*/ 3419475 w 3457575"/>
              <a:gd name="connsiteY86" fmla="*/ 1514475 h 2460234"/>
              <a:gd name="connsiteX87" fmla="*/ 3429000 w 3457575"/>
              <a:gd name="connsiteY87" fmla="*/ 1485900 h 2460234"/>
              <a:gd name="connsiteX88" fmla="*/ 3448050 w 3457575"/>
              <a:gd name="connsiteY88" fmla="*/ 1457325 h 2460234"/>
              <a:gd name="connsiteX89" fmla="*/ 3457575 w 3457575"/>
              <a:gd name="connsiteY89" fmla="*/ 1419225 h 2460234"/>
              <a:gd name="connsiteX90" fmla="*/ 3448050 w 3457575"/>
              <a:gd name="connsiteY90" fmla="*/ 1152525 h 2460234"/>
              <a:gd name="connsiteX91" fmla="*/ 3429000 w 3457575"/>
              <a:gd name="connsiteY91" fmla="*/ 1095375 h 2460234"/>
              <a:gd name="connsiteX92" fmla="*/ 3371850 w 3457575"/>
              <a:gd name="connsiteY92" fmla="*/ 1047750 h 2460234"/>
              <a:gd name="connsiteX93" fmla="*/ 3314700 w 3457575"/>
              <a:gd name="connsiteY93" fmla="*/ 1009650 h 2460234"/>
              <a:gd name="connsiteX94" fmla="*/ 3286125 w 3457575"/>
              <a:gd name="connsiteY94" fmla="*/ 990600 h 2460234"/>
              <a:gd name="connsiteX95" fmla="*/ 3257550 w 3457575"/>
              <a:gd name="connsiteY95" fmla="*/ 971550 h 2460234"/>
              <a:gd name="connsiteX96" fmla="*/ 3219450 w 3457575"/>
              <a:gd name="connsiteY96" fmla="*/ 952500 h 2460234"/>
              <a:gd name="connsiteX97" fmla="*/ 3152775 w 3457575"/>
              <a:gd name="connsiteY97" fmla="*/ 933450 h 2460234"/>
              <a:gd name="connsiteX98" fmla="*/ 2971800 w 3457575"/>
              <a:gd name="connsiteY98" fmla="*/ 904875 h 2460234"/>
              <a:gd name="connsiteX99" fmla="*/ 2438400 w 3457575"/>
              <a:gd name="connsiteY99" fmla="*/ 895350 h 2460234"/>
              <a:gd name="connsiteX100" fmla="*/ 2371725 w 3457575"/>
              <a:gd name="connsiteY100" fmla="*/ 876300 h 2460234"/>
              <a:gd name="connsiteX101" fmla="*/ 2314575 w 3457575"/>
              <a:gd name="connsiteY101" fmla="*/ 819150 h 2460234"/>
              <a:gd name="connsiteX102" fmla="*/ 2286000 w 3457575"/>
              <a:gd name="connsiteY102" fmla="*/ 790575 h 2460234"/>
              <a:gd name="connsiteX103" fmla="*/ 2247900 w 3457575"/>
              <a:gd name="connsiteY103" fmla="*/ 733425 h 2460234"/>
              <a:gd name="connsiteX104" fmla="*/ 2228850 w 3457575"/>
              <a:gd name="connsiteY104" fmla="*/ 676275 h 2460234"/>
              <a:gd name="connsiteX105" fmla="*/ 2238375 w 3457575"/>
              <a:gd name="connsiteY105" fmla="*/ 285750 h 2460234"/>
              <a:gd name="connsiteX106" fmla="*/ 2247900 w 3457575"/>
              <a:gd name="connsiteY106" fmla="*/ 257175 h 2460234"/>
              <a:gd name="connsiteX107" fmla="*/ 2209800 w 3457575"/>
              <a:gd name="connsiteY107" fmla="*/ 123825 h 2460234"/>
              <a:gd name="connsiteX108" fmla="*/ 2181225 w 3457575"/>
              <a:gd name="connsiteY108" fmla="*/ 114300 h 2460234"/>
              <a:gd name="connsiteX109" fmla="*/ 2143125 w 3457575"/>
              <a:gd name="connsiteY109" fmla="*/ 76200 h 2460234"/>
              <a:gd name="connsiteX0" fmla="*/ 2143125 w 3457575"/>
              <a:gd name="connsiteY0" fmla="*/ 76200 h 2460234"/>
              <a:gd name="connsiteX1" fmla="*/ 2066925 w 3457575"/>
              <a:gd name="connsiteY1" fmla="*/ 47625 h 2460234"/>
              <a:gd name="connsiteX2" fmla="*/ 1971675 w 3457575"/>
              <a:gd name="connsiteY2" fmla="*/ 38100 h 2460234"/>
              <a:gd name="connsiteX3" fmla="*/ 1847850 w 3457575"/>
              <a:gd name="connsiteY3" fmla="*/ 19050 h 2460234"/>
              <a:gd name="connsiteX4" fmla="*/ 1819275 w 3457575"/>
              <a:gd name="connsiteY4" fmla="*/ 9525 h 2460234"/>
              <a:gd name="connsiteX5" fmla="*/ 1724025 w 3457575"/>
              <a:gd name="connsiteY5" fmla="*/ 0 h 2460234"/>
              <a:gd name="connsiteX6" fmla="*/ 1362075 w 3457575"/>
              <a:gd name="connsiteY6" fmla="*/ 9525 h 2460234"/>
              <a:gd name="connsiteX7" fmla="*/ 1333500 w 3457575"/>
              <a:gd name="connsiteY7" fmla="*/ 19050 h 2460234"/>
              <a:gd name="connsiteX8" fmla="*/ 1304925 w 3457575"/>
              <a:gd name="connsiteY8" fmla="*/ 38100 h 2460234"/>
              <a:gd name="connsiteX9" fmla="*/ 1276350 w 3457575"/>
              <a:gd name="connsiteY9" fmla="*/ 95250 h 2460234"/>
              <a:gd name="connsiteX10" fmla="*/ 1257300 w 3457575"/>
              <a:gd name="connsiteY10" fmla="*/ 123825 h 2460234"/>
              <a:gd name="connsiteX11" fmla="*/ 1238250 w 3457575"/>
              <a:gd name="connsiteY11" fmla="*/ 180975 h 2460234"/>
              <a:gd name="connsiteX12" fmla="*/ 1228725 w 3457575"/>
              <a:gd name="connsiteY12" fmla="*/ 285750 h 2460234"/>
              <a:gd name="connsiteX13" fmla="*/ 1219200 w 3457575"/>
              <a:gd name="connsiteY13" fmla="*/ 314325 h 2460234"/>
              <a:gd name="connsiteX14" fmla="*/ 1209675 w 3457575"/>
              <a:gd name="connsiteY14" fmla="*/ 409575 h 2460234"/>
              <a:gd name="connsiteX15" fmla="*/ 1190625 w 3457575"/>
              <a:gd name="connsiteY15" fmla="*/ 466725 h 2460234"/>
              <a:gd name="connsiteX16" fmla="*/ 1171575 w 3457575"/>
              <a:gd name="connsiteY16" fmla="*/ 533400 h 2460234"/>
              <a:gd name="connsiteX17" fmla="*/ 1152525 w 3457575"/>
              <a:gd name="connsiteY17" fmla="*/ 571500 h 2460234"/>
              <a:gd name="connsiteX18" fmla="*/ 1133475 w 3457575"/>
              <a:gd name="connsiteY18" fmla="*/ 638175 h 2460234"/>
              <a:gd name="connsiteX19" fmla="*/ 1114425 w 3457575"/>
              <a:gd name="connsiteY19" fmla="*/ 666750 h 2460234"/>
              <a:gd name="connsiteX20" fmla="*/ 1095375 w 3457575"/>
              <a:gd name="connsiteY20" fmla="*/ 723900 h 2460234"/>
              <a:gd name="connsiteX21" fmla="*/ 1085850 w 3457575"/>
              <a:gd name="connsiteY21" fmla="*/ 752475 h 2460234"/>
              <a:gd name="connsiteX22" fmla="*/ 1057275 w 3457575"/>
              <a:gd name="connsiteY22" fmla="*/ 809625 h 2460234"/>
              <a:gd name="connsiteX23" fmla="*/ 1038225 w 3457575"/>
              <a:gd name="connsiteY23" fmla="*/ 838200 h 2460234"/>
              <a:gd name="connsiteX24" fmla="*/ 1028700 w 3457575"/>
              <a:gd name="connsiteY24" fmla="*/ 866775 h 2460234"/>
              <a:gd name="connsiteX25" fmla="*/ 990600 w 3457575"/>
              <a:gd name="connsiteY25" fmla="*/ 933450 h 2460234"/>
              <a:gd name="connsiteX26" fmla="*/ 971550 w 3457575"/>
              <a:gd name="connsiteY26" fmla="*/ 1009650 h 2460234"/>
              <a:gd name="connsiteX27" fmla="*/ 962025 w 3457575"/>
              <a:gd name="connsiteY27" fmla="*/ 1381125 h 2460234"/>
              <a:gd name="connsiteX28" fmla="*/ 914400 w 3457575"/>
              <a:gd name="connsiteY28" fmla="*/ 1428750 h 2460234"/>
              <a:gd name="connsiteX29" fmla="*/ 847725 w 3457575"/>
              <a:gd name="connsiteY29" fmla="*/ 1476375 h 2460234"/>
              <a:gd name="connsiteX30" fmla="*/ 790575 w 3457575"/>
              <a:gd name="connsiteY30" fmla="*/ 1514475 h 2460234"/>
              <a:gd name="connsiteX31" fmla="*/ 733425 w 3457575"/>
              <a:gd name="connsiteY31" fmla="*/ 1533525 h 2460234"/>
              <a:gd name="connsiteX32" fmla="*/ 704850 w 3457575"/>
              <a:gd name="connsiteY32" fmla="*/ 1543050 h 2460234"/>
              <a:gd name="connsiteX33" fmla="*/ 666750 w 3457575"/>
              <a:gd name="connsiteY33" fmla="*/ 1552575 h 2460234"/>
              <a:gd name="connsiteX34" fmla="*/ 638175 w 3457575"/>
              <a:gd name="connsiteY34" fmla="*/ 1562100 h 2460234"/>
              <a:gd name="connsiteX35" fmla="*/ 590550 w 3457575"/>
              <a:gd name="connsiteY35" fmla="*/ 1571625 h 2460234"/>
              <a:gd name="connsiteX36" fmla="*/ 561975 w 3457575"/>
              <a:gd name="connsiteY36" fmla="*/ 1581150 h 2460234"/>
              <a:gd name="connsiteX37" fmla="*/ 504825 w 3457575"/>
              <a:gd name="connsiteY37" fmla="*/ 1590675 h 2460234"/>
              <a:gd name="connsiteX38" fmla="*/ 476250 w 3457575"/>
              <a:gd name="connsiteY38" fmla="*/ 1600200 h 2460234"/>
              <a:gd name="connsiteX39" fmla="*/ 352425 w 3457575"/>
              <a:gd name="connsiteY39" fmla="*/ 1619250 h 2460234"/>
              <a:gd name="connsiteX40" fmla="*/ 238125 w 3457575"/>
              <a:gd name="connsiteY40" fmla="*/ 1657350 h 2460234"/>
              <a:gd name="connsiteX41" fmla="*/ 209550 w 3457575"/>
              <a:gd name="connsiteY41" fmla="*/ 1666875 h 2460234"/>
              <a:gd name="connsiteX42" fmla="*/ 152400 w 3457575"/>
              <a:gd name="connsiteY42" fmla="*/ 1695450 h 2460234"/>
              <a:gd name="connsiteX43" fmla="*/ 123825 w 3457575"/>
              <a:gd name="connsiteY43" fmla="*/ 1724025 h 2460234"/>
              <a:gd name="connsiteX44" fmla="*/ 95250 w 3457575"/>
              <a:gd name="connsiteY44" fmla="*/ 1733550 h 2460234"/>
              <a:gd name="connsiteX45" fmla="*/ 66675 w 3457575"/>
              <a:gd name="connsiteY45" fmla="*/ 1752600 h 2460234"/>
              <a:gd name="connsiteX46" fmla="*/ 47625 w 3457575"/>
              <a:gd name="connsiteY46" fmla="*/ 1781175 h 2460234"/>
              <a:gd name="connsiteX47" fmla="*/ 19050 w 3457575"/>
              <a:gd name="connsiteY47" fmla="*/ 1809750 h 2460234"/>
              <a:gd name="connsiteX48" fmla="*/ 9525 w 3457575"/>
              <a:gd name="connsiteY48" fmla="*/ 1885950 h 2460234"/>
              <a:gd name="connsiteX49" fmla="*/ 0 w 3457575"/>
              <a:gd name="connsiteY49" fmla="*/ 1914525 h 2460234"/>
              <a:gd name="connsiteX50" fmla="*/ 19050 w 3457575"/>
              <a:gd name="connsiteY50" fmla="*/ 2100263 h 2460234"/>
              <a:gd name="connsiteX51" fmla="*/ 38100 w 3457575"/>
              <a:gd name="connsiteY51" fmla="*/ 2238375 h 2460234"/>
              <a:gd name="connsiteX52" fmla="*/ 57150 w 3457575"/>
              <a:gd name="connsiteY52" fmla="*/ 2295525 h 2460234"/>
              <a:gd name="connsiteX53" fmla="*/ 66675 w 3457575"/>
              <a:gd name="connsiteY53" fmla="*/ 2324100 h 2460234"/>
              <a:gd name="connsiteX54" fmla="*/ 95250 w 3457575"/>
              <a:gd name="connsiteY54" fmla="*/ 2343150 h 2460234"/>
              <a:gd name="connsiteX55" fmla="*/ 142875 w 3457575"/>
              <a:gd name="connsiteY55" fmla="*/ 2400300 h 2460234"/>
              <a:gd name="connsiteX56" fmla="*/ 266700 w 3457575"/>
              <a:gd name="connsiteY56" fmla="*/ 2428875 h 2460234"/>
              <a:gd name="connsiteX57" fmla="*/ 752475 w 3457575"/>
              <a:gd name="connsiteY57" fmla="*/ 2428875 h 2460234"/>
              <a:gd name="connsiteX58" fmla="*/ 809625 w 3457575"/>
              <a:gd name="connsiteY58" fmla="*/ 2409825 h 2460234"/>
              <a:gd name="connsiteX59" fmla="*/ 838200 w 3457575"/>
              <a:gd name="connsiteY59" fmla="*/ 2400300 h 2460234"/>
              <a:gd name="connsiteX60" fmla="*/ 866775 w 3457575"/>
              <a:gd name="connsiteY60" fmla="*/ 2381250 h 2460234"/>
              <a:gd name="connsiteX61" fmla="*/ 923925 w 3457575"/>
              <a:gd name="connsiteY61" fmla="*/ 2362200 h 2460234"/>
              <a:gd name="connsiteX62" fmla="*/ 981075 w 3457575"/>
              <a:gd name="connsiteY62" fmla="*/ 2324100 h 2460234"/>
              <a:gd name="connsiteX63" fmla="*/ 990600 w 3457575"/>
              <a:gd name="connsiteY63" fmla="*/ 2200275 h 2460234"/>
              <a:gd name="connsiteX64" fmla="*/ 971550 w 3457575"/>
              <a:gd name="connsiteY64" fmla="*/ 2143125 h 2460234"/>
              <a:gd name="connsiteX65" fmla="*/ 981075 w 3457575"/>
              <a:gd name="connsiteY65" fmla="*/ 1990725 h 2460234"/>
              <a:gd name="connsiteX66" fmla="*/ 1000125 w 3457575"/>
              <a:gd name="connsiteY66" fmla="*/ 1924050 h 2460234"/>
              <a:gd name="connsiteX67" fmla="*/ 1038225 w 3457575"/>
              <a:gd name="connsiteY67" fmla="*/ 1866900 h 2460234"/>
              <a:gd name="connsiteX68" fmla="*/ 1114425 w 3457575"/>
              <a:gd name="connsiteY68" fmla="*/ 1752600 h 2460234"/>
              <a:gd name="connsiteX69" fmla="*/ 1133475 w 3457575"/>
              <a:gd name="connsiteY69" fmla="*/ 1724025 h 2460234"/>
              <a:gd name="connsiteX70" fmla="*/ 1152525 w 3457575"/>
              <a:gd name="connsiteY70" fmla="*/ 1695450 h 2460234"/>
              <a:gd name="connsiteX71" fmla="*/ 1181100 w 3457575"/>
              <a:gd name="connsiteY71" fmla="*/ 1676400 h 2460234"/>
              <a:gd name="connsiteX72" fmla="*/ 1209675 w 3457575"/>
              <a:gd name="connsiteY72" fmla="*/ 1647825 h 2460234"/>
              <a:gd name="connsiteX73" fmla="*/ 1271588 w 3457575"/>
              <a:gd name="connsiteY73" fmla="*/ 1609725 h 2460234"/>
              <a:gd name="connsiteX74" fmla="*/ 1304925 w 3457575"/>
              <a:gd name="connsiteY74" fmla="*/ 1619250 h 2460234"/>
              <a:gd name="connsiteX75" fmla="*/ 1390650 w 3457575"/>
              <a:gd name="connsiteY75" fmla="*/ 1581150 h 2460234"/>
              <a:gd name="connsiteX76" fmla="*/ 1419225 w 3457575"/>
              <a:gd name="connsiteY76" fmla="*/ 1571625 h 2460234"/>
              <a:gd name="connsiteX77" fmla="*/ 1447800 w 3457575"/>
              <a:gd name="connsiteY77" fmla="*/ 1562100 h 2460234"/>
              <a:gd name="connsiteX78" fmla="*/ 1581150 w 3457575"/>
              <a:gd name="connsiteY78" fmla="*/ 1552575 h 2460234"/>
              <a:gd name="connsiteX79" fmla="*/ 1719263 w 3457575"/>
              <a:gd name="connsiteY79" fmla="*/ 1552575 h 2460234"/>
              <a:gd name="connsiteX80" fmla="*/ 2486025 w 3457575"/>
              <a:gd name="connsiteY80" fmla="*/ 1566863 h 2460234"/>
              <a:gd name="connsiteX81" fmla="*/ 2562225 w 3457575"/>
              <a:gd name="connsiteY81" fmla="*/ 1562100 h 2460234"/>
              <a:gd name="connsiteX82" fmla="*/ 2676525 w 3457575"/>
              <a:gd name="connsiteY82" fmla="*/ 1571625 h 2460234"/>
              <a:gd name="connsiteX83" fmla="*/ 2743200 w 3457575"/>
              <a:gd name="connsiteY83" fmla="*/ 1581150 h 2460234"/>
              <a:gd name="connsiteX84" fmla="*/ 2771775 w 3457575"/>
              <a:gd name="connsiteY84" fmla="*/ 1590675 h 2460234"/>
              <a:gd name="connsiteX85" fmla="*/ 3314700 w 3457575"/>
              <a:gd name="connsiteY85" fmla="*/ 1590675 h 2460234"/>
              <a:gd name="connsiteX86" fmla="*/ 3371850 w 3457575"/>
              <a:gd name="connsiteY86" fmla="*/ 1562100 h 2460234"/>
              <a:gd name="connsiteX87" fmla="*/ 3419475 w 3457575"/>
              <a:gd name="connsiteY87" fmla="*/ 1514475 h 2460234"/>
              <a:gd name="connsiteX88" fmla="*/ 3429000 w 3457575"/>
              <a:gd name="connsiteY88" fmla="*/ 1485900 h 2460234"/>
              <a:gd name="connsiteX89" fmla="*/ 3448050 w 3457575"/>
              <a:gd name="connsiteY89" fmla="*/ 1457325 h 2460234"/>
              <a:gd name="connsiteX90" fmla="*/ 3457575 w 3457575"/>
              <a:gd name="connsiteY90" fmla="*/ 1419225 h 2460234"/>
              <a:gd name="connsiteX91" fmla="*/ 3448050 w 3457575"/>
              <a:gd name="connsiteY91" fmla="*/ 1152525 h 2460234"/>
              <a:gd name="connsiteX92" fmla="*/ 3429000 w 3457575"/>
              <a:gd name="connsiteY92" fmla="*/ 1095375 h 2460234"/>
              <a:gd name="connsiteX93" fmla="*/ 3371850 w 3457575"/>
              <a:gd name="connsiteY93" fmla="*/ 1047750 h 2460234"/>
              <a:gd name="connsiteX94" fmla="*/ 3314700 w 3457575"/>
              <a:gd name="connsiteY94" fmla="*/ 1009650 h 2460234"/>
              <a:gd name="connsiteX95" fmla="*/ 3286125 w 3457575"/>
              <a:gd name="connsiteY95" fmla="*/ 990600 h 2460234"/>
              <a:gd name="connsiteX96" fmla="*/ 3257550 w 3457575"/>
              <a:gd name="connsiteY96" fmla="*/ 971550 h 2460234"/>
              <a:gd name="connsiteX97" fmla="*/ 3219450 w 3457575"/>
              <a:gd name="connsiteY97" fmla="*/ 952500 h 2460234"/>
              <a:gd name="connsiteX98" fmla="*/ 3152775 w 3457575"/>
              <a:gd name="connsiteY98" fmla="*/ 933450 h 2460234"/>
              <a:gd name="connsiteX99" fmla="*/ 2971800 w 3457575"/>
              <a:gd name="connsiteY99" fmla="*/ 904875 h 2460234"/>
              <a:gd name="connsiteX100" fmla="*/ 2438400 w 3457575"/>
              <a:gd name="connsiteY100" fmla="*/ 895350 h 2460234"/>
              <a:gd name="connsiteX101" fmla="*/ 2371725 w 3457575"/>
              <a:gd name="connsiteY101" fmla="*/ 876300 h 2460234"/>
              <a:gd name="connsiteX102" fmla="*/ 2314575 w 3457575"/>
              <a:gd name="connsiteY102" fmla="*/ 819150 h 2460234"/>
              <a:gd name="connsiteX103" fmla="*/ 2286000 w 3457575"/>
              <a:gd name="connsiteY103" fmla="*/ 790575 h 2460234"/>
              <a:gd name="connsiteX104" fmla="*/ 2247900 w 3457575"/>
              <a:gd name="connsiteY104" fmla="*/ 733425 h 2460234"/>
              <a:gd name="connsiteX105" fmla="*/ 2228850 w 3457575"/>
              <a:gd name="connsiteY105" fmla="*/ 676275 h 2460234"/>
              <a:gd name="connsiteX106" fmla="*/ 2238375 w 3457575"/>
              <a:gd name="connsiteY106" fmla="*/ 285750 h 2460234"/>
              <a:gd name="connsiteX107" fmla="*/ 2247900 w 3457575"/>
              <a:gd name="connsiteY107" fmla="*/ 257175 h 2460234"/>
              <a:gd name="connsiteX108" fmla="*/ 2209800 w 3457575"/>
              <a:gd name="connsiteY108" fmla="*/ 123825 h 2460234"/>
              <a:gd name="connsiteX109" fmla="*/ 2181225 w 3457575"/>
              <a:gd name="connsiteY109" fmla="*/ 114300 h 2460234"/>
              <a:gd name="connsiteX110" fmla="*/ 2143125 w 3457575"/>
              <a:gd name="connsiteY110" fmla="*/ 76200 h 2460234"/>
              <a:gd name="connsiteX0" fmla="*/ 2143125 w 3457575"/>
              <a:gd name="connsiteY0" fmla="*/ 76200 h 2460234"/>
              <a:gd name="connsiteX1" fmla="*/ 2066925 w 3457575"/>
              <a:gd name="connsiteY1" fmla="*/ 47625 h 2460234"/>
              <a:gd name="connsiteX2" fmla="*/ 1971675 w 3457575"/>
              <a:gd name="connsiteY2" fmla="*/ 38100 h 2460234"/>
              <a:gd name="connsiteX3" fmla="*/ 1847850 w 3457575"/>
              <a:gd name="connsiteY3" fmla="*/ 19050 h 2460234"/>
              <a:gd name="connsiteX4" fmla="*/ 1819275 w 3457575"/>
              <a:gd name="connsiteY4" fmla="*/ 9525 h 2460234"/>
              <a:gd name="connsiteX5" fmla="*/ 1724025 w 3457575"/>
              <a:gd name="connsiteY5" fmla="*/ 0 h 2460234"/>
              <a:gd name="connsiteX6" fmla="*/ 1362075 w 3457575"/>
              <a:gd name="connsiteY6" fmla="*/ 9525 h 2460234"/>
              <a:gd name="connsiteX7" fmla="*/ 1333500 w 3457575"/>
              <a:gd name="connsiteY7" fmla="*/ 19050 h 2460234"/>
              <a:gd name="connsiteX8" fmla="*/ 1304925 w 3457575"/>
              <a:gd name="connsiteY8" fmla="*/ 38100 h 2460234"/>
              <a:gd name="connsiteX9" fmla="*/ 1276350 w 3457575"/>
              <a:gd name="connsiteY9" fmla="*/ 95250 h 2460234"/>
              <a:gd name="connsiteX10" fmla="*/ 1257300 w 3457575"/>
              <a:gd name="connsiteY10" fmla="*/ 123825 h 2460234"/>
              <a:gd name="connsiteX11" fmla="*/ 1238250 w 3457575"/>
              <a:gd name="connsiteY11" fmla="*/ 180975 h 2460234"/>
              <a:gd name="connsiteX12" fmla="*/ 1228725 w 3457575"/>
              <a:gd name="connsiteY12" fmla="*/ 285750 h 2460234"/>
              <a:gd name="connsiteX13" fmla="*/ 1219200 w 3457575"/>
              <a:gd name="connsiteY13" fmla="*/ 314325 h 2460234"/>
              <a:gd name="connsiteX14" fmla="*/ 1209675 w 3457575"/>
              <a:gd name="connsiteY14" fmla="*/ 409575 h 2460234"/>
              <a:gd name="connsiteX15" fmla="*/ 1190625 w 3457575"/>
              <a:gd name="connsiteY15" fmla="*/ 466725 h 2460234"/>
              <a:gd name="connsiteX16" fmla="*/ 1171575 w 3457575"/>
              <a:gd name="connsiteY16" fmla="*/ 533400 h 2460234"/>
              <a:gd name="connsiteX17" fmla="*/ 1152525 w 3457575"/>
              <a:gd name="connsiteY17" fmla="*/ 571500 h 2460234"/>
              <a:gd name="connsiteX18" fmla="*/ 1133475 w 3457575"/>
              <a:gd name="connsiteY18" fmla="*/ 638175 h 2460234"/>
              <a:gd name="connsiteX19" fmla="*/ 1114425 w 3457575"/>
              <a:gd name="connsiteY19" fmla="*/ 666750 h 2460234"/>
              <a:gd name="connsiteX20" fmla="*/ 1095375 w 3457575"/>
              <a:gd name="connsiteY20" fmla="*/ 723900 h 2460234"/>
              <a:gd name="connsiteX21" fmla="*/ 1085850 w 3457575"/>
              <a:gd name="connsiteY21" fmla="*/ 752475 h 2460234"/>
              <a:gd name="connsiteX22" fmla="*/ 1057275 w 3457575"/>
              <a:gd name="connsiteY22" fmla="*/ 809625 h 2460234"/>
              <a:gd name="connsiteX23" fmla="*/ 1038225 w 3457575"/>
              <a:gd name="connsiteY23" fmla="*/ 838200 h 2460234"/>
              <a:gd name="connsiteX24" fmla="*/ 1028700 w 3457575"/>
              <a:gd name="connsiteY24" fmla="*/ 866775 h 2460234"/>
              <a:gd name="connsiteX25" fmla="*/ 990600 w 3457575"/>
              <a:gd name="connsiteY25" fmla="*/ 933450 h 2460234"/>
              <a:gd name="connsiteX26" fmla="*/ 971550 w 3457575"/>
              <a:gd name="connsiteY26" fmla="*/ 1009650 h 2460234"/>
              <a:gd name="connsiteX27" fmla="*/ 962025 w 3457575"/>
              <a:gd name="connsiteY27" fmla="*/ 1381125 h 2460234"/>
              <a:gd name="connsiteX28" fmla="*/ 914400 w 3457575"/>
              <a:gd name="connsiteY28" fmla="*/ 1428750 h 2460234"/>
              <a:gd name="connsiteX29" fmla="*/ 847725 w 3457575"/>
              <a:gd name="connsiteY29" fmla="*/ 1476375 h 2460234"/>
              <a:gd name="connsiteX30" fmla="*/ 790575 w 3457575"/>
              <a:gd name="connsiteY30" fmla="*/ 1514475 h 2460234"/>
              <a:gd name="connsiteX31" fmla="*/ 733425 w 3457575"/>
              <a:gd name="connsiteY31" fmla="*/ 1533525 h 2460234"/>
              <a:gd name="connsiteX32" fmla="*/ 704850 w 3457575"/>
              <a:gd name="connsiteY32" fmla="*/ 1543050 h 2460234"/>
              <a:gd name="connsiteX33" fmla="*/ 666750 w 3457575"/>
              <a:gd name="connsiteY33" fmla="*/ 1552575 h 2460234"/>
              <a:gd name="connsiteX34" fmla="*/ 638175 w 3457575"/>
              <a:gd name="connsiteY34" fmla="*/ 1562100 h 2460234"/>
              <a:gd name="connsiteX35" fmla="*/ 590550 w 3457575"/>
              <a:gd name="connsiteY35" fmla="*/ 1571625 h 2460234"/>
              <a:gd name="connsiteX36" fmla="*/ 561975 w 3457575"/>
              <a:gd name="connsiteY36" fmla="*/ 1581150 h 2460234"/>
              <a:gd name="connsiteX37" fmla="*/ 504825 w 3457575"/>
              <a:gd name="connsiteY37" fmla="*/ 1590675 h 2460234"/>
              <a:gd name="connsiteX38" fmla="*/ 476250 w 3457575"/>
              <a:gd name="connsiteY38" fmla="*/ 1600200 h 2460234"/>
              <a:gd name="connsiteX39" fmla="*/ 352425 w 3457575"/>
              <a:gd name="connsiteY39" fmla="*/ 1619250 h 2460234"/>
              <a:gd name="connsiteX40" fmla="*/ 238125 w 3457575"/>
              <a:gd name="connsiteY40" fmla="*/ 1657350 h 2460234"/>
              <a:gd name="connsiteX41" fmla="*/ 209550 w 3457575"/>
              <a:gd name="connsiteY41" fmla="*/ 1666875 h 2460234"/>
              <a:gd name="connsiteX42" fmla="*/ 152400 w 3457575"/>
              <a:gd name="connsiteY42" fmla="*/ 1695450 h 2460234"/>
              <a:gd name="connsiteX43" fmla="*/ 123825 w 3457575"/>
              <a:gd name="connsiteY43" fmla="*/ 1724025 h 2460234"/>
              <a:gd name="connsiteX44" fmla="*/ 95250 w 3457575"/>
              <a:gd name="connsiteY44" fmla="*/ 1733550 h 2460234"/>
              <a:gd name="connsiteX45" fmla="*/ 66675 w 3457575"/>
              <a:gd name="connsiteY45" fmla="*/ 1752600 h 2460234"/>
              <a:gd name="connsiteX46" fmla="*/ 47625 w 3457575"/>
              <a:gd name="connsiteY46" fmla="*/ 1781175 h 2460234"/>
              <a:gd name="connsiteX47" fmla="*/ 19050 w 3457575"/>
              <a:gd name="connsiteY47" fmla="*/ 1809750 h 2460234"/>
              <a:gd name="connsiteX48" fmla="*/ 9525 w 3457575"/>
              <a:gd name="connsiteY48" fmla="*/ 1885950 h 2460234"/>
              <a:gd name="connsiteX49" fmla="*/ 0 w 3457575"/>
              <a:gd name="connsiteY49" fmla="*/ 1914525 h 2460234"/>
              <a:gd name="connsiteX50" fmla="*/ 19050 w 3457575"/>
              <a:gd name="connsiteY50" fmla="*/ 2100263 h 2460234"/>
              <a:gd name="connsiteX51" fmla="*/ 38100 w 3457575"/>
              <a:gd name="connsiteY51" fmla="*/ 2238375 h 2460234"/>
              <a:gd name="connsiteX52" fmla="*/ 57150 w 3457575"/>
              <a:gd name="connsiteY52" fmla="*/ 2295525 h 2460234"/>
              <a:gd name="connsiteX53" fmla="*/ 66675 w 3457575"/>
              <a:gd name="connsiteY53" fmla="*/ 2324100 h 2460234"/>
              <a:gd name="connsiteX54" fmla="*/ 95250 w 3457575"/>
              <a:gd name="connsiteY54" fmla="*/ 2343150 h 2460234"/>
              <a:gd name="connsiteX55" fmla="*/ 142875 w 3457575"/>
              <a:gd name="connsiteY55" fmla="*/ 2400300 h 2460234"/>
              <a:gd name="connsiteX56" fmla="*/ 266700 w 3457575"/>
              <a:gd name="connsiteY56" fmla="*/ 2428875 h 2460234"/>
              <a:gd name="connsiteX57" fmla="*/ 752475 w 3457575"/>
              <a:gd name="connsiteY57" fmla="*/ 2428875 h 2460234"/>
              <a:gd name="connsiteX58" fmla="*/ 809625 w 3457575"/>
              <a:gd name="connsiteY58" fmla="*/ 2409825 h 2460234"/>
              <a:gd name="connsiteX59" fmla="*/ 838200 w 3457575"/>
              <a:gd name="connsiteY59" fmla="*/ 2400300 h 2460234"/>
              <a:gd name="connsiteX60" fmla="*/ 866775 w 3457575"/>
              <a:gd name="connsiteY60" fmla="*/ 2381250 h 2460234"/>
              <a:gd name="connsiteX61" fmla="*/ 923925 w 3457575"/>
              <a:gd name="connsiteY61" fmla="*/ 2362200 h 2460234"/>
              <a:gd name="connsiteX62" fmla="*/ 981075 w 3457575"/>
              <a:gd name="connsiteY62" fmla="*/ 2324100 h 2460234"/>
              <a:gd name="connsiteX63" fmla="*/ 990600 w 3457575"/>
              <a:gd name="connsiteY63" fmla="*/ 2200275 h 2460234"/>
              <a:gd name="connsiteX64" fmla="*/ 971550 w 3457575"/>
              <a:gd name="connsiteY64" fmla="*/ 2143125 h 2460234"/>
              <a:gd name="connsiteX65" fmla="*/ 981075 w 3457575"/>
              <a:gd name="connsiteY65" fmla="*/ 1990725 h 2460234"/>
              <a:gd name="connsiteX66" fmla="*/ 1000125 w 3457575"/>
              <a:gd name="connsiteY66" fmla="*/ 1924050 h 2460234"/>
              <a:gd name="connsiteX67" fmla="*/ 1038225 w 3457575"/>
              <a:gd name="connsiteY67" fmla="*/ 1866900 h 2460234"/>
              <a:gd name="connsiteX68" fmla="*/ 1114425 w 3457575"/>
              <a:gd name="connsiteY68" fmla="*/ 1752600 h 2460234"/>
              <a:gd name="connsiteX69" fmla="*/ 1133475 w 3457575"/>
              <a:gd name="connsiteY69" fmla="*/ 1724025 h 2460234"/>
              <a:gd name="connsiteX70" fmla="*/ 1152525 w 3457575"/>
              <a:gd name="connsiteY70" fmla="*/ 1695450 h 2460234"/>
              <a:gd name="connsiteX71" fmla="*/ 1181100 w 3457575"/>
              <a:gd name="connsiteY71" fmla="*/ 1676400 h 2460234"/>
              <a:gd name="connsiteX72" fmla="*/ 1209675 w 3457575"/>
              <a:gd name="connsiteY72" fmla="*/ 1647825 h 2460234"/>
              <a:gd name="connsiteX73" fmla="*/ 1304925 w 3457575"/>
              <a:gd name="connsiteY73" fmla="*/ 1619250 h 2460234"/>
              <a:gd name="connsiteX74" fmla="*/ 1390650 w 3457575"/>
              <a:gd name="connsiteY74" fmla="*/ 1581150 h 2460234"/>
              <a:gd name="connsiteX75" fmla="*/ 1419225 w 3457575"/>
              <a:gd name="connsiteY75" fmla="*/ 1571625 h 2460234"/>
              <a:gd name="connsiteX76" fmla="*/ 1447800 w 3457575"/>
              <a:gd name="connsiteY76" fmla="*/ 1562100 h 2460234"/>
              <a:gd name="connsiteX77" fmla="*/ 1581150 w 3457575"/>
              <a:gd name="connsiteY77" fmla="*/ 1552575 h 2460234"/>
              <a:gd name="connsiteX78" fmla="*/ 1719263 w 3457575"/>
              <a:gd name="connsiteY78" fmla="*/ 1552575 h 2460234"/>
              <a:gd name="connsiteX79" fmla="*/ 2486025 w 3457575"/>
              <a:gd name="connsiteY79" fmla="*/ 1566863 h 2460234"/>
              <a:gd name="connsiteX80" fmla="*/ 2562225 w 3457575"/>
              <a:gd name="connsiteY80" fmla="*/ 1562100 h 2460234"/>
              <a:gd name="connsiteX81" fmla="*/ 2676525 w 3457575"/>
              <a:gd name="connsiteY81" fmla="*/ 1571625 h 2460234"/>
              <a:gd name="connsiteX82" fmla="*/ 2743200 w 3457575"/>
              <a:gd name="connsiteY82" fmla="*/ 1581150 h 2460234"/>
              <a:gd name="connsiteX83" fmla="*/ 2771775 w 3457575"/>
              <a:gd name="connsiteY83" fmla="*/ 1590675 h 2460234"/>
              <a:gd name="connsiteX84" fmla="*/ 3314700 w 3457575"/>
              <a:gd name="connsiteY84" fmla="*/ 1590675 h 2460234"/>
              <a:gd name="connsiteX85" fmla="*/ 3371850 w 3457575"/>
              <a:gd name="connsiteY85" fmla="*/ 1562100 h 2460234"/>
              <a:gd name="connsiteX86" fmla="*/ 3419475 w 3457575"/>
              <a:gd name="connsiteY86" fmla="*/ 1514475 h 2460234"/>
              <a:gd name="connsiteX87" fmla="*/ 3429000 w 3457575"/>
              <a:gd name="connsiteY87" fmla="*/ 1485900 h 2460234"/>
              <a:gd name="connsiteX88" fmla="*/ 3448050 w 3457575"/>
              <a:gd name="connsiteY88" fmla="*/ 1457325 h 2460234"/>
              <a:gd name="connsiteX89" fmla="*/ 3457575 w 3457575"/>
              <a:gd name="connsiteY89" fmla="*/ 1419225 h 2460234"/>
              <a:gd name="connsiteX90" fmla="*/ 3448050 w 3457575"/>
              <a:gd name="connsiteY90" fmla="*/ 1152525 h 2460234"/>
              <a:gd name="connsiteX91" fmla="*/ 3429000 w 3457575"/>
              <a:gd name="connsiteY91" fmla="*/ 1095375 h 2460234"/>
              <a:gd name="connsiteX92" fmla="*/ 3371850 w 3457575"/>
              <a:gd name="connsiteY92" fmla="*/ 1047750 h 2460234"/>
              <a:gd name="connsiteX93" fmla="*/ 3314700 w 3457575"/>
              <a:gd name="connsiteY93" fmla="*/ 1009650 h 2460234"/>
              <a:gd name="connsiteX94" fmla="*/ 3286125 w 3457575"/>
              <a:gd name="connsiteY94" fmla="*/ 990600 h 2460234"/>
              <a:gd name="connsiteX95" fmla="*/ 3257550 w 3457575"/>
              <a:gd name="connsiteY95" fmla="*/ 971550 h 2460234"/>
              <a:gd name="connsiteX96" fmla="*/ 3219450 w 3457575"/>
              <a:gd name="connsiteY96" fmla="*/ 952500 h 2460234"/>
              <a:gd name="connsiteX97" fmla="*/ 3152775 w 3457575"/>
              <a:gd name="connsiteY97" fmla="*/ 933450 h 2460234"/>
              <a:gd name="connsiteX98" fmla="*/ 2971800 w 3457575"/>
              <a:gd name="connsiteY98" fmla="*/ 904875 h 2460234"/>
              <a:gd name="connsiteX99" fmla="*/ 2438400 w 3457575"/>
              <a:gd name="connsiteY99" fmla="*/ 895350 h 2460234"/>
              <a:gd name="connsiteX100" fmla="*/ 2371725 w 3457575"/>
              <a:gd name="connsiteY100" fmla="*/ 876300 h 2460234"/>
              <a:gd name="connsiteX101" fmla="*/ 2314575 w 3457575"/>
              <a:gd name="connsiteY101" fmla="*/ 819150 h 2460234"/>
              <a:gd name="connsiteX102" fmla="*/ 2286000 w 3457575"/>
              <a:gd name="connsiteY102" fmla="*/ 790575 h 2460234"/>
              <a:gd name="connsiteX103" fmla="*/ 2247900 w 3457575"/>
              <a:gd name="connsiteY103" fmla="*/ 733425 h 2460234"/>
              <a:gd name="connsiteX104" fmla="*/ 2228850 w 3457575"/>
              <a:gd name="connsiteY104" fmla="*/ 676275 h 2460234"/>
              <a:gd name="connsiteX105" fmla="*/ 2238375 w 3457575"/>
              <a:gd name="connsiteY105" fmla="*/ 285750 h 2460234"/>
              <a:gd name="connsiteX106" fmla="*/ 2247900 w 3457575"/>
              <a:gd name="connsiteY106" fmla="*/ 257175 h 2460234"/>
              <a:gd name="connsiteX107" fmla="*/ 2209800 w 3457575"/>
              <a:gd name="connsiteY107" fmla="*/ 123825 h 2460234"/>
              <a:gd name="connsiteX108" fmla="*/ 2181225 w 3457575"/>
              <a:gd name="connsiteY108" fmla="*/ 114300 h 2460234"/>
              <a:gd name="connsiteX109" fmla="*/ 2143125 w 3457575"/>
              <a:gd name="connsiteY109" fmla="*/ 76200 h 2460234"/>
              <a:gd name="connsiteX0" fmla="*/ 2143125 w 3457575"/>
              <a:gd name="connsiteY0" fmla="*/ 76200 h 2460234"/>
              <a:gd name="connsiteX1" fmla="*/ 2066925 w 3457575"/>
              <a:gd name="connsiteY1" fmla="*/ 47625 h 2460234"/>
              <a:gd name="connsiteX2" fmla="*/ 1971675 w 3457575"/>
              <a:gd name="connsiteY2" fmla="*/ 38100 h 2460234"/>
              <a:gd name="connsiteX3" fmla="*/ 1847850 w 3457575"/>
              <a:gd name="connsiteY3" fmla="*/ 19050 h 2460234"/>
              <a:gd name="connsiteX4" fmla="*/ 1819275 w 3457575"/>
              <a:gd name="connsiteY4" fmla="*/ 9525 h 2460234"/>
              <a:gd name="connsiteX5" fmla="*/ 1724025 w 3457575"/>
              <a:gd name="connsiteY5" fmla="*/ 0 h 2460234"/>
              <a:gd name="connsiteX6" fmla="*/ 1362075 w 3457575"/>
              <a:gd name="connsiteY6" fmla="*/ 9525 h 2460234"/>
              <a:gd name="connsiteX7" fmla="*/ 1333500 w 3457575"/>
              <a:gd name="connsiteY7" fmla="*/ 19050 h 2460234"/>
              <a:gd name="connsiteX8" fmla="*/ 1304925 w 3457575"/>
              <a:gd name="connsiteY8" fmla="*/ 38100 h 2460234"/>
              <a:gd name="connsiteX9" fmla="*/ 1276350 w 3457575"/>
              <a:gd name="connsiteY9" fmla="*/ 95250 h 2460234"/>
              <a:gd name="connsiteX10" fmla="*/ 1257300 w 3457575"/>
              <a:gd name="connsiteY10" fmla="*/ 123825 h 2460234"/>
              <a:gd name="connsiteX11" fmla="*/ 1238250 w 3457575"/>
              <a:gd name="connsiteY11" fmla="*/ 180975 h 2460234"/>
              <a:gd name="connsiteX12" fmla="*/ 1228725 w 3457575"/>
              <a:gd name="connsiteY12" fmla="*/ 285750 h 2460234"/>
              <a:gd name="connsiteX13" fmla="*/ 1219200 w 3457575"/>
              <a:gd name="connsiteY13" fmla="*/ 314325 h 2460234"/>
              <a:gd name="connsiteX14" fmla="*/ 1209675 w 3457575"/>
              <a:gd name="connsiteY14" fmla="*/ 409575 h 2460234"/>
              <a:gd name="connsiteX15" fmla="*/ 1190625 w 3457575"/>
              <a:gd name="connsiteY15" fmla="*/ 466725 h 2460234"/>
              <a:gd name="connsiteX16" fmla="*/ 1171575 w 3457575"/>
              <a:gd name="connsiteY16" fmla="*/ 533400 h 2460234"/>
              <a:gd name="connsiteX17" fmla="*/ 1152525 w 3457575"/>
              <a:gd name="connsiteY17" fmla="*/ 571500 h 2460234"/>
              <a:gd name="connsiteX18" fmla="*/ 1133475 w 3457575"/>
              <a:gd name="connsiteY18" fmla="*/ 638175 h 2460234"/>
              <a:gd name="connsiteX19" fmla="*/ 1114425 w 3457575"/>
              <a:gd name="connsiteY19" fmla="*/ 666750 h 2460234"/>
              <a:gd name="connsiteX20" fmla="*/ 1095375 w 3457575"/>
              <a:gd name="connsiteY20" fmla="*/ 723900 h 2460234"/>
              <a:gd name="connsiteX21" fmla="*/ 1085850 w 3457575"/>
              <a:gd name="connsiteY21" fmla="*/ 752475 h 2460234"/>
              <a:gd name="connsiteX22" fmla="*/ 1057275 w 3457575"/>
              <a:gd name="connsiteY22" fmla="*/ 809625 h 2460234"/>
              <a:gd name="connsiteX23" fmla="*/ 1038225 w 3457575"/>
              <a:gd name="connsiteY23" fmla="*/ 838200 h 2460234"/>
              <a:gd name="connsiteX24" fmla="*/ 1028700 w 3457575"/>
              <a:gd name="connsiteY24" fmla="*/ 866775 h 2460234"/>
              <a:gd name="connsiteX25" fmla="*/ 990600 w 3457575"/>
              <a:gd name="connsiteY25" fmla="*/ 933450 h 2460234"/>
              <a:gd name="connsiteX26" fmla="*/ 971550 w 3457575"/>
              <a:gd name="connsiteY26" fmla="*/ 1009650 h 2460234"/>
              <a:gd name="connsiteX27" fmla="*/ 962025 w 3457575"/>
              <a:gd name="connsiteY27" fmla="*/ 1381125 h 2460234"/>
              <a:gd name="connsiteX28" fmla="*/ 914400 w 3457575"/>
              <a:gd name="connsiteY28" fmla="*/ 1428750 h 2460234"/>
              <a:gd name="connsiteX29" fmla="*/ 847725 w 3457575"/>
              <a:gd name="connsiteY29" fmla="*/ 1476375 h 2460234"/>
              <a:gd name="connsiteX30" fmla="*/ 790575 w 3457575"/>
              <a:gd name="connsiteY30" fmla="*/ 1514475 h 2460234"/>
              <a:gd name="connsiteX31" fmla="*/ 733425 w 3457575"/>
              <a:gd name="connsiteY31" fmla="*/ 1533525 h 2460234"/>
              <a:gd name="connsiteX32" fmla="*/ 704850 w 3457575"/>
              <a:gd name="connsiteY32" fmla="*/ 1543050 h 2460234"/>
              <a:gd name="connsiteX33" fmla="*/ 666750 w 3457575"/>
              <a:gd name="connsiteY33" fmla="*/ 1552575 h 2460234"/>
              <a:gd name="connsiteX34" fmla="*/ 638175 w 3457575"/>
              <a:gd name="connsiteY34" fmla="*/ 1562100 h 2460234"/>
              <a:gd name="connsiteX35" fmla="*/ 590550 w 3457575"/>
              <a:gd name="connsiteY35" fmla="*/ 1571625 h 2460234"/>
              <a:gd name="connsiteX36" fmla="*/ 561975 w 3457575"/>
              <a:gd name="connsiteY36" fmla="*/ 1581150 h 2460234"/>
              <a:gd name="connsiteX37" fmla="*/ 504825 w 3457575"/>
              <a:gd name="connsiteY37" fmla="*/ 1590675 h 2460234"/>
              <a:gd name="connsiteX38" fmla="*/ 476250 w 3457575"/>
              <a:gd name="connsiteY38" fmla="*/ 1600200 h 2460234"/>
              <a:gd name="connsiteX39" fmla="*/ 352425 w 3457575"/>
              <a:gd name="connsiteY39" fmla="*/ 1619250 h 2460234"/>
              <a:gd name="connsiteX40" fmla="*/ 238125 w 3457575"/>
              <a:gd name="connsiteY40" fmla="*/ 1657350 h 2460234"/>
              <a:gd name="connsiteX41" fmla="*/ 209550 w 3457575"/>
              <a:gd name="connsiteY41" fmla="*/ 1666875 h 2460234"/>
              <a:gd name="connsiteX42" fmla="*/ 152400 w 3457575"/>
              <a:gd name="connsiteY42" fmla="*/ 1695450 h 2460234"/>
              <a:gd name="connsiteX43" fmla="*/ 123825 w 3457575"/>
              <a:gd name="connsiteY43" fmla="*/ 1724025 h 2460234"/>
              <a:gd name="connsiteX44" fmla="*/ 95250 w 3457575"/>
              <a:gd name="connsiteY44" fmla="*/ 1733550 h 2460234"/>
              <a:gd name="connsiteX45" fmla="*/ 66675 w 3457575"/>
              <a:gd name="connsiteY45" fmla="*/ 1752600 h 2460234"/>
              <a:gd name="connsiteX46" fmla="*/ 47625 w 3457575"/>
              <a:gd name="connsiteY46" fmla="*/ 1781175 h 2460234"/>
              <a:gd name="connsiteX47" fmla="*/ 19050 w 3457575"/>
              <a:gd name="connsiteY47" fmla="*/ 1809750 h 2460234"/>
              <a:gd name="connsiteX48" fmla="*/ 9525 w 3457575"/>
              <a:gd name="connsiteY48" fmla="*/ 1885950 h 2460234"/>
              <a:gd name="connsiteX49" fmla="*/ 0 w 3457575"/>
              <a:gd name="connsiteY49" fmla="*/ 1914525 h 2460234"/>
              <a:gd name="connsiteX50" fmla="*/ 19050 w 3457575"/>
              <a:gd name="connsiteY50" fmla="*/ 2100263 h 2460234"/>
              <a:gd name="connsiteX51" fmla="*/ 38100 w 3457575"/>
              <a:gd name="connsiteY51" fmla="*/ 2238375 h 2460234"/>
              <a:gd name="connsiteX52" fmla="*/ 57150 w 3457575"/>
              <a:gd name="connsiteY52" fmla="*/ 2295525 h 2460234"/>
              <a:gd name="connsiteX53" fmla="*/ 66675 w 3457575"/>
              <a:gd name="connsiteY53" fmla="*/ 2324100 h 2460234"/>
              <a:gd name="connsiteX54" fmla="*/ 95250 w 3457575"/>
              <a:gd name="connsiteY54" fmla="*/ 2343150 h 2460234"/>
              <a:gd name="connsiteX55" fmla="*/ 142875 w 3457575"/>
              <a:gd name="connsiteY55" fmla="*/ 2400300 h 2460234"/>
              <a:gd name="connsiteX56" fmla="*/ 266700 w 3457575"/>
              <a:gd name="connsiteY56" fmla="*/ 2428875 h 2460234"/>
              <a:gd name="connsiteX57" fmla="*/ 752475 w 3457575"/>
              <a:gd name="connsiteY57" fmla="*/ 2428875 h 2460234"/>
              <a:gd name="connsiteX58" fmla="*/ 809625 w 3457575"/>
              <a:gd name="connsiteY58" fmla="*/ 2409825 h 2460234"/>
              <a:gd name="connsiteX59" fmla="*/ 838200 w 3457575"/>
              <a:gd name="connsiteY59" fmla="*/ 2400300 h 2460234"/>
              <a:gd name="connsiteX60" fmla="*/ 866775 w 3457575"/>
              <a:gd name="connsiteY60" fmla="*/ 2381250 h 2460234"/>
              <a:gd name="connsiteX61" fmla="*/ 923925 w 3457575"/>
              <a:gd name="connsiteY61" fmla="*/ 2362200 h 2460234"/>
              <a:gd name="connsiteX62" fmla="*/ 981075 w 3457575"/>
              <a:gd name="connsiteY62" fmla="*/ 2324100 h 2460234"/>
              <a:gd name="connsiteX63" fmla="*/ 990600 w 3457575"/>
              <a:gd name="connsiteY63" fmla="*/ 2200275 h 2460234"/>
              <a:gd name="connsiteX64" fmla="*/ 971550 w 3457575"/>
              <a:gd name="connsiteY64" fmla="*/ 2143125 h 2460234"/>
              <a:gd name="connsiteX65" fmla="*/ 981075 w 3457575"/>
              <a:gd name="connsiteY65" fmla="*/ 1990725 h 2460234"/>
              <a:gd name="connsiteX66" fmla="*/ 1000125 w 3457575"/>
              <a:gd name="connsiteY66" fmla="*/ 1924050 h 2460234"/>
              <a:gd name="connsiteX67" fmla="*/ 1038225 w 3457575"/>
              <a:gd name="connsiteY67" fmla="*/ 1866900 h 2460234"/>
              <a:gd name="connsiteX68" fmla="*/ 1114425 w 3457575"/>
              <a:gd name="connsiteY68" fmla="*/ 1752600 h 2460234"/>
              <a:gd name="connsiteX69" fmla="*/ 1133475 w 3457575"/>
              <a:gd name="connsiteY69" fmla="*/ 1724025 h 2460234"/>
              <a:gd name="connsiteX70" fmla="*/ 1152525 w 3457575"/>
              <a:gd name="connsiteY70" fmla="*/ 1695450 h 2460234"/>
              <a:gd name="connsiteX71" fmla="*/ 1181100 w 3457575"/>
              <a:gd name="connsiteY71" fmla="*/ 1676400 h 2460234"/>
              <a:gd name="connsiteX72" fmla="*/ 1209675 w 3457575"/>
              <a:gd name="connsiteY72" fmla="*/ 1647825 h 2460234"/>
              <a:gd name="connsiteX73" fmla="*/ 1390650 w 3457575"/>
              <a:gd name="connsiteY73" fmla="*/ 1581150 h 2460234"/>
              <a:gd name="connsiteX74" fmla="*/ 1419225 w 3457575"/>
              <a:gd name="connsiteY74" fmla="*/ 1571625 h 2460234"/>
              <a:gd name="connsiteX75" fmla="*/ 1447800 w 3457575"/>
              <a:gd name="connsiteY75" fmla="*/ 1562100 h 2460234"/>
              <a:gd name="connsiteX76" fmla="*/ 1581150 w 3457575"/>
              <a:gd name="connsiteY76" fmla="*/ 1552575 h 2460234"/>
              <a:gd name="connsiteX77" fmla="*/ 1719263 w 3457575"/>
              <a:gd name="connsiteY77" fmla="*/ 1552575 h 2460234"/>
              <a:gd name="connsiteX78" fmla="*/ 2486025 w 3457575"/>
              <a:gd name="connsiteY78" fmla="*/ 1566863 h 2460234"/>
              <a:gd name="connsiteX79" fmla="*/ 2562225 w 3457575"/>
              <a:gd name="connsiteY79" fmla="*/ 1562100 h 2460234"/>
              <a:gd name="connsiteX80" fmla="*/ 2676525 w 3457575"/>
              <a:gd name="connsiteY80" fmla="*/ 1571625 h 2460234"/>
              <a:gd name="connsiteX81" fmla="*/ 2743200 w 3457575"/>
              <a:gd name="connsiteY81" fmla="*/ 1581150 h 2460234"/>
              <a:gd name="connsiteX82" fmla="*/ 2771775 w 3457575"/>
              <a:gd name="connsiteY82" fmla="*/ 1590675 h 2460234"/>
              <a:gd name="connsiteX83" fmla="*/ 3314700 w 3457575"/>
              <a:gd name="connsiteY83" fmla="*/ 1590675 h 2460234"/>
              <a:gd name="connsiteX84" fmla="*/ 3371850 w 3457575"/>
              <a:gd name="connsiteY84" fmla="*/ 1562100 h 2460234"/>
              <a:gd name="connsiteX85" fmla="*/ 3419475 w 3457575"/>
              <a:gd name="connsiteY85" fmla="*/ 1514475 h 2460234"/>
              <a:gd name="connsiteX86" fmla="*/ 3429000 w 3457575"/>
              <a:gd name="connsiteY86" fmla="*/ 1485900 h 2460234"/>
              <a:gd name="connsiteX87" fmla="*/ 3448050 w 3457575"/>
              <a:gd name="connsiteY87" fmla="*/ 1457325 h 2460234"/>
              <a:gd name="connsiteX88" fmla="*/ 3457575 w 3457575"/>
              <a:gd name="connsiteY88" fmla="*/ 1419225 h 2460234"/>
              <a:gd name="connsiteX89" fmla="*/ 3448050 w 3457575"/>
              <a:gd name="connsiteY89" fmla="*/ 1152525 h 2460234"/>
              <a:gd name="connsiteX90" fmla="*/ 3429000 w 3457575"/>
              <a:gd name="connsiteY90" fmla="*/ 1095375 h 2460234"/>
              <a:gd name="connsiteX91" fmla="*/ 3371850 w 3457575"/>
              <a:gd name="connsiteY91" fmla="*/ 1047750 h 2460234"/>
              <a:gd name="connsiteX92" fmla="*/ 3314700 w 3457575"/>
              <a:gd name="connsiteY92" fmla="*/ 1009650 h 2460234"/>
              <a:gd name="connsiteX93" fmla="*/ 3286125 w 3457575"/>
              <a:gd name="connsiteY93" fmla="*/ 990600 h 2460234"/>
              <a:gd name="connsiteX94" fmla="*/ 3257550 w 3457575"/>
              <a:gd name="connsiteY94" fmla="*/ 971550 h 2460234"/>
              <a:gd name="connsiteX95" fmla="*/ 3219450 w 3457575"/>
              <a:gd name="connsiteY95" fmla="*/ 952500 h 2460234"/>
              <a:gd name="connsiteX96" fmla="*/ 3152775 w 3457575"/>
              <a:gd name="connsiteY96" fmla="*/ 933450 h 2460234"/>
              <a:gd name="connsiteX97" fmla="*/ 2971800 w 3457575"/>
              <a:gd name="connsiteY97" fmla="*/ 904875 h 2460234"/>
              <a:gd name="connsiteX98" fmla="*/ 2438400 w 3457575"/>
              <a:gd name="connsiteY98" fmla="*/ 895350 h 2460234"/>
              <a:gd name="connsiteX99" fmla="*/ 2371725 w 3457575"/>
              <a:gd name="connsiteY99" fmla="*/ 876300 h 2460234"/>
              <a:gd name="connsiteX100" fmla="*/ 2314575 w 3457575"/>
              <a:gd name="connsiteY100" fmla="*/ 819150 h 2460234"/>
              <a:gd name="connsiteX101" fmla="*/ 2286000 w 3457575"/>
              <a:gd name="connsiteY101" fmla="*/ 790575 h 2460234"/>
              <a:gd name="connsiteX102" fmla="*/ 2247900 w 3457575"/>
              <a:gd name="connsiteY102" fmla="*/ 733425 h 2460234"/>
              <a:gd name="connsiteX103" fmla="*/ 2228850 w 3457575"/>
              <a:gd name="connsiteY103" fmla="*/ 676275 h 2460234"/>
              <a:gd name="connsiteX104" fmla="*/ 2238375 w 3457575"/>
              <a:gd name="connsiteY104" fmla="*/ 285750 h 2460234"/>
              <a:gd name="connsiteX105" fmla="*/ 2247900 w 3457575"/>
              <a:gd name="connsiteY105" fmla="*/ 257175 h 2460234"/>
              <a:gd name="connsiteX106" fmla="*/ 2209800 w 3457575"/>
              <a:gd name="connsiteY106" fmla="*/ 123825 h 2460234"/>
              <a:gd name="connsiteX107" fmla="*/ 2181225 w 3457575"/>
              <a:gd name="connsiteY107" fmla="*/ 114300 h 2460234"/>
              <a:gd name="connsiteX108" fmla="*/ 2143125 w 3457575"/>
              <a:gd name="connsiteY108" fmla="*/ 76200 h 2460234"/>
              <a:gd name="connsiteX0" fmla="*/ 2143125 w 3457575"/>
              <a:gd name="connsiteY0" fmla="*/ 76200 h 2466181"/>
              <a:gd name="connsiteX1" fmla="*/ 2066925 w 3457575"/>
              <a:gd name="connsiteY1" fmla="*/ 47625 h 2466181"/>
              <a:gd name="connsiteX2" fmla="*/ 1971675 w 3457575"/>
              <a:gd name="connsiteY2" fmla="*/ 38100 h 2466181"/>
              <a:gd name="connsiteX3" fmla="*/ 1847850 w 3457575"/>
              <a:gd name="connsiteY3" fmla="*/ 19050 h 2466181"/>
              <a:gd name="connsiteX4" fmla="*/ 1819275 w 3457575"/>
              <a:gd name="connsiteY4" fmla="*/ 9525 h 2466181"/>
              <a:gd name="connsiteX5" fmla="*/ 1724025 w 3457575"/>
              <a:gd name="connsiteY5" fmla="*/ 0 h 2466181"/>
              <a:gd name="connsiteX6" fmla="*/ 1362075 w 3457575"/>
              <a:gd name="connsiteY6" fmla="*/ 9525 h 2466181"/>
              <a:gd name="connsiteX7" fmla="*/ 1333500 w 3457575"/>
              <a:gd name="connsiteY7" fmla="*/ 19050 h 2466181"/>
              <a:gd name="connsiteX8" fmla="*/ 1304925 w 3457575"/>
              <a:gd name="connsiteY8" fmla="*/ 38100 h 2466181"/>
              <a:gd name="connsiteX9" fmla="*/ 1276350 w 3457575"/>
              <a:gd name="connsiteY9" fmla="*/ 95250 h 2466181"/>
              <a:gd name="connsiteX10" fmla="*/ 1257300 w 3457575"/>
              <a:gd name="connsiteY10" fmla="*/ 123825 h 2466181"/>
              <a:gd name="connsiteX11" fmla="*/ 1238250 w 3457575"/>
              <a:gd name="connsiteY11" fmla="*/ 180975 h 2466181"/>
              <a:gd name="connsiteX12" fmla="*/ 1228725 w 3457575"/>
              <a:gd name="connsiteY12" fmla="*/ 285750 h 2466181"/>
              <a:gd name="connsiteX13" fmla="*/ 1219200 w 3457575"/>
              <a:gd name="connsiteY13" fmla="*/ 314325 h 2466181"/>
              <a:gd name="connsiteX14" fmla="*/ 1209675 w 3457575"/>
              <a:gd name="connsiteY14" fmla="*/ 409575 h 2466181"/>
              <a:gd name="connsiteX15" fmla="*/ 1190625 w 3457575"/>
              <a:gd name="connsiteY15" fmla="*/ 466725 h 2466181"/>
              <a:gd name="connsiteX16" fmla="*/ 1171575 w 3457575"/>
              <a:gd name="connsiteY16" fmla="*/ 533400 h 2466181"/>
              <a:gd name="connsiteX17" fmla="*/ 1152525 w 3457575"/>
              <a:gd name="connsiteY17" fmla="*/ 571500 h 2466181"/>
              <a:gd name="connsiteX18" fmla="*/ 1133475 w 3457575"/>
              <a:gd name="connsiteY18" fmla="*/ 638175 h 2466181"/>
              <a:gd name="connsiteX19" fmla="*/ 1114425 w 3457575"/>
              <a:gd name="connsiteY19" fmla="*/ 666750 h 2466181"/>
              <a:gd name="connsiteX20" fmla="*/ 1095375 w 3457575"/>
              <a:gd name="connsiteY20" fmla="*/ 723900 h 2466181"/>
              <a:gd name="connsiteX21" fmla="*/ 1085850 w 3457575"/>
              <a:gd name="connsiteY21" fmla="*/ 752475 h 2466181"/>
              <a:gd name="connsiteX22" fmla="*/ 1057275 w 3457575"/>
              <a:gd name="connsiteY22" fmla="*/ 809625 h 2466181"/>
              <a:gd name="connsiteX23" fmla="*/ 1038225 w 3457575"/>
              <a:gd name="connsiteY23" fmla="*/ 838200 h 2466181"/>
              <a:gd name="connsiteX24" fmla="*/ 1028700 w 3457575"/>
              <a:gd name="connsiteY24" fmla="*/ 866775 h 2466181"/>
              <a:gd name="connsiteX25" fmla="*/ 990600 w 3457575"/>
              <a:gd name="connsiteY25" fmla="*/ 933450 h 2466181"/>
              <a:gd name="connsiteX26" fmla="*/ 971550 w 3457575"/>
              <a:gd name="connsiteY26" fmla="*/ 1009650 h 2466181"/>
              <a:gd name="connsiteX27" fmla="*/ 962025 w 3457575"/>
              <a:gd name="connsiteY27" fmla="*/ 1381125 h 2466181"/>
              <a:gd name="connsiteX28" fmla="*/ 914400 w 3457575"/>
              <a:gd name="connsiteY28" fmla="*/ 1428750 h 2466181"/>
              <a:gd name="connsiteX29" fmla="*/ 847725 w 3457575"/>
              <a:gd name="connsiteY29" fmla="*/ 1476375 h 2466181"/>
              <a:gd name="connsiteX30" fmla="*/ 790575 w 3457575"/>
              <a:gd name="connsiteY30" fmla="*/ 1514475 h 2466181"/>
              <a:gd name="connsiteX31" fmla="*/ 733425 w 3457575"/>
              <a:gd name="connsiteY31" fmla="*/ 1533525 h 2466181"/>
              <a:gd name="connsiteX32" fmla="*/ 704850 w 3457575"/>
              <a:gd name="connsiteY32" fmla="*/ 1543050 h 2466181"/>
              <a:gd name="connsiteX33" fmla="*/ 666750 w 3457575"/>
              <a:gd name="connsiteY33" fmla="*/ 1552575 h 2466181"/>
              <a:gd name="connsiteX34" fmla="*/ 638175 w 3457575"/>
              <a:gd name="connsiteY34" fmla="*/ 1562100 h 2466181"/>
              <a:gd name="connsiteX35" fmla="*/ 590550 w 3457575"/>
              <a:gd name="connsiteY35" fmla="*/ 1571625 h 2466181"/>
              <a:gd name="connsiteX36" fmla="*/ 561975 w 3457575"/>
              <a:gd name="connsiteY36" fmla="*/ 1581150 h 2466181"/>
              <a:gd name="connsiteX37" fmla="*/ 504825 w 3457575"/>
              <a:gd name="connsiteY37" fmla="*/ 1590675 h 2466181"/>
              <a:gd name="connsiteX38" fmla="*/ 476250 w 3457575"/>
              <a:gd name="connsiteY38" fmla="*/ 1600200 h 2466181"/>
              <a:gd name="connsiteX39" fmla="*/ 352425 w 3457575"/>
              <a:gd name="connsiteY39" fmla="*/ 1619250 h 2466181"/>
              <a:gd name="connsiteX40" fmla="*/ 238125 w 3457575"/>
              <a:gd name="connsiteY40" fmla="*/ 1657350 h 2466181"/>
              <a:gd name="connsiteX41" fmla="*/ 209550 w 3457575"/>
              <a:gd name="connsiteY41" fmla="*/ 1666875 h 2466181"/>
              <a:gd name="connsiteX42" fmla="*/ 152400 w 3457575"/>
              <a:gd name="connsiteY42" fmla="*/ 1695450 h 2466181"/>
              <a:gd name="connsiteX43" fmla="*/ 123825 w 3457575"/>
              <a:gd name="connsiteY43" fmla="*/ 1724025 h 2466181"/>
              <a:gd name="connsiteX44" fmla="*/ 95250 w 3457575"/>
              <a:gd name="connsiteY44" fmla="*/ 1733550 h 2466181"/>
              <a:gd name="connsiteX45" fmla="*/ 66675 w 3457575"/>
              <a:gd name="connsiteY45" fmla="*/ 1752600 h 2466181"/>
              <a:gd name="connsiteX46" fmla="*/ 47625 w 3457575"/>
              <a:gd name="connsiteY46" fmla="*/ 1781175 h 2466181"/>
              <a:gd name="connsiteX47" fmla="*/ 19050 w 3457575"/>
              <a:gd name="connsiteY47" fmla="*/ 1809750 h 2466181"/>
              <a:gd name="connsiteX48" fmla="*/ 9525 w 3457575"/>
              <a:gd name="connsiteY48" fmla="*/ 1885950 h 2466181"/>
              <a:gd name="connsiteX49" fmla="*/ 0 w 3457575"/>
              <a:gd name="connsiteY49" fmla="*/ 1914525 h 2466181"/>
              <a:gd name="connsiteX50" fmla="*/ 19050 w 3457575"/>
              <a:gd name="connsiteY50" fmla="*/ 2100263 h 2466181"/>
              <a:gd name="connsiteX51" fmla="*/ 38100 w 3457575"/>
              <a:gd name="connsiteY51" fmla="*/ 2238375 h 2466181"/>
              <a:gd name="connsiteX52" fmla="*/ 57150 w 3457575"/>
              <a:gd name="connsiteY52" fmla="*/ 2295525 h 2466181"/>
              <a:gd name="connsiteX53" fmla="*/ 66675 w 3457575"/>
              <a:gd name="connsiteY53" fmla="*/ 2324100 h 2466181"/>
              <a:gd name="connsiteX54" fmla="*/ 95250 w 3457575"/>
              <a:gd name="connsiteY54" fmla="*/ 2343150 h 2466181"/>
              <a:gd name="connsiteX55" fmla="*/ 142875 w 3457575"/>
              <a:gd name="connsiteY55" fmla="*/ 2400300 h 2466181"/>
              <a:gd name="connsiteX56" fmla="*/ 261938 w 3457575"/>
              <a:gd name="connsiteY56" fmla="*/ 2443162 h 2466181"/>
              <a:gd name="connsiteX57" fmla="*/ 752475 w 3457575"/>
              <a:gd name="connsiteY57" fmla="*/ 2428875 h 2466181"/>
              <a:gd name="connsiteX58" fmla="*/ 809625 w 3457575"/>
              <a:gd name="connsiteY58" fmla="*/ 2409825 h 2466181"/>
              <a:gd name="connsiteX59" fmla="*/ 838200 w 3457575"/>
              <a:gd name="connsiteY59" fmla="*/ 2400300 h 2466181"/>
              <a:gd name="connsiteX60" fmla="*/ 866775 w 3457575"/>
              <a:gd name="connsiteY60" fmla="*/ 2381250 h 2466181"/>
              <a:gd name="connsiteX61" fmla="*/ 923925 w 3457575"/>
              <a:gd name="connsiteY61" fmla="*/ 2362200 h 2466181"/>
              <a:gd name="connsiteX62" fmla="*/ 981075 w 3457575"/>
              <a:gd name="connsiteY62" fmla="*/ 2324100 h 2466181"/>
              <a:gd name="connsiteX63" fmla="*/ 990600 w 3457575"/>
              <a:gd name="connsiteY63" fmla="*/ 2200275 h 2466181"/>
              <a:gd name="connsiteX64" fmla="*/ 971550 w 3457575"/>
              <a:gd name="connsiteY64" fmla="*/ 2143125 h 2466181"/>
              <a:gd name="connsiteX65" fmla="*/ 981075 w 3457575"/>
              <a:gd name="connsiteY65" fmla="*/ 1990725 h 2466181"/>
              <a:gd name="connsiteX66" fmla="*/ 1000125 w 3457575"/>
              <a:gd name="connsiteY66" fmla="*/ 1924050 h 2466181"/>
              <a:gd name="connsiteX67" fmla="*/ 1038225 w 3457575"/>
              <a:gd name="connsiteY67" fmla="*/ 1866900 h 2466181"/>
              <a:gd name="connsiteX68" fmla="*/ 1114425 w 3457575"/>
              <a:gd name="connsiteY68" fmla="*/ 1752600 h 2466181"/>
              <a:gd name="connsiteX69" fmla="*/ 1133475 w 3457575"/>
              <a:gd name="connsiteY69" fmla="*/ 1724025 h 2466181"/>
              <a:gd name="connsiteX70" fmla="*/ 1152525 w 3457575"/>
              <a:gd name="connsiteY70" fmla="*/ 1695450 h 2466181"/>
              <a:gd name="connsiteX71" fmla="*/ 1181100 w 3457575"/>
              <a:gd name="connsiteY71" fmla="*/ 1676400 h 2466181"/>
              <a:gd name="connsiteX72" fmla="*/ 1209675 w 3457575"/>
              <a:gd name="connsiteY72" fmla="*/ 1647825 h 2466181"/>
              <a:gd name="connsiteX73" fmla="*/ 1390650 w 3457575"/>
              <a:gd name="connsiteY73" fmla="*/ 1581150 h 2466181"/>
              <a:gd name="connsiteX74" fmla="*/ 1419225 w 3457575"/>
              <a:gd name="connsiteY74" fmla="*/ 1571625 h 2466181"/>
              <a:gd name="connsiteX75" fmla="*/ 1447800 w 3457575"/>
              <a:gd name="connsiteY75" fmla="*/ 1562100 h 2466181"/>
              <a:gd name="connsiteX76" fmla="*/ 1581150 w 3457575"/>
              <a:gd name="connsiteY76" fmla="*/ 1552575 h 2466181"/>
              <a:gd name="connsiteX77" fmla="*/ 1719263 w 3457575"/>
              <a:gd name="connsiteY77" fmla="*/ 1552575 h 2466181"/>
              <a:gd name="connsiteX78" fmla="*/ 2486025 w 3457575"/>
              <a:gd name="connsiteY78" fmla="*/ 1566863 h 2466181"/>
              <a:gd name="connsiteX79" fmla="*/ 2562225 w 3457575"/>
              <a:gd name="connsiteY79" fmla="*/ 1562100 h 2466181"/>
              <a:gd name="connsiteX80" fmla="*/ 2676525 w 3457575"/>
              <a:gd name="connsiteY80" fmla="*/ 1571625 h 2466181"/>
              <a:gd name="connsiteX81" fmla="*/ 2743200 w 3457575"/>
              <a:gd name="connsiteY81" fmla="*/ 1581150 h 2466181"/>
              <a:gd name="connsiteX82" fmla="*/ 2771775 w 3457575"/>
              <a:gd name="connsiteY82" fmla="*/ 1590675 h 2466181"/>
              <a:gd name="connsiteX83" fmla="*/ 3314700 w 3457575"/>
              <a:gd name="connsiteY83" fmla="*/ 1590675 h 2466181"/>
              <a:gd name="connsiteX84" fmla="*/ 3371850 w 3457575"/>
              <a:gd name="connsiteY84" fmla="*/ 1562100 h 2466181"/>
              <a:gd name="connsiteX85" fmla="*/ 3419475 w 3457575"/>
              <a:gd name="connsiteY85" fmla="*/ 1514475 h 2466181"/>
              <a:gd name="connsiteX86" fmla="*/ 3429000 w 3457575"/>
              <a:gd name="connsiteY86" fmla="*/ 1485900 h 2466181"/>
              <a:gd name="connsiteX87" fmla="*/ 3448050 w 3457575"/>
              <a:gd name="connsiteY87" fmla="*/ 1457325 h 2466181"/>
              <a:gd name="connsiteX88" fmla="*/ 3457575 w 3457575"/>
              <a:gd name="connsiteY88" fmla="*/ 1419225 h 2466181"/>
              <a:gd name="connsiteX89" fmla="*/ 3448050 w 3457575"/>
              <a:gd name="connsiteY89" fmla="*/ 1152525 h 2466181"/>
              <a:gd name="connsiteX90" fmla="*/ 3429000 w 3457575"/>
              <a:gd name="connsiteY90" fmla="*/ 1095375 h 2466181"/>
              <a:gd name="connsiteX91" fmla="*/ 3371850 w 3457575"/>
              <a:gd name="connsiteY91" fmla="*/ 1047750 h 2466181"/>
              <a:gd name="connsiteX92" fmla="*/ 3314700 w 3457575"/>
              <a:gd name="connsiteY92" fmla="*/ 1009650 h 2466181"/>
              <a:gd name="connsiteX93" fmla="*/ 3286125 w 3457575"/>
              <a:gd name="connsiteY93" fmla="*/ 990600 h 2466181"/>
              <a:gd name="connsiteX94" fmla="*/ 3257550 w 3457575"/>
              <a:gd name="connsiteY94" fmla="*/ 971550 h 2466181"/>
              <a:gd name="connsiteX95" fmla="*/ 3219450 w 3457575"/>
              <a:gd name="connsiteY95" fmla="*/ 952500 h 2466181"/>
              <a:gd name="connsiteX96" fmla="*/ 3152775 w 3457575"/>
              <a:gd name="connsiteY96" fmla="*/ 933450 h 2466181"/>
              <a:gd name="connsiteX97" fmla="*/ 2971800 w 3457575"/>
              <a:gd name="connsiteY97" fmla="*/ 904875 h 2466181"/>
              <a:gd name="connsiteX98" fmla="*/ 2438400 w 3457575"/>
              <a:gd name="connsiteY98" fmla="*/ 895350 h 2466181"/>
              <a:gd name="connsiteX99" fmla="*/ 2371725 w 3457575"/>
              <a:gd name="connsiteY99" fmla="*/ 876300 h 2466181"/>
              <a:gd name="connsiteX100" fmla="*/ 2314575 w 3457575"/>
              <a:gd name="connsiteY100" fmla="*/ 819150 h 2466181"/>
              <a:gd name="connsiteX101" fmla="*/ 2286000 w 3457575"/>
              <a:gd name="connsiteY101" fmla="*/ 790575 h 2466181"/>
              <a:gd name="connsiteX102" fmla="*/ 2247900 w 3457575"/>
              <a:gd name="connsiteY102" fmla="*/ 733425 h 2466181"/>
              <a:gd name="connsiteX103" fmla="*/ 2228850 w 3457575"/>
              <a:gd name="connsiteY103" fmla="*/ 676275 h 2466181"/>
              <a:gd name="connsiteX104" fmla="*/ 2238375 w 3457575"/>
              <a:gd name="connsiteY104" fmla="*/ 285750 h 2466181"/>
              <a:gd name="connsiteX105" fmla="*/ 2247900 w 3457575"/>
              <a:gd name="connsiteY105" fmla="*/ 257175 h 2466181"/>
              <a:gd name="connsiteX106" fmla="*/ 2209800 w 3457575"/>
              <a:gd name="connsiteY106" fmla="*/ 123825 h 2466181"/>
              <a:gd name="connsiteX107" fmla="*/ 2181225 w 3457575"/>
              <a:gd name="connsiteY107" fmla="*/ 114300 h 2466181"/>
              <a:gd name="connsiteX108" fmla="*/ 2143125 w 3457575"/>
              <a:gd name="connsiteY108" fmla="*/ 76200 h 2466181"/>
              <a:gd name="connsiteX0" fmla="*/ 2143125 w 3457575"/>
              <a:gd name="connsiteY0" fmla="*/ 76200 h 2455740"/>
              <a:gd name="connsiteX1" fmla="*/ 2066925 w 3457575"/>
              <a:gd name="connsiteY1" fmla="*/ 47625 h 2455740"/>
              <a:gd name="connsiteX2" fmla="*/ 1971675 w 3457575"/>
              <a:gd name="connsiteY2" fmla="*/ 38100 h 2455740"/>
              <a:gd name="connsiteX3" fmla="*/ 1847850 w 3457575"/>
              <a:gd name="connsiteY3" fmla="*/ 19050 h 2455740"/>
              <a:gd name="connsiteX4" fmla="*/ 1819275 w 3457575"/>
              <a:gd name="connsiteY4" fmla="*/ 9525 h 2455740"/>
              <a:gd name="connsiteX5" fmla="*/ 1724025 w 3457575"/>
              <a:gd name="connsiteY5" fmla="*/ 0 h 2455740"/>
              <a:gd name="connsiteX6" fmla="*/ 1362075 w 3457575"/>
              <a:gd name="connsiteY6" fmla="*/ 9525 h 2455740"/>
              <a:gd name="connsiteX7" fmla="*/ 1333500 w 3457575"/>
              <a:gd name="connsiteY7" fmla="*/ 19050 h 2455740"/>
              <a:gd name="connsiteX8" fmla="*/ 1304925 w 3457575"/>
              <a:gd name="connsiteY8" fmla="*/ 38100 h 2455740"/>
              <a:gd name="connsiteX9" fmla="*/ 1276350 w 3457575"/>
              <a:gd name="connsiteY9" fmla="*/ 95250 h 2455740"/>
              <a:gd name="connsiteX10" fmla="*/ 1257300 w 3457575"/>
              <a:gd name="connsiteY10" fmla="*/ 123825 h 2455740"/>
              <a:gd name="connsiteX11" fmla="*/ 1238250 w 3457575"/>
              <a:gd name="connsiteY11" fmla="*/ 180975 h 2455740"/>
              <a:gd name="connsiteX12" fmla="*/ 1228725 w 3457575"/>
              <a:gd name="connsiteY12" fmla="*/ 285750 h 2455740"/>
              <a:gd name="connsiteX13" fmla="*/ 1219200 w 3457575"/>
              <a:gd name="connsiteY13" fmla="*/ 314325 h 2455740"/>
              <a:gd name="connsiteX14" fmla="*/ 1209675 w 3457575"/>
              <a:gd name="connsiteY14" fmla="*/ 409575 h 2455740"/>
              <a:gd name="connsiteX15" fmla="*/ 1190625 w 3457575"/>
              <a:gd name="connsiteY15" fmla="*/ 466725 h 2455740"/>
              <a:gd name="connsiteX16" fmla="*/ 1171575 w 3457575"/>
              <a:gd name="connsiteY16" fmla="*/ 533400 h 2455740"/>
              <a:gd name="connsiteX17" fmla="*/ 1152525 w 3457575"/>
              <a:gd name="connsiteY17" fmla="*/ 571500 h 2455740"/>
              <a:gd name="connsiteX18" fmla="*/ 1133475 w 3457575"/>
              <a:gd name="connsiteY18" fmla="*/ 638175 h 2455740"/>
              <a:gd name="connsiteX19" fmla="*/ 1114425 w 3457575"/>
              <a:gd name="connsiteY19" fmla="*/ 666750 h 2455740"/>
              <a:gd name="connsiteX20" fmla="*/ 1095375 w 3457575"/>
              <a:gd name="connsiteY20" fmla="*/ 723900 h 2455740"/>
              <a:gd name="connsiteX21" fmla="*/ 1085850 w 3457575"/>
              <a:gd name="connsiteY21" fmla="*/ 752475 h 2455740"/>
              <a:gd name="connsiteX22" fmla="*/ 1057275 w 3457575"/>
              <a:gd name="connsiteY22" fmla="*/ 809625 h 2455740"/>
              <a:gd name="connsiteX23" fmla="*/ 1038225 w 3457575"/>
              <a:gd name="connsiteY23" fmla="*/ 838200 h 2455740"/>
              <a:gd name="connsiteX24" fmla="*/ 1028700 w 3457575"/>
              <a:gd name="connsiteY24" fmla="*/ 866775 h 2455740"/>
              <a:gd name="connsiteX25" fmla="*/ 990600 w 3457575"/>
              <a:gd name="connsiteY25" fmla="*/ 933450 h 2455740"/>
              <a:gd name="connsiteX26" fmla="*/ 971550 w 3457575"/>
              <a:gd name="connsiteY26" fmla="*/ 1009650 h 2455740"/>
              <a:gd name="connsiteX27" fmla="*/ 962025 w 3457575"/>
              <a:gd name="connsiteY27" fmla="*/ 1381125 h 2455740"/>
              <a:gd name="connsiteX28" fmla="*/ 914400 w 3457575"/>
              <a:gd name="connsiteY28" fmla="*/ 1428750 h 2455740"/>
              <a:gd name="connsiteX29" fmla="*/ 847725 w 3457575"/>
              <a:gd name="connsiteY29" fmla="*/ 1476375 h 2455740"/>
              <a:gd name="connsiteX30" fmla="*/ 790575 w 3457575"/>
              <a:gd name="connsiteY30" fmla="*/ 1514475 h 2455740"/>
              <a:gd name="connsiteX31" fmla="*/ 733425 w 3457575"/>
              <a:gd name="connsiteY31" fmla="*/ 1533525 h 2455740"/>
              <a:gd name="connsiteX32" fmla="*/ 704850 w 3457575"/>
              <a:gd name="connsiteY32" fmla="*/ 1543050 h 2455740"/>
              <a:gd name="connsiteX33" fmla="*/ 666750 w 3457575"/>
              <a:gd name="connsiteY33" fmla="*/ 1552575 h 2455740"/>
              <a:gd name="connsiteX34" fmla="*/ 638175 w 3457575"/>
              <a:gd name="connsiteY34" fmla="*/ 1562100 h 2455740"/>
              <a:gd name="connsiteX35" fmla="*/ 590550 w 3457575"/>
              <a:gd name="connsiteY35" fmla="*/ 1571625 h 2455740"/>
              <a:gd name="connsiteX36" fmla="*/ 561975 w 3457575"/>
              <a:gd name="connsiteY36" fmla="*/ 1581150 h 2455740"/>
              <a:gd name="connsiteX37" fmla="*/ 504825 w 3457575"/>
              <a:gd name="connsiteY37" fmla="*/ 1590675 h 2455740"/>
              <a:gd name="connsiteX38" fmla="*/ 476250 w 3457575"/>
              <a:gd name="connsiteY38" fmla="*/ 1600200 h 2455740"/>
              <a:gd name="connsiteX39" fmla="*/ 352425 w 3457575"/>
              <a:gd name="connsiteY39" fmla="*/ 1619250 h 2455740"/>
              <a:gd name="connsiteX40" fmla="*/ 238125 w 3457575"/>
              <a:gd name="connsiteY40" fmla="*/ 1657350 h 2455740"/>
              <a:gd name="connsiteX41" fmla="*/ 209550 w 3457575"/>
              <a:gd name="connsiteY41" fmla="*/ 1666875 h 2455740"/>
              <a:gd name="connsiteX42" fmla="*/ 152400 w 3457575"/>
              <a:gd name="connsiteY42" fmla="*/ 1695450 h 2455740"/>
              <a:gd name="connsiteX43" fmla="*/ 123825 w 3457575"/>
              <a:gd name="connsiteY43" fmla="*/ 1724025 h 2455740"/>
              <a:gd name="connsiteX44" fmla="*/ 95250 w 3457575"/>
              <a:gd name="connsiteY44" fmla="*/ 1733550 h 2455740"/>
              <a:gd name="connsiteX45" fmla="*/ 66675 w 3457575"/>
              <a:gd name="connsiteY45" fmla="*/ 1752600 h 2455740"/>
              <a:gd name="connsiteX46" fmla="*/ 47625 w 3457575"/>
              <a:gd name="connsiteY46" fmla="*/ 1781175 h 2455740"/>
              <a:gd name="connsiteX47" fmla="*/ 19050 w 3457575"/>
              <a:gd name="connsiteY47" fmla="*/ 1809750 h 2455740"/>
              <a:gd name="connsiteX48" fmla="*/ 9525 w 3457575"/>
              <a:gd name="connsiteY48" fmla="*/ 1885950 h 2455740"/>
              <a:gd name="connsiteX49" fmla="*/ 0 w 3457575"/>
              <a:gd name="connsiteY49" fmla="*/ 1914525 h 2455740"/>
              <a:gd name="connsiteX50" fmla="*/ 19050 w 3457575"/>
              <a:gd name="connsiteY50" fmla="*/ 2100263 h 2455740"/>
              <a:gd name="connsiteX51" fmla="*/ 38100 w 3457575"/>
              <a:gd name="connsiteY51" fmla="*/ 2238375 h 2455740"/>
              <a:gd name="connsiteX52" fmla="*/ 57150 w 3457575"/>
              <a:gd name="connsiteY52" fmla="*/ 2295525 h 2455740"/>
              <a:gd name="connsiteX53" fmla="*/ 66675 w 3457575"/>
              <a:gd name="connsiteY53" fmla="*/ 2324100 h 2455740"/>
              <a:gd name="connsiteX54" fmla="*/ 95250 w 3457575"/>
              <a:gd name="connsiteY54" fmla="*/ 2343150 h 2455740"/>
              <a:gd name="connsiteX55" fmla="*/ 142875 w 3457575"/>
              <a:gd name="connsiteY55" fmla="*/ 2400300 h 2455740"/>
              <a:gd name="connsiteX56" fmla="*/ 261938 w 3457575"/>
              <a:gd name="connsiteY56" fmla="*/ 2443162 h 2455740"/>
              <a:gd name="connsiteX57" fmla="*/ 752475 w 3457575"/>
              <a:gd name="connsiteY57" fmla="*/ 2428875 h 2455740"/>
              <a:gd name="connsiteX58" fmla="*/ 809625 w 3457575"/>
              <a:gd name="connsiteY58" fmla="*/ 2409825 h 2455740"/>
              <a:gd name="connsiteX59" fmla="*/ 838200 w 3457575"/>
              <a:gd name="connsiteY59" fmla="*/ 2400300 h 2455740"/>
              <a:gd name="connsiteX60" fmla="*/ 866775 w 3457575"/>
              <a:gd name="connsiteY60" fmla="*/ 2381250 h 2455740"/>
              <a:gd name="connsiteX61" fmla="*/ 923925 w 3457575"/>
              <a:gd name="connsiteY61" fmla="*/ 2362200 h 2455740"/>
              <a:gd name="connsiteX62" fmla="*/ 981075 w 3457575"/>
              <a:gd name="connsiteY62" fmla="*/ 2324100 h 2455740"/>
              <a:gd name="connsiteX63" fmla="*/ 990600 w 3457575"/>
              <a:gd name="connsiteY63" fmla="*/ 2200275 h 2455740"/>
              <a:gd name="connsiteX64" fmla="*/ 971550 w 3457575"/>
              <a:gd name="connsiteY64" fmla="*/ 2143125 h 2455740"/>
              <a:gd name="connsiteX65" fmla="*/ 981075 w 3457575"/>
              <a:gd name="connsiteY65" fmla="*/ 1990725 h 2455740"/>
              <a:gd name="connsiteX66" fmla="*/ 1000125 w 3457575"/>
              <a:gd name="connsiteY66" fmla="*/ 1924050 h 2455740"/>
              <a:gd name="connsiteX67" fmla="*/ 1038225 w 3457575"/>
              <a:gd name="connsiteY67" fmla="*/ 1866900 h 2455740"/>
              <a:gd name="connsiteX68" fmla="*/ 1114425 w 3457575"/>
              <a:gd name="connsiteY68" fmla="*/ 1752600 h 2455740"/>
              <a:gd name="connsiteX69" fmla="*/ 1133475 w 3457575"/>
              <a:gd name="connsiteY69" fmla="*/ 1724025 h 2455740"/>
              <a:gd name="connsiteX70" fmla="*/ 1152525 w 3457575"/>
              <a:gd name="connsiteY70" fmla="*/ 1695450 h 2455740"/>
              <a:gd name="connsiteX71" fmla="*/ 1181100 w 3457575"/>
              <a:gd name="connsiteY71" fmla="*/ 1676400 h 2455740"/>
              <a:gd name="connsiteX72" fmla="*/ 1209675 w 3457575"/>
              <a:gd name="connsiteY72" fmla="*/ 1647825 h 2455740"/>
              <a:gd name="connsiteX73" fmla="*/ 1390650 w 3457575"/>
              <a:gd name="connsiteY73" fmla="*/ 1581150 h 2455740"/>
              <a:gd name="connsiteX74" fmla="*/ 1419225 w 3457575"/>
              <a:gd name="connsiteY74" fmla="*/ 1571625 h 2455740"/>
              <a:gd name="connsiteX75" fmla="*/ 1447800 w 3457575"/>
              <a:gd name="connsiteY75" fmla="*/ 1562100 h 2455740"/>
              <a:gd name="connsiteX76" fmla="*/ 1581150 w 3457575"/>
              <a:gd name="connsiteY76" fmla="*/ 1552575 h 2455740"/>
              <a:gd name="connsiteX77" fmla="*/ 1719263 w 3457575"/>
              <a:gd name="connsiteY77" fmla="*/ 1552575 h 2455740"/>
              <a:gd name="connsiteX78" fmla="*/ 2486025 w 3457575"/>
              <a:gd name="connsiteY78" fmla="*/ 1566863 h 2455740"/>
              <a:gd name="connsiteX79" fmla="*/ 2562225 w 3457575"/>
              <a:gd name="connsiteY79" fmla="*/ 1562100 h 2455740"/>
              <a:gd name="connsiteX80" fmla="*/ 2676525 w 3457575"/>
              <a:gd name="connsiteY80" fmla="*/ 1571625 h 2455740"/>
              <a:gd name="connsiteX81" fmla="*/ 2743200 w 3457575"/>
              <a:gd name="connsiteY81" fmla="*/ 1581150 h 2455740"/>
              <a:gd name="connsiteX82" fmla="*/ 2771775 w 3457575"/>
              <a:gd name="connsiteY82" fmla="*/ 1590675 h 2455740"/>
              <a:gd name="connsiteX83" fmla="*/ 3314700 w 3457575"/>
              <a:gd name="connsiteY83" fmla="*/ 1590675 h 2455740"/>
              <a:gd name="connsiteX84" fmla="*/ 3371850 w 3457575"/>
              <a:gd name="connsiteY84" fmla="*/ 1562100 h 2455740"/>
              <a:gd name="connsiteX85" fmla="*/ 3419475 w 3457575"/>
              <a:gd name="connsiteY85" fmla="*/ 1514475 h 2455740"/>
              <a:gd name="connsiteX86" fmla="*/ 3429000 w 3457575"/>
              <a:gd name="connsiteY86" fmla="*/ 1485900 h 2455740"/>
              <a:gd name="connsiteX87" fmla="*/ 3448050 w 3457575"/>
              <a:gd name="connsiteY87" fmla="*/ 1457325 h 2455740"/>
              <a:gd name="connsiteX88" fmla="*/ 3457575 w 3457575"/>
              <a:gd name="connsiteY88" fmla="*/ 1419225 h 2455740"/>
              <a:gd name="connsiteX89" fmla="*/ 3448050 w 3457575"/>
              <a:gd name="connsiteY89" fmla="*/ 1152525 h 2455740"/>
              <a:gd name="connsiteX90" fmla="*/ 3429000 w 3457575"/>
              <a:gd name="connsiteY90" fmla="*/ 1095375 h 2455740"/>
              <a:gd name="connsiteX91" fmla="*/ 3371850 w 3457575"/>
              <a:gd name="connsiteY91" fmla="*/ 1047750 h 2455740"/>
              <a:gd name="connsiteX92" fmla="*/ 3314700 w 3457575"/>
              <a:gd name="connsiteY92" fmla="*/ 1009650 h 2455740"/>
              <a:gd name="connsiteX93" fmla="*/ 3286125 w 3457575"/>
              <a:gd name="connsiteY93" fmla="*/ 990600 h 2455740"/>
              <a:gd name="connsiteX94" fmla="*/ 3257550 w 3457575"/>
              <a:gd name="connsiteY94" fmla="*/ 971550 h 2455740"/>
              <a:gd name="connsiteX95" fmla="*/ 3219450 w 3457575"/>
              <a:gd name="connsiteY95" fmla="*/ 952500 h 2455740"/>
              <a:gd name="connsiteX96" fmla="*/ 3152775 w 3457575"/>
              <a:gd name="connsiteY96" fmla="*/ 933450 h 2455740"/>
              <a:gd name="connsiteX97" fmla="*/ 2971800 w 3457575"/>
              <a:gd name="connsiteY97" fmla="*/ 904875 h 2455740"/>
              <a:gd name="connsiteX98" fmla="*/ 2438400 w 3457575"/>
              <a:gd name="connsiteY98" fmla="*/ 895350 h 2455740"/>
              <a:gd name="connsiteX99" fmla="*/ 2371725 w 3457575"/>
              <a:gd name="connsiteY99" fmla="*/ 876300 h 2455740"/>
              <a:gd name="connsiteX100" fmla="*/ 2314575 w 3457575"/>
              <a:gd name="connsiteY100" fmla="*/ 819150 h 2455740"/>
              <a:gd name="connsiteX101" fmla="*/ 2286000 w 3457575"/>
              <a:gd name="connsiteY101" fmla="*/ 790575 h 2455740"/>
              <a:gd name="connsiteX102" fmla="*/ 2247900 w 3457575"/>
              <a:gd name="connsiteY102" fmla="*/ 733425 h 2455740"/>
              <a:gd name="connsiteX103" fmla="*/ 2228850 w 3457575"/>
              <a:gd name="connsiteY103" fmla="*/ 676275 h 2455740"/>
              <a:gd name="connsiteX104" fmla="*/ 2238375 w 3457575"/>
              <a:gd name="connsiteY104" fmla="*/ 285750 h 2455740"/>
              <a:gd name="connsiteX105" fmla="*/ 2247900 w 3457575"/>
              <a:gd name="connsiteY105" fmla="*/ 257175 h 2455740"/>
              <a:gd name="connsiteX106" fmla="*/ 2209800 w 3457575"/>
              <a:gd name="connsiteY106" fmla="*/ 123825 h 2455740"/>
              <a:gd name="connsiteX107" fmla="*/ 2181225 w 3457575"/>
              <a:gd name="connsiteY107" fmla="*/ 114300 h 2455740"/>
              <a:gd name="connsiteX108" fmla="*/ 2143125 w 3457575"/>
              <a:gd name="connsiteY108" fmla="*/ 76200 h 2455740"/>
              <a:gd name="connsiteX0" fmla="*/ 2143125 w 3457575"/>
              <a:gd name="connsiteY0" fmla="*/ 76200 h 2455740"/>
              <a:gd name="connsiteX1" fmla="*/ 2066925 w 3457575"/>
              <a:gd name="connsiteY1" fmla="*/ 47625 h 2455740"/>
              <a:gd name="connsiteX2" fmla="*/ 1971675 w 3457575"/>
              <a:gd name="connsiteY2" fmla="*/ 38100 h 2455740"/>
              <a:gd name="connsiteX3" fmla="*/ 1847850 w 3457575"/>
              <a:gd name="connsiteY3" fmla="*/ 19050 h 2455740"/>
              <a:gd name="connsiteX4" fmla="*/ 1819275 w 3457575"/>
              <a:gd name="connsiteY4" fmla="*/ 9525 h 2455740"/>
              <a:gd name="connsiteX5" fmla="*/ 1724025 w 3457575"/>
              <a:gd name="connsiteY5" fmla="*/ 0 h 2455740"/>
              <a:gd name="connsiteX6" fmla="*/ 1362075 w 3457575"/>
              <a:gd name="connsiteY6" fmla="*/ 9525 h 2455740"/>
              <a:gd name="connsiteX7" fmla="*/ 1333500 w 3457575"/>
              <a:gd name="connsiteY7" fmla="*/ 19050 h 2455740"/>
              <a:gd name="connsiteX8" fmla="*/ 1304925 w 3457575"/>
              <a:gd name="connsiteY8" fmla="*/ 38100 h 2455740"/>
              <a:gd name="connsiteX9" fmla="*/ 1276350 w 3457575"/>
              <a:gd name="connsiteY9" fmla="*/ 95250 h 2455740"/>
              <a:gd name="connsiteX10" fmla="*/ 1257300 w 3457575"/>
              <a:gd name="connsiteY10" fmla="*/ 123825 h 2455740"/>
              <a:gd name="connsiteX11" fmla="*/ 1238250 w 3457575"/>
              <a:gd name="connsiteY11" fmla="*/ 180975 h 2455740"/>
              <a:gd name="connsiteX12" fmla="*/ 1228725 w 3457575"/>
              <a:gd name="connsiteY12" fmla="*/ 285750 h 2455740"/>
              <a:gd name="connsiteX13" fmla="*/ 1219200 w 3457575"/>
              <a:gd name="connsiteY13" fmla="*/ 314325 h 2455740"/>
              <a:gd name="connsiteX14" fmla="*/ 1209675 w 3457575"/>
              <a:gd name="connsiteY14" fmla="*/ 409575 h 2455740"/>
              <a:gd name="connsiteX15" fmla="*/ 1190625 w 3457575"/>
              <a:gd name="connsiteY15" fmla="*/ 466725 h 2455740"/>
              <a:gd name="connsiteX16" fmla="*/ 1171575 w 3457575"/>
              <a:gd name="connsiteY16" fmla="*/ 533400 h 2455740"/>
              <a:gd name="connsiteX17" fmla="*/ 1152525 w 3457575"/>
              <a:gd name="connsiteY17" fmla="*/ 571500 h 2455740"/>
              <a:gd name="connsiteX18" fmla="*/ 1133475 w 3457575"/>
              <a:gd name="connsiteY18" fmla="*/ 638175 h 2455740"/>
              <a:gd name="connsiteX19" fmla="*/ 1114425 w 3457575"/>
              <a:gd name="connsiteY19" fmla="*/ 666750 h 2455740"/>
              <a:gd name="connsiteX20" fmla="*/ 1095375 w 3457575"/>
              <a:gd name="connsiteY20" fmla="*/ 723900 h 2455740"/>
              <a:gd name="connsiteX21" fmla="*/ 1085850 w 3457575"/>
              <a:gd name="connsiteY21" fmla="*/ 752475 h 2455740"/>
              <a:gd name="connsiteX22" fmla="*/ 1057275 w 3457575"/>
              <a:gd name="connsiteY22" fmla="*/ 809625 h 2455740"/>
              <a:gd name="connsiteX23" fmla="*/ 1038225 w 3457575"/>
              <a:gd name="connsiteY23" fmla="*/ 838200 h 2455740"/>
              <a:gd name="connsiteX24" fmla="*/ 1028700 w 3457575"/>
              <a:gd name="connsiteY24" fmla="*/ 866775 h 2455740"/>
              <a:gd name="connsiteX25" fmla="*/ 990600 w 3457575"/>
              <a:gd name="connsiteY25" fmla="*/ 933450 h 2455740"/>
              <a:gd name="connsiteX26" fmla="*/ 995363 w 3457575"/>
              <a:gd name="connsiteY26" fmla="*/ 1066800 h 2455740"/>
              <a:gd name="connsiteX27" fmla="*/ 962025 w 3457575"/>
              <a:gd name="connsiteY27" fmla="*/ 1381125 h 2455740"/>
              <a:gd name="connsiteX28" fmla="*/ 914400 w 3457575"/>
              <a:gd name="connsiteY28" fmla="*/ 1428750 h 2455740"/>
              <a:gd name="connsiteX29" fmla="*/ 847725 w 3457575"/>
              <a:gd name="connsiteY29" fmla="*/ 1476375 h 2455740"/>
              <a:gd name="connsiteX30" fmla="*/ 790575 w 3457575"/>
              <a:gd name="connsiteY30" fmla="*/ 1514475 h 2455740"/>
              <a:gd name="connsiteX31" fmla="*/ 733425 w 3457575"/>
              <a:gd name="connsiteY31" fmla="*/ 1533525 h 2455740"/>
              <a:gd name="connsiteX32" fmla="*/ 704850 w 3457575"/>
              <a:gd name="connsiteY32" fmla="*/ 1543050 h 2455740"/>
              <a:gd name="connsiteX33" fmla="*/ 666750 w 3457575"/>
              <a:gd name="connsiteY33" fmla="*/ 1552575 h 2455740"/>
              <a:gd name="connsiteX34" fmla="*/ 638175 w 3457575"/>
              <a:gd name="connsiteY34" fmla="*/ 1562100 h 2455740"/>
              <a:gd name="connsiteX35" fmla="*/ 590550 w 3457575"/>
              <a:gd name="connsiteY35" fmla="*/ 1571625 h 2455740"/>
              <a:gd name="connsiteX36" fmla="*/ 561975 w 3457575"/>
              <a:gd name="connsiteY36" fmla="*/ 1581150 h 2455740"/>
              <a:gd name="connsiteX37" fmla="*/ 504825 w 3457575"/>
              <a:gd name="connsiteY37" fmla="*/ 1590675 h 2455740"/>
              <a:gd name="connsiteX38" fmla="*/ 476250 w 3457575"/>
              <a:gd name="connsiteY38" fmla="*/ 1600200 h 2455740"/>
              <a:gd name="connsiteX39" fmla="*/ 352425 w 3457575"/>
              <a:gd name="connsiteY39" fmla="*/ 1619250 h 2455740"/>
              <a:gd name="connsiteX40" fmla="*/ 238125 w 3457575"/>
              <a:gd name="connsiteY40" fmla="*/ 1657350 h 2455740"/>
              <a:gd name="connsiteX41" fmla="*/ 209550 w 3457575"/>
              <a:gd name="connsiteY41" fmla="*/ 1666875 h 2455740"/>
              <a:gd name="connsiteX42" fmla="*/ 152400 w 3457575"/>
              <a:gd name="connsiteY42" fmla="*/ 1695450 h 2455740"/>
              <a:gd name="connsiteX43" fmla="*/ 123825 w 3457575"/>
              <a:gd name="connsiteY43" fmla="*/ 1724025 h 2455740"/>
              <a:gd name="connsiteX44" fmla="*/ 95250 w 3457575"/>
              <a:gd name="connsiteY44" fmla="*/ 1733550 h 2455740"/>
              <a:gd name="connsiteX45" fmla="*/ 66675 w 3457575"/>
              <a:gd name="connsiteY45" fmla="*/ 1752600 h 2455740"/>
              <a:gd name="connsiteX46" fmla="*/ 47625 w 3457575"/>
              <a:gd name="connsiteY46" fmla="*/ 1781175 h 2455740"/>
              <a:gd name="connsiteX47" fmla="*/ 19050 w 3457575"/>
              <a:gd name="connsiteY47" fmla="*/ 1809750 h 2455740"/>
              <a:gd name="connsiteX48" fmla="*/ 9525 w 3457575"/>
              <a:gd name="connsiteY48" fmla="*/ 1885950 h 2455740"/>
              <a:gd name="connsiteX49" fmla="*/ 0 w 3457575"/>
              <a:gd name="connsiteY49" fmla="*/ 1914525 h 2455740"/>
              <a:gd name="connsiteX50" fmla="*/ 19050 w 3457575"/>
              <a:gd name="connsiteY50" fmla="*/ 2100263 h 2455740"/>
              <a:gd name="connsiteX51" fmla="*/ 38100 w 3457575"/>
              <a:gd name="connsiteY51" fmla="*/ 2238375 h 2455740"/>
              <a:gd name="connsiteX52" fmla="*/ 57150 w 3457575"/>
              <a:gd name="connsiteY52" fmla="*/ 2295525 h 2455740"/>
              <a:gd name="connsiteX53" fmla="*/ 66675 w 3457575"/>
              <a:gd name="connsiteY53" fmla="*/ 2324100 h 2455740"/>
              <a:gd name="connsiteX54" fmla="*/ 95250 w 3457575"/>
              <a:gd name="connsiteY54" fmla="*/ 2343150 h 2455740"/>
              <a:gd name="connsiteX55" fmla="*/ 142875 w 3457575"/>
              <a:gd name="connsiteY55" fmla="*/ 2400300 h 2455740"/>
              <a:gd name="connsiteX56" fmla="*/ 261938 w 3457575"/>
              <a:gd name="connsiteY56" fmla="*/ 2443162 h 2455740"/>
              <a:gd name="connsiteX57" fmla="*/ 752475 w 3457575"/>
              <a:gd name="connsiteY57" fmla="*/ 2428875 h 2455740"/>
              <a:gd name="connsiteX58" fmla="*/ 809625 w 3457575"/>
              <a:gd name="connsiteY58" fmla="*/ 2409825 h 2455740"/>
              <a:gd name="connsiteX59" fmla="*/ 838200 w 3457575"/>
              <a:gd name="connsiteY59" fmla="*/ 2400300 h 2455740"/>
              <a:gd name="connsiteX60" fmla="*/ 866775 w 3457575"/>
              <a:gd name="connsiteY60" fmla="*/ 2381250 h 2455740"/>
              <a:gd name="connsiteX61" fmla="*/ 923925 w 3457575"/>
              <a:gd name="connsiteY61" fmla="*/ 2362200 h 2455740"/>
              <a:gd name="connsiteX62" fmla="*/ 981075 w 3457575"/>
              <a:gd name="connsiteY62" fmla="*/ 2324100 h 2455740"/>
              <a:gd name="connsiteX63" fmla="*/ 990600 w 3457575"/>
              <a:gd name="connsiteY63" fmla="*/ 2200275 h 2455740"/>
              <a:gd name="connsiteX64" fmla="*/ 971550 w 3457575"/>
              <a:gd name="connsiteY64" fmla="*/ 2143125 h 2455740"/>
              <a:gd name="connsiteX65" fmla="*/ 981075 w 3457575"/>
              <a:gd name="connsiteY65" fmla="*/ 1990725 h 2455740"/>
              <a:gd name="connsiteX66" fmla="*/ 1000125 w 3457575"/>
              <a:gd name="connsiteY66" fmla="*/ 1924050 h 2455740"/>
              <a:gd name="connsiteX67" fmla="*/ 1038225 w 3457575"/>
              <a:gd name="connsiteY67" fmla="*/ 1866900 h 2455740"/>
              <a:gd name="connsiteX68" fmla="*/ 1114425 w 3457575"/>
              <a:gd name="connsiteY68" fmla="*/ 1752600 h 2455740"/>
              <a:gd name="connsiteX69" fmla="*/ 1133475 w 3457575"/>
              <a:gd name="connsiteY69" fmla="*/ 1724025 h 2455740"/>
              <a:gd name="connsiteX70" fmla="*/ 1152525 w 3457575"/>
              <a:gd name="connsiteY70" fmla="*/ 1695450 h 2455740"/>
              <a:gd name="connsiteX71" fmla="*/ 1181100 w 3457575"/>
              <a:gd name="connsiteY71" fmla="*/ 1676400 h 2455740"/>
              <a:gd name="connsiteX72" fmla="*/ 1209675 w 3457575"/>
              <a:gd name="connsiteY72" fmla="*/ 1647825 h 2455740"/>
              <a:gd name="connsiteX73" fmla="*/ 1390650 w 3457575"/>
              <a:gd name="connsiteY73" fmla="*/ 1581150 h 2455740"/>
              <a:gd name="connsiteX74" fmla="*/ 1419225 w 3457575"/>
              <a:gd name="connsiteY74" fmla="*/ 1571625 h 2455740"/>
              <a:gd name="connsiteX75" fmla="*/ 1447800 w 3457575"/>
              <a:gd name="connsiteY75" fmla="*/ 1562100 h 2455740"/>
              <a:gd name="connsiteX76" fmla="*/ 1581150 w 3457575"/>
              <a:gd name="connsiteY76" fmla="*/ 1552575 h 2455740"/>
              <a:gd name="connsiteX77" fmla="*/ 1719263 w 3457575"/>
              <a:gd name="connsiteY77" fmla="*/ 1552575 h 2455740"/>
              <a:gd name="connsiteX78" fmla="*/ 2486025 w 3457575"/>
              <a:gd name="connsiteY78" fmla="*/ 1566863 h 2455740"/>
              <a:gd name="connsiteX79" fmla="*/ 2562225 w 3457575"/>
              <a:gd name="connsiteY79" fmla="*/ 1562100 h 2455740"/>
              <a:gd name="connsiteX80" fmla="*/ 2676525 w 3457575"/>
              <a:gd name="connsiteY80" fmla="*/ 1571625 h 2455740"/>
              <a:gd name="connsiteX81" fmla="*/ 2743200 w 3457575"/>
              <a:gd name="connsiteY81" fmla="*/ 1581150 h 2455740"/>
              <a:gd name="connsiteX82" fmla="*/ 2771775 w 3457575"/>
              <a:gd name="connsiteY82" fmla="*/ 1590675 h 2455740"/>
              <a:gd name="connsiteX83" fmla="*/ 3314700 w 3457575"/>
              <a:gd name="connsiteY83" fmla="*/ 1590675 h 2455740"/>
              <a:gd name="connsiteX84" fmla="*/ 3371850 w 3457575"/>
              <a:gd name="connsiteY84" fmla="*/ 1562100 h 2455740"/>
              <a:gd name="connsiteX85" fmla="*/ 3419475 w 3457575"/>
              <a:gd name="connsiteY85" fmla="*/ 1514475 h 2455740"/>
              <a:gd name="connsiteX86" fmla="*/ 3429000 w 3457575"/>
              <a:gd name="connsiteY86" fmla="*/ 1485900 h 2455740"/>
              <a:gd name="connsiteX87" fmla="*/ 3448050 w 3457575"/>
              <a:gd name="connsiteY87" fmla="*/ 1457325 h 2455740"/>
              <a:gd name="connsiteX88" fmla="*/ 3457575 w 3457575"/>
              <a:gd name="connsiteY88" fmla="*/ 1419225 h 2455740"/>
              <a:gd name="connsiteX89" fmla="*/ 3448050 w 3457575"/>
              <a:gd name="connsiteY89" fmla="*/ 1152525 h 2455740"/>
              <a:gd name="connsiteX90" fmla="*/ 3429000 w 3457575"/>
              <a:gd name="connsiteY90" fmla="*/ 1095375 h 2455740"/>
              <a:gd name="connsiteX91" fmla="*/ 3371850 w 3457575"/>
              <a:gd name="connsiteY91" fmla="*/ 1047750 h 2455740"/>
              <a:gd name="connsiteX92" fmla="*/ 3314700 w 3457575"/>
              <a:gd name="connsiteY92" fmla="*/ 1009650 h 2455740"/>
              <a:gd name="connsiteX93" fmla="*/ 3286125 w 3457575"/>
              <a:gd name="connsiteY93" fmla="*/ 990600 h 2455740"/>
              <a:gd name="connsiteX94" fmla="*/ 3257550 w 3457575"/>
              <a:gd name="connsiteY94" fmla="*/ 971550 h 2455740"/>
              <a:gd name="connsiteX95" fmla="*/ 3219450 w 3457575"/>
              <a:gd name="connsiteY95" fmla="*/ 952500 h 2455740"/>
              <a:gd name="connsiteX96" fmla="*/ 3152775 w 3457575"/>
              <a:gd name="connsiteY96" fmla="*/ 933450 h 2455740"/>
              <a:gd name="connsiteX97" fmla="*/ 2971800 w 3457575"/>
              <a:gd name="connsiteY97" fmla="*/ 904875 h 2455740"/>
              <a:gd name="connsiteX98" fmla="*/ 2438400 w 3457575"/>
              <a:gd name="connsiteY98" fmla="*/ 895350 h 2455740"/>
              <a:gd name="connsiteX99" fmla="*/ 2371725 w 3457575"/>
              <a:gd name="connsiteY99" fmla="*/ 876300 h 2455740"/>
              <a:gd name="connsiteX100" fmla="*/ 2314575 w 3457575"/>
              <a:gd name="connsiteY100" fmla="*/ 819150 h 2455740"/>
              <a:gd name="connsiteX101" fmla="*/ 2286000 w 3457575"/>
              <a:gd name="connsiteY101" fmla="*/ 790575 h 2455740"/>
              <a:gd name="connsiteX102" fmla="*/ 2247900 w 3457575"/>
              <a:gd name="connsiteY102" fmla="*/ 733425 h 2455740"/>
              <a:gd name="connsiteX103" fmla="*/ 2228850 w 3457575"/>
              <a:gd name="connsiteY103" fmla="*/ 676275 h 2455740"/>
              <a:gd name="connsiteX104" fmla="*/ 2238375 w 3457575"/>
              <a:gd name="connsiteY104" fmla="*/ 285750 h 2455740"/>
              <a:gd name="connsiteX105" fmla="*/ 2247900 w 3457575"/>
              <a:gd name="connsiteY105" fmla="*/ 257175 h 2455740"/>
              <a:gd name="connsiteX106" fmla="*/ 2209800 w 3457575"/>
              <a:gd name="connsiteY106" fmla="*/ 123825 h 2455740"/>
              <a:gd name="connsiteX107" fmla="*/ 2181225 w 3457575"/>
              <a:gd name="connsiteY107" fmla="*/ 114300 h 2455740"/>
              <a:gd name="connsiteX108" fmla="*/ 2143125 w 3457575"/>
              <a:gd name="connsiteY108" fmla="*/ 76200 h 2455740"/>
              <a:gd name="connsiteX0" fmla="*/ 2143125 w 3457575"/>
              <a:gd name="connsiteY0" fmla="*/ 76200 h 2455740"/>
              <a:gd name="connsiteX1" fmla="*/ 2066925 w 3457575"/>
              <a:gd name="connsiteY1" fmla="*/ 47625 h 2455740"/>
              <a:gd name="connsiteX2" fmla="*/ 1971675 w 3457575"/>
              <a:gd name="connsiteY2" fmla="*/ 38100 h 2455740"/>
              <a:gd name="connsiteX3" fmla="*/ 1847850 w 3457575"/>
              <a:gd name="connsiteY3" fmla="*/ 19050 h 2455740"/>
              <a:gd name="connsiteX4" fmla="*/ 1819275 w 3457575"/>
              <a:gd name="connsiteY4" fmla="*/ 9525 h 2455740"/>
              <a:gd name="connsiteX5" fmla="*/ 1724025 w 3457575"/>
              <a:gd name="connsiteY5" fmla="*/ 0 h 2455740"/>
              <a:gd name="connsiteX6" fmla="*/ 1362075 w 3457575"/>
              <a:gd name="connsiteY6" fmla="*/ 9525 h 2455740"/>
              <a:gd name="connsiteX7" fmla="*/ 1333500 w 3457575"/>
              <a:gd name="connsiteY7" fmla="*/ 19050 h 2455740"/>
              <a:gd name="connsiteX8" fmla="*/ 1304925 w 3457575"/>
              <a:gd name="connsiteY8" fmla="*/ 38100 h 2455740"/>
              <a:gd name="connsiteX9" fmla="*/ 1276350 w 3457575"/>
              <a:gd name="connsiteY9" fmla="*/ 95250 h 2455740"/>
              <a:gd name="connsiteX10" fmla="*/ 1257300 w 3457575"/>
              <a:gd name="connsiteY10" fmla="*/ 123825 h 2455740"/>
              <a:gd name="connsiteX11" fmla="*/ 1238250 w 3457575"/>
              <a:gd name="connsiteY11" fmla="*/ 180975 h 2455740"/>
              <a:gd name="connsiteX12" fmla="*/ 1228725 w 3457575"/>
              <a:gd name="connsiteY12" fmla="*/ 285750 h 2455740"/>
              <a:gd name="connsiteX13" fmla="*/ 1219200 w 3457575"/>
              <a:gd name="connsiteY13" fmla="*/ 314325 h 2455740"/>
              <a:gd name="connsiteX14" fmla="*/ 1209675 w 3457575"/>
              <a:gd name="connsiteY14" fmla="*/ 409575 h 2455740"/>
              <a:gd name="connsiteX15" fmla="*/ 1190625 w 3457575"/>
              <a:gd name="connsiteY15" fmla="*/ 466725 h 2455740"/>
              <a:gd name="connsiteX16" fmla="*/ 1171575 w 3457575"/>
              <a:gd name="connsiteY16" fmla="*/ 533400 h 2455740"/>
              <a:gd name="connsiteX17" fmla="*/ 1152525 w 3457575"/>
              <a:gd name="connsiteY17" fmla="*/ 571500 h 2455740"/>
              <a:gd name="connsiteX18" fmla="*/ 1133475 w 3457575"/>
              <a:gd name="connsiteY18" fmla="*/ 638175 h 2455740"/>
              <a:gd name="connsiteX19" fmla="*/ 1114425 w 3457575"/>
              <a:gd name="connsiteY19" fmla="*/ 666750 h 2455740"/>
              <a:gd name="connsiteX20" fmla="*/ 1095375 w 3457575"/>
              <a:gd name="connsiteY20" fmla="*/ 723900 h 2455740"/>
              <a:gd name="connsiteX21" fmla="*/ 1085850 w 3457575"/>
              <a:gd name="connsiteY21" fmla="*/ 752475 h 2455740"/>
              <a:gd name="connsiteX22" fmla="*/ 1057275 w 3457575"/>
              <a:gd name="connsiteY22" fmla="*/ 809625 h 2455740"/>
              <a:gd name="connsiteX23" fmla="*/ 1038225 w 3457575"/>
              <a:gd name="connsiteY23" fmla="*/ 838200 h 2455740"/>
              <a:gd name="connsiteX24" fmla="*/ 1028700 w 3457575"/>
              <a:gd name="connsiteY24" fmla="*/ 866775 h 2455740"/>
              <a:gd name="connsiteX25" fmla="*/ 1023938 w 3457575"/>
              <a:gd name="connsiteY25" fmla="*/ 976312 h 2455740"/>
              <a:gd name="connsiteX26" fmla="*/ 995363 w 3457575"/>
              <a:gd name="connsiteY26" fmla="*/ 1066800 h 2455740"/>
              <a:gd name="connsiteX27" fmla="*/ 962025 w 3457575"/>
              <a:gd name="connsiteY27" fmla="*/ 1381125 h 2455740"/>
              <a:gd name="connsiteX28" fmla="*/ 914400 w 3457575"/>
              <a:gd name="connsiteY28" fmla="*/ 1428750 h 2455740"/>
              <a:gd name="connsiteX29" fmla="*/ 847725 w 3457575"/>
              <a:gd name="connsiteY29" fmla="*/ 1476375 h 2455740"/>
              <a:gd name="connsiteX30" fmla="*/ 790575 w 3457575"/>
              <a:gd name="connsiteY30" fmla="*/ 1514475 h 2455740"/>
              <a:gd name="connsiteX31" fmla="*/ 733425 w 3457575"/>
              <a:gd name="connsiteY31" fmla="*/ 1533525 h 2455740"/>
              <a:gd name="connsiteX32" fmla="*/ 704850 w 3457575"/>
              <a:gd name="connsiteY32" fmla="*/ 1543050 h 2455740"/>
              <a:gd name="connsiteX33" fmla="*/ 666750 w 3457575"/>
              <a:gd name="connsiteY33" fmla="*/ 1552575 h 2455740"/>
              <a:gd name="connsiteX34" fmla="*/ 638175 w 3457575"/>
              <a:gd name="connsiteY34" fmla="*/ 1562100 h 2455740"/>
              <a:gd name="connsiteX35" fmla="*/ 590550 w 3457575"/>
              <a:gd name="connsiteY35" fmla="*/ 1571625 h 2455740"/>
              <a:gd name="connsiteX36" fmla="*/ 561975 w 3457575"/>
              <a:gd name="connsiteY36" fmla="*/ 1581150 h 2455740"/>
              <a:gd name="connsiteX37" fmla="*/ 504825 w 3457575"/>
              <a:gd name="connsiteY37" fmla="*/ 1590675 h 2455740"/>
              <a:gd name="connsiteX38" fmla="*/ 476250 w 3457575"/>
              <a:gd name="connsiteY38" fmla="*/ 1600200 h 2455740"/>
              <a:gd name="connsiteX39" fmla="*/ 352425 w 3457575"/>
              <a:gd name="connsiteY39" fmla="*/ 1619250 h 2455740"/>
              <a:gd name="connsiteX40" fmla="*/ 238125 w 3457575"/>
              <a:gd name="connsiteY40" fmla="*/ 1657350 h 2455740"/>
              <a:gd name="connsiteX41" fmla="*/ 209550 w 3457575"/>
              <a:gd name="connsiteY41" fmla="*/ 1666875 h 2455740"/>
              <a:gd name="connsiteX42" fmla="*/ 152400 w 3457575"/>
              <a:gd name="connsiteY42" fmla="*/ 1695450 h 2455740"/>
              <a:gd name="connsiteX43" fmla="*/ 123825 w 3457575"/>
              <a:gd name="connsiteY43" fmla="*/ 1724025 h 2455740"/>
              <a:gd name="connsiteX44" fmla="*/ 95250 w 3457575"/>
              <a:gd name="connsiteY44" fmla="*/ 1733550 h 2455740"/>
              <a:gd name="connsiteX45" fmla="*/ 66675 w 3457575"/>
              <a:gd name="connsiteY45" fmla="*/ 1752600 h 2455740"/>
              <a:gd name="connsiteX46" fmla="*/ 47625 w 3457575"/>
              <a:gd name="connsiteY46" fmla="*/ 1781175 h 2455740"/>
              <a:gd name="connsiteX47" fmla="*/ 19050 w 3457575"/>
              <a:gd name="connsiteY47" fmla="*/ 1809750 h 2455740"/>
              <a:gd name="connsiteX48" fmla="*/ 9525 w 3457575"/>
              <a:gd name="connsiteY48" fmla="*/ 1885950 h 2455740"/>
              <a:gd name="connsiteX49" fmla="*/ 0 w 3457575"/>
              <a:gd name="connsiteY49" fmla="*/ 1914525 h 2455740"/>
              <a:gd name="connsiteX50" fmla="*/ 19050 w 3457575"/>
              <a:gd name="connsiteY50" fmla="*/ 2100263 h 2455740"/>
              <a:gd name="connsiteX51" fmla="*/ 38100 w 3457575"/>
              <a:gd name="connsiteY51" fmla="*/ 2238375 h 2455740"/>
              <a:gd name="connsiteX52" fmla="*/ 57150 w 3457575"/>
              <a:gd name="connsiteY52" fmla="*/ 2295525 h 2455740"/>
              <a:gd name="connsiteX53" fmla="*/ 66675 w 3457575"/>
              <a:gd name="connsiteY53" fmla="*/ 2324100 h 2455740"/>
              <a:gd name="connsiteX54" fmla="*/ 95250 w 3457575"/>
              <a:gd name="connsiteY54" fmla="*/ 2343150 h 2455740"/>
              <a:gd name="connsiteX55" fmla="*/ 142875 w 3457575"/>
              <a:gd name="connsiteY55" fmla="*/ 2400300 h 2455740"/>
              <a:gd name="connsiteX56" fmla="*/ 261938 w 3457575"/>
              <a:gd name="connsiteY56" fmla="*/ 2443162 h 2455740"/>
              <a:gd name="connsiteX57" fmla="*/ 752475 w 3457575"/>
              <a:gd name="connsiteY57" fmla="*/ 2428875 h 2455740"/>
              <a:gd name="connsiteX58" fmla="*/ 809625 w 3457575"/>
              <a:gd name="connsiteY58" fmla="*/ 2409825 h 2455740"/>
              <a:gd name="connsiteX59" fmla="*/ 838200 w 3457575"/>
              <a:gd name="connsiteY59" fmla="*/ 2400300 h 2455740"/>
              <a:gd name="connsiteX60" fmla="*/ 866775 w 3457575"/>
              <a:gd name="connsiteY60" fmla="*/ 2381250 h 2455740"/>
              <a:gd name="connsiteX61" fmla="*/ 923925 w 3457575"/>
              <a:gd name="connsiteY61" fmla="*/ 2362200 h 2455740"/>
              <a:gd name="connsiteX62" fmla="*/ 981075 w 3457575"/>
              <a:gd name="connsiteY62" fmla="*/ 2324100 h 2455740"/>
              <a:gd name="connsiteX63" fmla="*/ 990600 w 3457575"/>
              <a:gd name="connsiteY63" fmla="*/ 2200275 h 2455740"/>
              <a:gd name="connsiteX64" fmla="*/ 971550 w 3457575"/>
              <a:gd name="connsiteY64" fmla="*/ 2143125 h 2455740"/>
              <a:gd name="connsiteX65" fmla="*/ 981075 w 3457575"/>
              <a:gd name="connsiteY65" fmla="*/ 1990725 h 2455740"/>
              <a:gd name="connsiteX66" fmla="*/ 1000125 w 3457575"/>
              <a:gd name="connsiteY66" fmla="*/ 1924050 h 2455740"/>
              <a:gd name="connsiteX67" fmla="*/ 1038225 w 3457575"/>
              <a:gd name="connsiteY67" fmla="*/ 1866900 h 2455740"/>
              <a:gd name="connsiteX68" fmla="*/ 1114425 w 3457575"/>
              <a:gd name="connsiteY68" fmla="*/ 1752600 h 2455740"/>
              <a:gd name="connsiteX69" fmla="*/ 1133475 w 3457575"/>
              <a:gd name="connsiteY69" fmla="*/ 1724025 h 2455740"/>
              <a:gd name="connsiteX70" fmla="*/ 1152525 w 3457575"/>
              <a:gd name="connsiteY70" fmla="*/ 1695450 h 2455740"/>
              <a:gd name="connsiteX71" fmla="*/ 1181100 w 3457575"/>
              <a:gd name="connsiteY71" fmla="*/ 1676400 h 2455740"/>
              <a:gd name="connsiteX72" fmla="*/ 1209675 w 3457575"/>
              <a:gd name="connsiteY72" fmla="*/ 1647825 h 2455740"/>
              <a:gd name="connsiteX73" fmla="*/ 1390650 w 3457575"/>
              <a:gd name="connsiteY73" fmla="*/ 1581150 h 2455740"/>
              <a:gd name="connsiteX74" fmla="*/ 1419225 w 3457575"/>
              <a:gd name="connsiteY74" fmla="*/ 1571625 h 2455740"/>
              <a:gd name="connsiteX75" fmla="*/ 1447800 w 3457575"/>
              <a:gd name="connsiteY75" fmla="*/ 1562100 h 2455740"/>
              <a:gd name="connsiteX76" fmla="*/ 1581150 w 3457575"/>
              <a:gd name="connsiteY76" fmla="*/ 1552575 h 2455740"/>
              <a:gd name="connsiteX77" fmla="*/ 1719263 w 3457575"/>
              <a:gd name="connsiteY77" fmla="*/ 1552575 h 2455740"/>
              <a:gd name="connsiteX78" fmla="*/ 2486025 w 3457575"/>
              <a:gd name="connsiteY78" fmla="*/ 1566863 h 2455740"/>
              <a:gd name="connsiteX79" fmla="*/ 2562225 w 3457575"/>
              <a:gd name="connsiteY79" fmla="*/ 1562100 h 2455740"/>
              <a:gd name="connsiteX80" fmla="*/ 2676525 w 3457575"/>
              <a:gd name="connsiteY80" fmla="*/ 1571625 h 2455740"/>
              <a:gd name="connsiteX81" fmla="*/ 2743200 w 3457575"/>
              <a:gd name="connsiteY81" fmla="*/ 1581150 h 2455740"/>
              <a:gd name="connsiteX82" fmla="*/ 2771775 w 3457575"/>
              <a:gd name="connsiteY82" fmla="*/ 1590675 h 2455740"/>
              <a:gd name="connsiteX83" fmla="*/ 3314700 w 3457575"/>
              <a:gd name="connsiteY83" fmla="*/ 1590675 h 2455740"/>
              <a:gd name="connsiteX84" fmla="*/ 3371850 w 3457575"/>
              <a:gd name="connsiteY84" fmla="*/ 1562100 h 2455740"/>
              <a:gd name="connsiteX85" fmla="*/ 3419475 w 3457575"/>
              <a:gd name="connsiteY85" fmla="*/ 1514475 h 2455740"/>
              <a:gd name="connsiteX86" fmla="*/ 3429000 w 3457575"/>
              <a:gd name="connsiteY86" fmla="*/ 1485900 h 2455740"/>
              <a:gd name="connsiteX87" fmla="*/ 3448050 w 3457575"/>
              <a:gd name="connsiteY87" fmla="*/ 1457325 h 2455740"/>
              <a:gd name="connsiteX88" fmla="*/ 3457575 w 3457575"/>
              <a:gd name="connsiteY88" fmla="*/ 1419225 h 2455740"/>
              <a:gd name="connsiteX89" fmla="*/ 3448050 w 3457575"/>
              <a:gd name="connsiteY89" fmla="*/ 1152525 h 2455740"/>
              <a:gd name="connsiteX90" fmla="*/ 3429000 w 3457575"/>
              <a:gd name="connsiteY90" fmla="*/ 1095375 h 2455740"/>
              <a:gd name="connsiteX91" fmla="*/ 3371850 w 3457575"/>
              <a:gd name="connsiteY91" fmla="*/ 1047750 h 2455740"/>
              <a:gd name="connsiteX92" fmla="*/ 3314700 w 3457575"/>
              <a:gd name="connsiteY92" fmla="*/ 1009650 h 2455740"/>
              <a:gd name="connsiteX93" fmla="*/ 3286125 w 3457575"/>
              <a:gd name="connsiteY93" fmla="*/ 990600 h 2455740"/>
              <a:gd name="connsiteX94" fmla="*/ 3257550 w 3457575"/>
              <a:gd name="connsiteY94" fmla="*/ 971550 h 2455740"/>
              <a:gd name="connsiteX95" fmla="*/ 3219450 w 3457575"/>
              <a:gd name="connsiteY95" fmla="*/ 952500 h 2455740"/>
              <a:gd name="connsiteX96" fmla="*/ 3152775 w 3457575"/>
              <a:gd name="connsiteY96" fmla="*/ 933450 h 2455740"/>
              <a:gd name="connsiteX97" fmla="*/ 2971800 w 3457575"/>
              <a:gd name="connsiteY97" fmla="*/ 904875 h 2455740"/>
              <a:gd name="connsiteX98" fmla="*/ 2438400 w 3457575"/>
              <a:gd name="connsiteY98" fmla="*/ 895350 h 2455740"/>
              <a:gd name="connsiteX99" fmla="*/ 2371725 w 3457575"/>
              <a:gd name="connsiteY99" fmla="*/ 876300 h 2455740"/>
              <a:gd name="connsiteX100" fmla="*/ 2314575 w 3457575"/>
              <a:gd name="connsiteY100" fmla="*/ 819150 h 2455740"/>
              <a:gd name="connsiteX101" fmla="*/ 2286000 w 3457575"/>
              <a:gd name="connsiteY101" fmla="*/ 790575 h 2455740"/>
              <a:gd name="connsiteX102" fmla="*/ 2247900 w 3457575"/>
              <a:gd name="connsiteY102" fmla="*/ 733425 h 2455740"/>
              <a:gd name="connsiteX103" fmla="*/ 2228850 w 3457575"/>
              <a:gd name="connsiteY103" fmla="*/ 676275 h 2455740"/>
              <a:gd name="connsiteX104" fmla="*/ 2238375 w 3457575"/>
              <a:gd name="connsiteY104" fmla="*/ 285750 h 2455740"/>
              <a:gd name="connsiteX105" fmla="*/ 2247900 w 3457575"/>
              <a:gd name="connsiteY105" fmla="*/ 257175 h 2455740"/>
              <a:gd name="connsiteX106" fmla="*/ 2209800 w 3457575"/>
              <a:gd name="connsiteY106" fmla="*/ 123825 h 2455740"/>
              <a:gd name="connsiteX107" fmla="*/ 2181225 w 3457575"/>
              <a:gd name="connsiteY107" fmla="*/ 114300 h 2455740"/>
              <a:gd name="connsiteX108" fmla="*/ 2143125 w 3457575"/>
              <a:gd name="connsiteY108" fmla="*/ 76200 h 2455740"/>
              <a:gd name="connsiteX0" fmla="*/ 2143125 w 3457575"/>
              <a:gd name="connsiteY0" fmla="*/ 76200 h 2455740"/>
              <a:gd name="connsiteX1" fmla="*/ 2066925 w 3457575"/>
              <a:gd name="connsiteY1" fmla="*/ 47625 h 2455740"/>
              <a:gd name="connsiteX2" fmla="*/ 1971675 w 3457575"/>
              <a:gd name="connsiteY2" fmla="*/ 38100 h 2455740"/>
              <a:gd name="connsiteX3" fmla="*/ 1847850 w 3457575"/>
              <a:gd name="connsiteY3" fmla="*/ 19050 h 2455740"/>
              <a:gd name="connsiteX4" fmla="*/ 1819275 w 3457575"/>
              <a:gd name="connsiteY4" fmla="*/ 9525 h 2455740"/>
              <a:gd name="connsiteX5" fmla="*/ 1724025 w 3457575"/>
              <a:gd name="connsiteY5" fmla="*/ 0 h 2455740"/>
              <a:gd name="connsiteX6" fmla="*/ 1362075 w 3457575"/>
              <a:gd name="connsiteY6" fmla="*/ 9525 h 2455740"/>
              <a:gd name="connsiteX7" fmla="*/ 1333500 w 3457575"/>
              <a:gd name="connsiteY7" fmla="*/ 19050 h 2455740"/>
              <a:gd name="connsiteX8" fmla="*/ 1304925 w 3457575"/>
              <a:gd name="connsiteY8" fmla="*/ 38100 h 2455740"/>
              <a:gd name="connsiteX9" fmla="*/ 1276350 w 3457575"/>
              <a:gd name="connsiteY9" fmla="*/ 95250 h 2455740"/>
              <a:gd name="connsiteX10" fmla="*/ 1257300 w 3457575"/>
              <a:gd name="connsiteY10" fmla="*/ 123825 h 2455740"/>
              <a:gd name="connsiteX11" fmla="*/ 1238250 w 3457575"/>
              <a:gd name="connsiteY11" fmla="*/ 180975 h 2455740"/>
              <a:gd name="connsiteX12" fmla="*/ 1228725 w 3457575"/>
              <a:gd name="connsiteY12" fmla="*/ 285750 h 2455740"/>
              <a:gd name="connsiteX13" fmla="*/ 1219200 w 3457575"/>
              <a:gd name="connsiteY13" fmla="*/ 314325 h 2455740"/>
              <a:gd name="connsiteX14" fmla="*/ 1209675 w 3457575"/>
              <a:gd name="connsiteY14" fmla="*/ 409575 h 2455740"/>
              <a:gd name="connsiteX15" fmla="*/ 1190625 w 3457575"/>
              <a:gd name="connsiteY15" fmla="*/ 466725 h 2455740"/>
              <a:gd name="connsiteX16" fmla="*/ 1171575 w 3457575"/>
              <a:gd name="connsiteY16" fmla="*/ 533400 h 2455740"/>
              <a:gd name="connsiteX17" fmla="*/ 1152525 w 3457575"/>
              <a:gd name="connsiteY17" fmla="*/ 571500 h 2455740"/>
              <a:gd name="connsiteX18" fmla="*/ 1133475 w 3457575"/>
              <a:gd name="connsiteY18" fmla="*/ 638175 h 2455740"/>
              <a:gd name="connsiteX19" fmla="*/ 1114425 w 3457575"/>
              <a:gd name="connsiteY19" fmla="*/ 666750 h 2455740"/>
              <a:gd name="connsiteX20" fmla="*/ 1095375 w 3457575"/>
              <a:gd name="connsiteY20" fmla="*/ 723900 h 2455740"/>
              <a:gd name="connsiteX21" fmla="*/ 1085850 w 3457575"/>
              <a:gd name="connsiteY21" fmla="*/ 752475 h 2455740"/>
              <a:gd name="connsiteX22" fmla="*/ 1057275 w 3457575"/>
              <a:gd name="connsiteY22" fmla="*/ 809625 h 2455740"/>
              <a:gd name="connsiteX23" fmla="*/ 1038225 w 3457575"/>
              <a:gd name="connsiteY23" fmla="*/ 838200 h 2455740"/>
              <a:gd name="connsiteX24" fmla="*/ 1028700 w 3457575"/>
              <a:gd name="connsiteY24" fmla="*/ 866775 h 2455740"/>
              <a:gd name="connsiteX25" fmla="*/ 1023938 w 3457575"/>
              <a:gd name="connsiteY25" fmla="*/ 976312 h 2455740"/>
              <a:gd name="connsiteX26" fmla="*/ 995363 w 3457575"/>
              <a:gd name="connsiteY26" fmla="*/ 1104900 h 2455740"/>
              <a:gd name="connsiteX27" fmla="*/ 962025 w 3457575"/>
              <a:gd name="connsiteY27" fmla="*/ 1381125 h 2455740"/>
              <a:gd name="connsiteX28" fmla="*/ 914400 w 3457575"/>
              <a:gd name="connsiteY28" fmla="*/ 1428750 h 2455740"/>
              <a:gd name="connsiteX29" fmla="*/ 847725 w 3457575"/>
              <a:gd name="connsiteY29" fmla="*/ 1476375 h 2455740"/>
              <a:gd name="connsiteX30" fmla="*/ 790575 w 3457575"/>
              <a:gd name="connsiteY30" fmla="*/ 1514475 h 2455740"/>
              <a:gd name="connsiteX31" fmla="*/ 733425 w 3457575"/>
              <a:gd name="connsiteY31" fmla="*/ 1533525 h 2455740"/>
              <a:gd name="connsiteX32" fmla="*/ 704850 w 3457575"/>
              <a:gd name="connsiteY32" fmla="*/ 1543050 h 2455740"/>
              <a:gd name="connsiteX33" fmla="*/ 666750 w 3457575"/>
              <a:gd name="connsiteY33" fmla="*/ 1552575 h 2455740"/>
              <a:gd name="connsiteX34" fmla="*/ 638175 w 3457575"/>
              <a:gd name="connsiteY34" fmla="*/ 1562100 h 2455740"/>
              <a:gd name="connsiteX35" fmla="*/ 590550 w 3457575"/>
              <a:gd name="connsiteY35" fmla="*/ 1571625 h 2455740"/>
              <a:gd name="connsiteX36" fmla="*/ 561975 w 3457575"/>
              <a:gd name="connsiteY36" fmla="*/ 1581150 h 2455740"/>
              <a:gd name="connsiteX37" fmla="*/ 504825 w 3457575"/>
              <a:gd name="connsiteY37" fmla="*/ 1590675 h 2455740"/>
              <a:gd name="connsiteX38" fmla="*/ 476250 w 3457575"/>
              <a:gd name="connsiteY38" fmla="*/ 1600200 h 2455740"/>
              <a:gd name="connsiteX39" fmla="*/ 352425 w 3457575"/>
              <a:gd name="connsiteY39" fmla="*/ 1619250 h 2455740"/>
              <a:gd name="connsiteX40" fmla="*/ 238125 w 3457575"/>
              <a:gd name="connsiteY40" fmla="*/ 1657350 h 2455740"/>
              <a:gd name="connsiteX41" fmla="*/ 209550 w 3457575"/>
              <a:gd name="connsiteY41" fmla="*/ 1666875 h 2455740"/>
              <a:gd name="connsiteX42" fmla="*/ 152400 w 3457575"/>
              <a:gd name="connsiteY42" fmla="*/ 1695450 h 2455740"/>
              <a:gd name="connsiteX43" fmla="*/ 123825 w 3457575"/>
              <a:gd name="connsiteY43" fmla="*/ 1724025 h 2455740"/>
              <a:gd name="connsiteX44" fmla="*/ 95250 w 3457575"/>
              <a:gd name="connsiteY44" fmla="*/ 1733550 h 2455740"/>
              <a:gd name="connsiteX45" fmla="*/ 66675 w 3457575"/>
              <a:gd name="connsiteY45" fmla="*/ 1752600 h 2455740"/>
              <a:gd name="connsiteX46" fmla="*/ 47625 w 3457575"/>
              <a:gd name="connsiteY46" fmla="*/ 1781175 h 2455740"/>
              <a:gd name="connsiteX47" fmla="*/ 19050 w 3457575"/>
              <a:gd name="connsiteY47" fmla="*/ 1809750 h 2455740"/>
              <a:gd name="connsiteX48" fmla="*/ 9525 w 3457575"/>
              <a:gd name="connsiteY48" fmla="*/ 1885950 h 2455740"/>
              <a:gd name="connsiteX49" fmla="*/ 0 w 3457575"/>
              <a:gd name="connsiteY49" fmla="*/ 1914525 h 2455740"/>
              <a:gd name="connsiteX50" fmla="*/ 19050 w 3457575"/>
              <a:gd name="connsiteY50" fmla="*/ 2100263 h 2455740"/>
              <a:gd name="connsiteX51" fmla="*/ 38100 w 3457575"/>
              <a:gd name="connsiteY51" fmla="*/ 2238375 h 2455740"/>
              <a:gd name="connsiteX52" fmla="*/ 57150 w 3457575"/>
              <a:gd name="connsiteY52" fmla="*/ 2295525 h 2455740"/>
              <a:gd name="connsiteX53" fmla="*/ 66675 w 3457575"/>
              <a:gd name="connsiteY53" fmla="*/ 2324100 h 2455740"/>
              <a:gd name="connsiteX54" fmla="*/ 95250 w 3457575"/>
              <a:gd name="connsiteY54" fmla="*/ 2343150 h 2455740"/>
              <a:gd name="connsiteX55" fmla="*/ 142875 w 3457575"/>
              <a:gd name="connsiteY55" fmla="*/ 2400300 h 2455740"/>
              <a:gd name="connsiteX56" fmla="*/ 261938 w 3457575"/>
              <a:gd name="connsiteY56" fmla="*/ 2443162 h 2455740"/>
              <a:gd name="connsiteX57" fmla="*/ 752475 w 3457575"/>
              <a:gd name="connsiteY57" fmla="*/ 2428875 h 2455740"/>
              <a:gd name="connsiteX58" fmla="*/ 809625 w 3457575"/>
              <a:gd name="connsiteY58" fmla="*/ 2409825 h 2455740"/>
              <a:gd name="connsiteX59" fmla="*/ 838200 w 3457575"/>
              <a:gd name="connsiteY59" fmla="*/ 2400300 h 2455740"/>
              <a:gd name="connsiteX60" fmla="*/ 866775 w 3457575"/>
              <a:gd name="connsiteY60" fmla="*/ 2381250 h 2455740"/>
              <a:gd name="connsiteX61" fmla="*/ 923925 w 3457575"/>
              <a:gd name="connsiteY61" fmla="*/ 2362200 h 2455740"/>
              <a:gd name="connsiteX62" fmla="*/ 981075 w 3457575"/>
              <a:gd name="connsiteY62" fmla="*/ 2324100 h 2455740"/>
              <a:gd name="connsiteX63" fmla="*/ 990600 w 3457575"/>
              <a:gd name="connsiteY63" fmla="*/ 2200275 h 2455740"/>
              <a:gd name="connsiteX64" fmla="*/ 971550 w 3457575"/>
              <a:gd name="connsiteY64" fmla="*/ 2143125 h 2455740"/>
              <a:gd name="connsiteX65" fmla="*/ 981075 w 3457575"/>
              <a:gd name="connsiteY65" fmla="*/ 1990725 h 2455740"/>
              <a:gd name="connsiteX66" fmla="*/ 1000125 w 3457575"/>
              <a:gd name="connsiteY66" fmla="*/ 1924050 h 2455740"/>
              <a:gd name="connsiteX67" fmla="*/ 1038225 w 3457575"/>
              <a:gd name="connsiteY67" fmla="*/ 1866900 h 2455740"/>
              <a:gd name="connsiteX68" fmla="*/ 1114425 w 3457575"/>
              <a:gd name="connsiteY68" fmla="*/ 1752600 h 2455740"/>
              <a:gd name="connsiteX69" fmla="*/ 1133475 w 3457575"/>
              <a:gd name="connsiteY69" fmla="*/ 1724025 h 2455740"/>
              <a:gd name="connsiteX70" fmla="*/ 1152525 w 3457575"/>
              <a:gd name="connsiteY70" fmla="*/ 1695450 h 2455740"/>
              <a:gd name="connsiteX71" fmla="*/ 1181100 w 3457575"/>
              <a:gd name="connsiteY71" fmla="*/ 1676400 h 2455740"/>
              <a:gd name="connsiteX72" fmla="*/ 1209675 w 3457575"/>
              <a:gd name="connsiteY72" fmla="*/ 1647825 h 2455740"/>
              <a:gd name="connsiteX73" fmla="*/ 1390650 w 3457575"/>
              <a:gd name="connsiteY73" fmla="*/ 1581150 h 2455740"/>
              <a:gd name="connsiteX74" fmla="*/ 1419225 w 3457575"/>
              <a:gd name="connsiteY74" fmla="*/ 1571625 h 2455740"/>
              <a:gd name="connsiteX75" fmla="*/ 1447800 w 3457575"/>
              <a:gd name="connsiteY75" fmla="*/ 1562100 h 2455740"/>
              <a:gd name="connsiteX76" fmla="*/ 1581150 w 3457575"/>
              <a:gd name="connsiteY76" fmla="*/ 1552575 h 2455740"/>
              <a:gd name="connsiteX77" fmla="*/ 1719263 w 3457575"/>
              <a:gd name="connsiteY77" fmla="*/ 1552575 h 2455740"/>
              <a:gd name="connsiteX78" fmla="*/ 2486025 w 3457575"/>
              <a:gd name="connsiteY78" fmla="*/ 1566863 h 2455740"/>
              <a:gd name="connsiteX79" fmla="*/ 2562225 w 3457575"/>
              <a:gd name="connsiteY79" fmla="*/ 1562100 h 2455740"/>
              <a:gd name="connsiteX80" fmla="*/ 2676525 w 3457575"/>
              <a:gd name="connsiteY80" fmla="*/ 1571625 h 2455740"/>
              <a:gd name="connsiteX81" fmla="*/ 2743200 w 3457575"/>
              <a:gd name="connsiteY81" fmla="*/ 1581150 h 2455740"/>
              <a:gd name="connsiteX82" fmla="*/ 2771775 w 3457575"/>
              <a:gd name="connsiteY82" fmla="*/ 1590675 h 2455740"/>
              <a:gd name="connsiteX83" fmla="*/ 3314700 w 3457575"/>
              <a:gd name="connsiteY83" fmla="*/ 1590675 h 2455740"/>
              <a:gd name="connsiteX84" fmla="*/ 3371850 w 3457575"/>
              <a:gd name="connsiteY84" fmla="*/ 1562100 h 2455740"/>
              <a:gd name="connsiteX85" fmla="*/ 3419475 w 3457575"/>
              <a:gd name="connsiteY85" fmla="*/ 1514475 h 2455740"/>
              <a:gd name="connsiteX86" fmla="*/ 3429000 w 3457575"/>
              <a:gd name="connsiteY86" fmla="*/ 1485900 h 2455740"/>
              <a:gd name="connsiteX87" fmla="*/ 3448050 w 3457575"/>
              <a:gd name="connsiteY87" fmla="*/ 1457325 h 2455740"/>
              <a:gd name="connsiteX88" fmla="*/ 3457575 w 3457575"/>
              <a:gd name="connsiteY88" fmla="*/ 1419225 h 2455740"/>
              <a:gd name="connsiteX89" fmla="*/ 3448050 w 3457575"/>
              <a:gd name="connsiteY89" fmla="*/ 1152525 h 2455740"/>
              <a:gd name="connsiteX90" fmla="*/ 3429000 w 3457575"/>
              <a:gd name="connsiteY90" fmla="*/ 1095375 h 2455740"/>
              <a:gd name="connsiteX91" fmla="*/ 3371850 w 3457575"/>
              <a:gd name="connsiteY91" fmla="*/ 1047750 h 2455740"/>
              <a:gd name="connsiteX92" fmla="*/ 3314700 w 3457575"/>
              <a:gd name="connsiteY92" fmla="*/ 1009650 h 2455740"/>
              <a:gd name="connsiteX93" fmla="*/ 3286125 w 3457575"/>
              <a:gd name="connsiteY93" fmla="*/ 990600 h 2455740"/>
              <a:gd name="connsiteX94" fmla="*/ 3257550 w 3457575"/>
              <a:gd name="connsiteY94" fmla="*/ 971550 h 2455740"/>
              <a:gd name="connsiteX95" fmla="*/ 3219450 w 3457575"/>
              <a:gd name="connsiteY95" fmla="*/ 952500 h 2455740"/>
              <a:gd name="connsiteX96" fmla="*/ 3152775 w 3457575"/>
              <a:gd name="connsiteY96" fmla="*/ 933450 h 2455740"/>
              <a:gd name="connsiteX97" fmla="*/ 2971800 w 3457575"/>
              <a:gd name="connsiteY97" fmla="*/ 904875 h 2455740"/>
              <a:gd name="connsiteX98" fmla="*/ 2438400 w 3457575"/>
              <a:gd name="connsiteY98" fmla="*/ 895350 h 2455740"/>
              <a:gd name="connsiteX99" fmla="*/ 2371725 w 3457575"/>
              <a:gd name="connsiteY99" fmla="*/ 876300 h 2455740"/>
              <a:gd name="connsiteX100" fmla="*/ 2314575 w 3457575"/>
              <a:gd name="connsiteY100" fmla="*/ 819150 h 2455740"/>
              <a:gd name="connsiteX101" fmla="*/ 2286000 w 3457575"/>
              <a:gd name="connsiteY101" fmla="*/ 790575 h 2455740"/>
              <a:gd name="connsiteX102" fmla="*/ 2247900 w 3457575"/>
              <a:gd name="connsiteY102" fmla="*/ 733425 h 2455740"/>
              <a:gd name="connsiteX103" fmla="*/ 2228850 w 3457575"/>
              <a:gd name="connsiteY103" fmla="*/ 676275 h 2455740"/>
              <a:gd name="connsiteX104" fmla="*/ 2238375 w 3457575"/>
              <a:gd name="connsiteY104" fmla="*/ 285750 h 2455740"/>
              <a:gd name="connsiteX105" fmla="*/ 2247900 w 3457575"/>
              <a:gd name="connsiteY105" fmla="*/ 257175 h 2455740"/>
              <a:gd name="connsiteX106" fmla="*/ 2209800 w 3457575"/>
              <a:gd name="connsiteY106" fmla="*/ 123825 h 2455740"/>
              <a:gd name="connsiteX107" fmla="*/ 2181225 w 3457575"/>
              <a:gd name="connsiteY107" fmla="*/ 114300 h 2455740"/>
              <a:gd name="connsiteX108" fmla="*/ 2143125 w 3457575"/>
              <a:gd name="connsiteY108" fmla="*/ 76200 h 2455740"/>
              <a:gd name="connsiteX0" fmla="*/ 2143125 w 3457575"/>
              <a:gd name="connsiteY0" fmla="*/ 67661 h 2447201"/>
              <a:gd name="connsiteX1" fmla="*/ 2066925 w 3457575"/>
              <a:gd name="connsiteY1" fmla="*/ 39086 h 2447201"/>
              <a:gd name="connsiteX2" fmla="*/ 1971675 w 3457575"/>
              <a:gd name="connsiteY2" fmla="*/ 29561 h 2447201"/>
              <a:gd name="connsiteX3" fmla="*/ 1847850 w 3457575"/>
              <a:gd name="connsiteY3" fmla="*/ 10511 h 2447201"/>
              <a:gd name="connsiteX4" fmla="*/ 1819275 w 3457575"/>
              <a:gd name="connsiteY4" fmla="*/ 986 h 2447201"/>
              <a:gd name="connsiteX5" fmla="*/ 1619250 w 3457575"/>
              <a:gd name="connsiteY5" fmla="*/ 34324 h 2447201"/>
              <a:gd name="connsiteX6" fmla="*/ 1362075 w 3457575"/>
              <a:gd name="connsiteY6" fmla="*/ 986 h 2447201"/>
              <a:gd name="connsiteX7" fmla="*/ 1333500 w 3457575"/>
              <a:gd name="connsiteY7" fmla="*/ 10511 h 2447201"/>
              <a:gd name="connsiteX8" fmla="*/ 1304925 w 3457575"/>
              <a:gd name="connsiteY8" fmla="*/ 29561 h 2447201"/>
              <a:gd name="connsiteX9" fmla="*/ 1276350 w 3457575"/>
              <a:gd name="connsiteY9" fmla="*/ 86711 h 2447201"/>
              <a:gd name="connsiteX10" fmla="*/ 1257300 w 3457575"/>
              <a:gd name="connsiteY10" fmla="*/ 115286 h 2447201"/>
              <a:gd name="connsiteX11" fmla="*/ 1238250 w 3457575"/>
              <a:gd name="connsiteY11" fmla="*/ 172436 h 2447201"/>
              <a:gd name="connsiteX12" fmla="*/ 1228725 w 3457575"/>
              <a:gd name="connsiteY12" fmla="*/ 277211 h 2447201"/>
              <a:gd name="connsiteX13" fmla="*/ 1219200 w 3457575"/>
              <a:gd name="connsiteY13" fmla="*/ 305786 h 2447201"/>
              <a:gd name="connsiteX14" fmla="*/ 1209675 w 3457575"/>
              <a:gd name="connsiteY14" fmla="*/ 401036 h 2447201"/>
              <a:gd name="connsiteX15" fmla="*/ 1190625 w 3457575"/>
              <a:gd name="connsiteY15" fmla="*/ 458186 h 2447201"/>
              <a:gd name="connsiteX16" fmla="*/ 1171575 w 3457575"/>
              <a:gd name="connsiteY16" fmla="*/ 524861 h 2447201"/>
              <a:gd name="connsiteX17" fmla="*/ 1152525 w 3457575"/>
              <a:gd name="connsiteY17" fmla="*/ 562961 h 2447201"/>
              <a:gd name="connsiteX18" fmla="*/ 1133475 w 3457575"/>
              <a:gd name="connsiteY18" fmla="*/ 629636 h 2447201"/>
              <a:gd name="connsiteX19" fmla="*/ 1114425 w 3457575"/>
              <a:gd name="connsiteY19" fmla="*/ 658211 h 2447201"/>
              <a:gd name="connsiteX20" fmla="*/ 1095375 w 3457575"/>
              <a:gd name="connsiteY20" fmla="*/ 715361 h 2447201"/>
              <a:gd name="connsiteX21" fmla="*/ 1085850 w 3457575"/>
              <a:gd name="connsiteY21" fmla="*/ 743936 h 2447201"/>
              <a:gd name="connsiteX22" fmla="*/ 1057275 w 3457575"/>
              <a:gd name="connsiteY22" fmla="*/ 801086 h 2447201"/>
              <a:gd name="connsiteX23" fmla="*/ 1038225 w 3457575"/>
              <a:gd name="connsiteY23" fmla="*/ 829661 h 2447201"/>
              <a:gd name="connsiteX24" fmla="*/ 1028700 w 3457575"/>
              <a:gd name="connsiteY24" fmla="*/ 858236 h 2447201"/>
              <a:gd name="connsiteX25" fmla="*/ 1023938 w 3457575"/>
              <a:gd name="connsiteY25" fmla="*/ 967773 h 2447201"/>
              <a:gd name="connsiteX26" fmla="*/ 995363 w 3457575"/>
              <a:gd name="connsiteY26" fmla="*/ 1096361 h 2447201"/>
              <a:gd name="connsiteX27" fmla="*/ 962025 w 3457575"/>
              <a:gd name="connsiteY27" fmla="*/ 1372586 h 2447201"/>
              <a:gd name="connsiteX28" fmla="*/ 914400 w 3457575"/>
              <a:gd name="connsiteY28" fmla="*/ 1420211 h 2447201"/>
              <a:gd name="connsiteX29" fmla="*/ 847725 w 3457575"/>
              <a:gd name="connsiteY29" fmla="*/ 1467836 h 2447201"/>
              <a:gd name="connsiteX30" fmla="*/ 790575 w 3457575"/>
              <a:gd name="connsiteY30" fmla="*/ 1505936 h 2447201"/>
              <a:gd name="connsiteX31" fmla="*/ 733425 w 3457575"/>
              <a:gd name="connsiteY31" fmla="*/ 1524986 h 2447201"/>
              <a:gd name="connsiteX32" fmla="*/ 704850 w 3457575"/>
              <a:gd name="connsiteY32" fmla="*/ 1534511 h 2447201"/>
              <a:gd name="connsiteX33" fmla="*/ 666750 w 3457575"/>
              <a:gd name="connsiteY33" fmla="*/ 1544036 h 2447201"/>
              <a:gd name="connsiteX34" fmla="*/ 638175 w 3457575"/>
              <a:gd name="connsiteY34" fmla="*/ 1553561 h 2447201"/>
              <a:gd name="connsiteX35" fmla="*/ 590550 w 3457575"/>
              <a:gd name="connsiteY35" fmla="*/ 1563086 h 2447201"/>
              <a:gd name="connsiteX36" fmla="*/ 561975 w 3457575"/>
              <a:gd name="connsiteY36" fmla="*/ 1572611 h 2447201"/>
              <a:gd name="connsiteX37" fmla="*/ 504825 w 3457575"/>
              <a:gd name="connsiteY37" fmla="*/ 1582136 h 2447201"/>
              <a:gd name="connsiteX38" fmla="*/ 476250 w 3457575"/>
              <a:gd name="connsiteY38" fmla="*/ 1591661 h 2447201"/>
              <a:gd name="connsiteX39" fmla="*/ 352425 w 3457575"/>
              <a:gd name="connsiteY39" fmla="*/ 1610711 h 2447201"/>
              <a:gd name="connsiteX40" fmla="*/ 238125 w 3457575"/>
              <a:gd name="connsiteY40" fmla="*/ 1648811 h 2447201"/>
              <a:gd name="connsiteX41" fmla="*/ 209550 w 3457575"/>
              <a:gd name="connsiteY41" fmla="*/ 1658336 h 2447201"/>
              <a:gd name="connsiteX42" fmla="*/ 152400 w 3457575"/>
              <a:gd name="connsiteY42" fmla="*/ 1686911 h 2447201"/>
              <a:gd name="connsiteX43" fmla="*/ 123825 w 3457575"/>
              <a:gd name="connsiteY43" fmla="*/ 1715486 h 2447201"/>
              <a:gd name="connsiteX44" fmla="*/ 95250 w 3457575"/>
              <a:gd name="connsiteY44" fmla="*/ 1725011 h 2447201"/>
              <a:gd name="connsiteX45" fmla="*/ 66675 w 3457575"/>
              <a:gd name="connsiteY45" fmla="*/ 1744061 h 2447201"/>
              <a:gd name="connsiteX46" fmla="*/ 47625 w 3457575"/>
              <a:gd name="connsiteY46" fmla="*/ 1772636 h 2447201"/>
              <a:gd name="connsiteX47" fmla="*/ 19050 w 3457575"/>
              <a:gd name="connsiteY47" fmla="*/ 1801211 h 2447201"/>
              <a:gd name="connsiteX48" fmla="*/ 9525 w 3457575"/>
              <a:gd name="connsiteY48" fmla="*/ 1877411 h 2447201"/>
              <a:gd name="connsiteX49" fmla="*/ 0 w 3457575"/>
              <a:gd name="connsiteY49" fmla="*/ 1905986 h 2447201"/>
              <a:gd name="connsiteX50" fmla="*/ 19050 w 3457575"/>
              <a:gd name="connsiteY50" fmla="*/ 2091724 h 2447201"/>
              <a:gd name="connsiteX51" fmla="*/ 38100 w 3457575"/>
              <a:gd name="connsiteY51" fmla="*/ 2229836 h 2447201"/>
              <a:gd name="connsiteX52" fmla="*/ 57150 w 3457575"/>
              <a:gd name="connsiteY52" fmla="*/ 2286986 h 2447201"/>
              <a:gd name="connsiteX53" fmla="*/ 66675 w 3457575"/>
              <a:gd name="connsiteY53" fmla="*/ 2315561 h 2447201"/>
              <a:gd name="connsiteX54" fmla="*/ 95250 w 3457575"/>
              <a:gd name="connsiteY54" fmla="*/ 2334611 h 2447201"/>
              <a:gd name="connsiteX55" fmla="*/ 142875 w 3457575"/>
              <a:gd name="connsiteY55" fmla="*/ 2391761 h 2447201"/>
              <a:gd name="connsiteX56" fmla="*/ 261938 w 3457575"/>
              <a:gd name="connsiteY56" fmla="*/ 2434623 h 2447201"/>
              <a:gd name="connsiteX57" fmla="*/ 752475 w 3457575"/>
              <a:gd name="connsiteY57" fmla="*/ 2420336 h 2447201"/>
              <a:gd name="connsiteX58" fmla="*/ 809625 w 3457575"/>
              <a:gd name="connsiteY58" fmla="*/ 2401286 h 2447201"/>
              <a:gd name="connsiteX59" fmla="*/ 838200 w 3457575"/>
              <a:gd name="connsiteY59" fmla="*/ 2391761 h 2447201"/>
              <a:gd name="connsiteX60" fmla="*/ 866775 w 3457575"/>
              <a:gd name="connsiteY60" fmla="*/ 2372711 h 2447201"/>
              <a:gd name="connsiteX61" fmla="*/ 923925 w 3457575"/>
              <a:gd name="connsiteY61" fmla="*/ 2353661 h 2447201"/>
              <a:gd name="connsiteX62" fmla="*/ 981075 w 3457575"/>
              <a:gd name="connsiteY62" fmla="*/ 2315561 h 2447201"/>
              <a:gd name="connsiteX63" fmla="*/ 990600 w 3457575"/>
              <a:gd name="connsiteY63" fmla="*/ 2191736 h 2447201"/>
              <a:gd name="connsiteX64" fmla="*/ 971550 w 3457575"/>
              <a:gd name="connsiteY64" fmla="*/ 2134586 h 2447201"/>
              <a:gd name="connsiteX65" fmla="*/ 981075 w 3457575"/>
              <a:gd name="connsiteY65" fmla="*/ 1982186 h 2447201"/>
              <a:gd name="connsiteX66" fmla="*/ 1000125 w 3457575"/>
              <a:gd name="connsiteY66" fmla="*/ 1915511 h 2447201"/>
              <a:gd name="connsiteX67" fmla="*/ 1038225 w 3457575"/>
              <a:gd name="connsiteY67" fmla="*/ 1858361 h 2447201"/>
              <a:gd name="connsiteX68" fmla="*/ 1114425 w 3457575"/>
              <a:gd name="connsiteY68" fmla="*/ 1744061 h 2447201"/>
              <a:gd name="connsiteX69" fmla="*/ 1133475 w 3457575"/>
              <a:gd name="connsiteY69" fmla="*/ 1715486 h 2447201"/>
              <a:gd name="connsiteX70" fmla="*/ 1152525 w 3457575"/>
              <a:gd name="connsiteY70" fmla="*/ 1686911 h 2447201"/>
              <a:gd name="connsiteX71" fmla="*/ 1181100 w 3457575"/>
              <a:gd name="connsiteY71" fmla="*/ 1667861 h 2447201"/>
              <a:gd name="connsiteX72" fmla="*/ 1209675 w 3457575"/>
              <a:gd name="connsiteY72" fmla="*/ 1639286 h 2447201"/>
              <a:gd name="connsiteX73" fmla="*/ 1390650 w 3457575"/>
              <a:gd name="connsiteY73" fmla="*/ 1572611 h 2447201"/>
              <a:gd name="connsiteX74" fmla="*/ 1419225 w 3457575"/>
              <a:gd name="connsiteY74" fmla="*/ 1563086 h 2447201"/>
              <a:gd name="connsiteX75" fmla="*/ 1447800 w 3457575"/>
              <a:gd name="connsiteY75" fmla="*/ 1553561 h 2447201"/>
              <a:gd name="connsiteX76" fmla="*/ 1581150 w 3457575"/>
              <a:gd name="connsiteY76" fmla="*/ 1544036 h 2447201"/>
              <a:gd name="connsiteX77" fmla="*/ 1719263 w 3457575"/>
              <a:gd name="connsiteY77" fmla="*/ 1544036 h 2447201"/>
              <a:gd name="connsiteX78" fmla="*/ 2486025 w 3457575"/>
              <a:gd name="connsiteY78" fmla="*/ 1558324 h 2447201"/>
              <a:gd name="connsiteX79" fmla="*/ 2562225 w 3457575"/>
              <a:gd name="connsiteY79" fmla="*/ 1553561 h 2447201"/>
              <a:gd name="connsiteX80" fmla="*/ 2676525 w 3457575"/>
              <a:gd name="connsiteY80" fmla="*/ 1563086 h 2447201"/>
              <a:gd name="connsiteX81" fmla="*/ 2743200 w 3457575"/>
              <a:gd name="connsiteY81" fmla="*/ 1572611 h 2447201"/>
              <a:gd name="connsiteX82" fmla="*/ 2771775 w 3457575"/>
              <a:gd name="connsiteY82" fmla="*/ 1582136 h 2447201"/>
              <a:gd name="connsiteX83" fmla="*/ 3314700 w 3457575"/>
              <a:gd name="connsiteY83" fmla="*/ 1582136 h 2447201"/>
              <a:gd name="connsiteX84" fmla="*/ 3371850 w 3457575"/>
              <a:gd name="connsiteY84" fmla="*/ 1553561 h 2447201"/>
              <a:gd name="connsiteX85" fmla="*/ 3419475 w 3457575"/>
              <a:gd name="connsiteY85" fmla="*/ 1505936 h 2447201"/>
              <a:gd name="connsiteX86" fmla="*/ 3429000 w 3457575"/>
              <a:gd name="connsiteY86" fmla="*/ 1477361 h 2447201"/>
              <a:gd name="connsiteX87" fmla="*/ 3448050 w 3457575"/>
              <a:gd name="connsiteY87" fmla="*/ 1448786 h 2447201"/>
              <a:gd name="connsiteX88" fmla="*/ 3457575 w 3457575"/>
              <a:gd name="connsiteY88" fmla="*/ 1410686 h 2447201"/>
              <a:gd name="connsiteX89" fmla="*/ 3448050 w 3457575"/>
              <a:gd name="connsiteY89" fmla="*/ 1143986 h 2447201"/>
              <a:gd name="connsiteX90" fmla="*/ 3429000 w 3457575"/>
              <a:gd name="connsiteY90" fmla="*/ 1086836 h 2447201"/>
              <a:gd name="connsiteX91" fmla="*/ 3371850 w 3457575"/>
              <a:gd name="connsiteY91" fmla="*/ 1039211 h 2447201"/>
              <a:gd name="connsiteX92" fmla="*/ 3314700 w 3457575"/>
              <a:gd name="connsiteY92" fmla="*/ 1001111 h 2447201"/>
              <a:gd name="connsiteX93" fmla="*/ 3286125 w 3457575"/>
              <a:gd name="connsiteY93" fmla="*/ 982061 h 2447201"/>
              <a:gd name="connsiteX94" fmla="*/ 3257550 w 3457575"/>
              <a:gd name="connsiteY94" fmla="*/ 963011 h 2447201"/>
              <a:gd name="connsiteX95" fmla="*/ 3219450 w 3457575"/>
              <a:gd name="connsiteY95" fmla="*/ 943961 h 2447201"/>
              <a:gd name="connsiteX96" fmla="*/ 3152775 w 3457575"/>
              <a:gd name="connsiteY96" fmla="*/ 924911 h 2447201"/>
              <a:gd name="connsiteX97" fmla="*/ 2971800 w 3457575"/>
              <a:gd name="connsiteY97" fmla="*/ 896336 h 2447201"/>
              <a:gd name="connsiteX98" fmla="*/ 2438400 w 3457575"/>
              <a:gd name="connsiteY98" fmla="*/ 886811 h 2447201"/>
              <a:gd name="connsiteX99" fmla="*/ 2371725 w 3457575"/>
              <a:gd name="connsiteY99" fmla="*/ 867761 h 2447201"/>
              <a:gd name="connsiteX100" fmla="*/ 2314575 w 3457575"/>
              <a:gd name="connsiteY100" fmla="*/ 810611 h 2447201"/>
              <a:gd name="connsiteX101" fmla="*/ 2286000 w 3457575"/>
              <a:gd name="connsiteY101" fmla="*/ 782036 h 2447201"/>
              <a:gd name="connsiteX102" fmla="*/ 2247900 w 3457575"/>
              <a:gd name="connsiteY102" fmla="*/ 724886 h 2447201"/>
              <a:gd name="connsiteX103" fmla="*/ 2228850 w 3457575"/>
              <a:gd name="connsiteY103" fmla="*/ 667736 h 2447201"/>
              <a:gd name="connsiteX104" fmla="*/ 2238375 w 3457575"/>
              <a:gd name="connsiteY104" fmla="*/ 277211 h 2447201"/>
              <a:gd name="connsiteX105" fmla="*/ 2247900 w 3457575"/>
              <a:gd name="connsiteY105" fmla="*/ 248636 h 2447201"/>
              <a:gd name="connsiteX106" fmla="*/ 2209800 w 3457575"/>
              <a:gd name="connsiteY106" fmla="*/ 115286 h 2447201"/>
              <a:gd name="connsiteX107" fmla="*/ 2181225 w 3457575"/>
              <a:gd name="connsiteY107" fmla="*/ 105761 h 2447201"/>
              <a:gd name="connsiteX108" fmla="*/ 2143125 w 3457575"/>
              <a:gd name="connsiteY108" fmla="*/ 67661 h 2447201"/>
              <a:gd name="connsiteX0" fmla="*/ 2143125 w 3457575"/>
              <a:gd name="connsiteY0" fmla="*/ 68557 h 2448097"/>
              <a:gd name="connsiteX1" fmla="*/ 2066925 w 3457575"/>
              <a:gd name="connsiteY1" fmla="*/ 39982 h 2448097"/>
              <a:gd name="connsiteX2" fmla="*/ 1971675 w 3457575"/>
              <a:gd name="connsiteY2" fmla="*/ 30457 h 2448097"/>
              <a:gd name="connsiteX3" fmla="*/ 1847850 w 3457575"/>
              <a:gd name="connsiteY3" fmla="*/ 11407 h 2448097"/>
              <a:gd name="connsiteX4" fmla="*/ 1819275 w 3457575"/>
              <a:gd name="connsiteY4" fmla="*/ 1882 h 2448097"/>
              <a:gd name="connsiteX5" fmla="*/ 1619250 w 3457575"/>
              <a:gd name="connsiteY5" fmla="*/ 35220 h 2448097"/>
              <a:gd name="connsiteX6" fmla="*/ 1395413 w 3457575"/>
              <a:gd name="connsiteY6" fmla="*/ 49507 h 2448097"/>
              <a:gd name="connsiteX7" fmla="*/ 1362075 w 3457575"/>
              <a:gd name="connsiteY7" fmla="*/ 1882 h 2448097"/>
              <a:gd name="connsiteX8" fmla="*/ 1333500 w 3457575"/>
              <a:gd name="connsiteY8" fmla="*/ 11407 h 2448097"/>
              <a:gd name="connsiteX9" fmla="*/ 1304925 w 3457575"/>
              <a:gd name="connsiteY9" fmla="*/ 30457 h 2448097"/>
              <a:gd name="connsiteX10" fmla="*/ 1276350 w 3457575"/>
              <a:gd name="connsiteY10" fmla="*/ 87607 h 2448097"/>
              <a:gd name="connsiteX11" fmla="*/ 1257300 w 3457575"/>
              <a:gd name="connsiteY11" fmla="*/ 116182 h 2448097"/>
              <a:gd name="connsiteX12" fmla="*/ 1238250 w 3457575"/>
              <a:gd name="connsiteY12" fmla="*/ 173332 h 2448097"/>
              <a:gd name="connsiteX13" fmla="*/ 1228725 w 3457575"/>
              <a:gd name="connsiteY13" fmla="*/ 278107 h 2448097"/>
              <a:gd name="connsiteX14" fmla="*/ 1219200 w 3457575"/>
              <a:gd name="connsiteY14" fmla="*/ 306682 h 2448097"/>
              <a:gd name="connsiteX15" fmla="*/ 1209675 w 3457575"/>
              <a:gd name="connsiteY15" fmla="*/ 401932 h 2448097"/>
              <a:gd name="connsiteX16" fmla="*/ 1190625 w 3457575"/>
              <a:gd name="connsiteY16" fmla="*/ 459082 h 2448097"/>
              <a:gd name="connsiteX17" fmla="*/ 1171575 w 3457575"/>
              <a:gd name="connsiteY17" fmla="*/ 525757 h 2448097"/>
              <a:gd name="connsiteX18" fmla="*/ 1152525 w 3457575"/>
              <a:gd name="connsiteY18" fmla="*/ 563857 h 2448097"/>
              <a:gd name="connsiteX19" fmla="*/ 1133475 w 3457575"/>
              <a:gd name="connsiteY19" fmla="*/ 630532 h 2448097"/>
              <a:gd name="connsiteX20" fmla="*/ 1114425 w 3457575"/>
              <a:gd name="connsiteY20" fmla="*/ 659107 h 2448097"/>
              <a:gd name="connsiteX21" fmla="*/ 1095375 w 3457575"/>
              <a:gd name="connsiteY21" fmla="*/ 716257 h 2448097"/>
              <a:gd name="connsiteX22" fmla="*/ 1085850 w 3457575"/>
              <a:gd name="connsiteY22" fmla="*/ 744832 h 2448097"/>
              <a:gd name="connsiteX23" fmla="*/ 1057275 w 3457575"/>
              <a:gd name="connsiteY23" fmla="*/ 801982 h 2448097"/>
              <a:gd name="connsiteX24" fmla="*/ 1038225 w 3457575"/>
              <a:gd name="connsiteY24" fmla="*/ 830557 h 2448097"/>
              <a:gd name="connsiteX25" fmla="*/ 1028700 w 3457575"/>
              <a:gd name="connsiteY25" fmla="*/ 859132 h 2448097"/>
              <a:gd name="connsiteX26" fmla="*/ 1023938 w 3457575"/>
              <a:gd name="connsiteY26" fmla="*/ 968669 h 2448097"/>
              <a:gd name="connsiteX27" fmla="*/ 995363 w 3457575"/>
              <a:gd name="connsiteY27" fmla="*/ 1097257 h 2448097"/>
              <a:gd name="connsiteX28" fmla="*/ 962025 w 3457575"/>
              <a:gd name="connsiteY28" fmla="*/ 1373482 h 2448097"/>
              <a:gd name="connsiteX29" fmla="*/ 914400 w 3457575"/>
              <a:gd name="connsiteY29" fmla="*/ 1421107 h 2448097"/>
              <a:gd name="connsiteX30" fmla="*/ 847725 w 3457575"/>
              <a:gd name="connsiteY30" fmla="*/ 1468732 h 2448097"/>
              <a:gd name="connsiteX31" fmla="*/ 790575 w 3457575"/>
              <a:gd name="connsiteY31" fmla="*/ 1506832 h 2448097"/>
              <a:gd name="connsiteX32" fmla="*/ 733425 w 3457575"/>
              <a:gd name="connsiteY32" fmla="*/ 1525882 h 2448097"/>
              <a:gd name="connsiteX33" fmla="*/ 704850 w 3457575"/>
              <a:gd name="connsiteY33" fmla="*/ 1535407 h 2448097"/>
              <a:gd name="connsiteX34" fmla="*/ 666750 w 3457575"/>
              <a:gd name="connsiteY34" fmla="*/ 1544932 h 2448097"/>
              <a:gd name="connsiteX35" fmla="*/ 638175 w 3457575"/>
              <a:gd name="connsiteY35" fmla="*/ 1554457 h 2448097"/>
              <a:gd name="connsiteX36" fmla="*/ 590550 w 3457575"/>
              <a:gd name="connsiteY36" fmla="*/ 1563982 h 2448097"/>
              <a:gd name="connsiteX37" fmla="*/ 561975 w 3457575"/>
              <a:gd name="connsiteY37" fmla="*/ 1573507 h 2448097"/>
              <a:gd name="connsiteX38" fmla="*/ 504825 w 3457575"/>
              <a:gd name="connsiteY38" fmla="*/ 1583032 h 2448097"/>
              <a:gd name="connsiteX39" fmla="*/ 476250 w 3457575"/>
              <a:gd name="connsiteY39" fmla="*/ 1592557 h 2448097"/>
              <a:gd name="connsiteX40" fmla="*/ 352425 w 3457575"/>
              <a:gd name="connsiteY40" fmla="*/ 1611607 h 2448097"/>
              <a:gd name="connsiteX41" fmla="*/ 238125 w 3457575"/>
              <a:gd name="connsiteY41" fmla="*/ 1649707 h 2448097"/>
              <a:gd name="connsiteX42" fmla="*/ 209550 w 3457575"/>
              <a:gd name="connsiteY42" fmla="*/ 1659232 h 2448097"/>
              <a:gd name="connsiteX43" fmla="*/ 152400 w 3457575"/>
              <a:gd name="connsiteY43" fmla="*/ 1687807 h 2448097"/>
              <a:gd name="connsiteX44" fmla="*/ 123825 w 3457575"/>
              <a:gd name="connsiteY44" fmla="*/ 1716382 h 2448097"/>
              <a:gd name="connsiteX45" fmla="*/ 95250 w 3457575"/>
              <a:gd name="connsiteY45" fmla="*/ 1725907 h 2448097"/>
              <a:gd name="connsiteX46" fmla="*/ 66675 w 3457575"/>
              <a:gd name="connsiteY46" fmla="*/ 1744957 h 2448097"/>
              <a:gd name="connsiteX47" fmla="*/ 47625 w 3457575"/>
              <a:gd name="connsiteY47" fmla="*/ 1773532 h 2448097"/>
              <a:gd name="connsiteX48" fmla="*/ 19050 w 3457575"/>
              <a:gd name="connsiteY48" fmla="*/ 1802107 h 2448097"/>
              <a:gd name="connsiteX49" fmla="*/ 9525 w 3457575"/>
              <a:gd name="connsiteY49" fmla="*/ 1878307 h 2448097"/>
              <a:gd name="connsiteX50" fmla="*/ 0 w 3457575"/>
              <a:gd name="connsiteY50" fmla="*/ 1906882 h 2448097"/>
              <a:gd name="connsiteX51" fmla="*/ 19050 w 3457575"/>
              <a:gd name="connsiteY51" fmla="*/ 2092620 h 2448097"/>
              <a:gd name="connsiteX52" fmla="*/ 38100 w 3457575"/>
              <a:gd name="connsiteY52" fmla="*/ 2230732 h 2448097"/>
              <a:gd name="connsiteX53" fmla="*/ 57150 w 3457575"/>
              <a:gd name="connsiteY53" fmla="*/ 2287882 h 2448097"/>
              <a:gd name="connsiteX54" fmla="*/ 66675 w 3457575"/>
              <a:gd name="connsiteY54" fmla="*/ 2316457 h 2448097"/>
              <a:gd name="connsiteX55" fmla="*/ 95250 w 3457575"/>
              <a:gd name="connsiteY55" fmla="*/ 2335507 h 2448097"/>
              <a:gd name="connsiteX56" fmla="*/ 142875 w 3457575"/>
              <a:gd name="connsiteY56" fmla="*/ 2392657 h 2448097"/>
              <a:gd name="connsiteX57" fmla="*/ 261938 w 3457575"/>
              <a:gd name="connsiteY57" fmla="*/ 2435519 h 2448097"/>
              <a:gd name="connsiteX58" fmla="*/ 752475 w 3457575"/>
              <a:gd name="connsiteY58" fmla="*/ 2421232 h 2448097"/>
              <a:gd name="connsiteX59" fmla="*/ 809625 w 3457575"/>
              <a:gd name="connsiteY59" fmla="*/ 2402182 h 2448097"/>
              <a:gd name="connsiteX60" fmla="*/ 838200 w 3457575"/>
              <a:gd name="connsiteY60" fmla="*/ 2392657 h 2448097"/>
              <a:gd name="connsiteX61" fmla="*/ 866775 w 3457575"/>
              <a:gd name="connsiteY61" fmla="*/ 2373607 h 2448097"/>
              <a:gd name="connsiteX62" fmla="*/ 923925 w 3457575"/>
              <a:gd name="connsiteY62" fmla="*/ 2354557 h 2448097"/>
              <a:gd name="connsiteX63" fmla="*/ 981075 w 3457575"/>
              <a:gd name="connsiteY63" fmla="*/ 2316457 h 2448097"/>
              <a:gd name="connsiteX64" fmla="*/ 990600 w 3457575"/>
              <a:gd name="connsiteY64" fmla="*/ 2192632 h 2448097"/>
              <a:gd name="connsiteX65" fmla="*/ 971550 w 3457575"/>
              <a:gd name="connsiteY65" fmla="*/ 2135482 h 2448097"/>
              <a:gd name="connsiteX66" fmla="*/ 981075 w 3457575"/>
              <a:gd name="connsiteY66" fmla="*/ 1983082 h 2448097"/>
              <a:gd name="connsiteX67" fmla="*/ 1000125 w 3457575"/>
              <a:gd name="connsiteY67" fmla="*/ 1916407 h 2448097"/>
              <a:gd name="connsiteX68" fmla="*/ 1038225 w 3457575"/>
              <a:gd name="connsiteY68" fmla="*/ 1859257 h 2448097"/>
              <a:gd name="connsiteX69" fmla="*/ 1114425 w 3457575"/>
              <a:gd name="connsiteY69" fmla="*/ 1744957 h 2448097"/>
              <a:gd name="connsiteX70" fmla="*/ 1133475 w 3457575"/>
              <a:gd name="connsiteY70" fmla="*/ 1716382 h 2448097"/>
              <a:gd name="connsiteX71" fmla="*/ 1152525 w 3457575"/>
              <a:gd name="connsiteY71" fmla="*/ 1687807 h 2448097"/>
              <a:gd name="connsiteX72" fmla="*/ 1181100 w 3457575"/>
              <a:gd name="connsiteY72" fmla="*/ 1668757 h 2448097"/>
              <a:gd name="connsiteX73" fmla="*/ 1209675 w 3457575"/>
              <a:gd name="connsiteY73" fmla="*/ 1640182 h 2448097"/>
              <a:gd name="connsiteX74" fmla="*/ 1390650 w 3457575"/>
              <a:gd name="connsiteY74" fmla="*/ 1573507 h 2448097"/>
              <a:gd name="connsiteX75" fmla="*/ 1419225 w 3457575"/>
              <a:gd name="connsiteY75" fmla="*/ 1563982 h 2448097"/>
              <a:gd name="connsiteX76" fmla="*/ 1447800 w 3457575"/>
              <a:gd name="connsiteY76" fmla="*/ 1554457 h 2448097"/>
              <a:gd name="connsiteX77" fmla="*/ 1581150 w 3457575"/>
              <a:gd name="connsiteY77" fmla="*/ 1544932 h 2448097"/>
              <a:gd name="connsiteX78" fmla="*/ 1719263 w 3457575"/>
              <a:gd name="connsiteY78" fmla="*/ 1544932 h 2448097"/>
              <a:gd name="connsiteX79" fmla="*/ 2486025 w 3457575"/>
              <a:gd name="connsiteY79" fmla="*/ 1559220 h 2448097"/>
              <a:gd name="connsiteX80" fmla="*/ 2562225 w 3457575"/>
              <a:gd name="connsiteY80" fmla="*/ 1554457 h 2448097"/>
              <a:gd name="connsiteX81" fmla="*/ 2676525 w 3457575"/>
              <a:gd name="connsiteY81" fmla="*/ 1563982 h 2448097"/>
              <a:gd name="connsiteX82" fmla="*/ 2743200 w 3457575"/>
              <a:gd name="connsiteY82" fmla="*/ 1573507 h 2448097"/>
              <a:gd name="connsiteX83" fmla="*/ 2771775 w 3457575"/>
              <a:gd name="connsiteY83" fmla="*/ 1583032 h 2448097"/>
              <a:gd name="connsiteX84" fmla="*/ 3314700 w 3457575"/>
              <a:gd name="connsiteY84" fmla="*/ 1583032 h 2448097"/>
              <a:gd name="connsiteX85" fmla="*/ 3371850 w 3457575"/>
              <a:gd name="connsiteY85" fmla="*/ 1554457 h 2448097"/>
              <a:gd name="connsiteX86" fmla="*/ 3419475 w 3457575"/>
              <a:gd name="connsiteY86" fmla="*/ 1506832 h 2448097"/>
              <a:gd name="connsiteX87" fmla="*/ 3429000 w 3457575"/>
              <a:gd name="connsiteY87" fmla="*/ 1478257 h 2448097"/>
              <a:gd name="connsiteX88" fmla="*/ 3448050 w 3457575"/>
              <a:gd name="connsiteY88" fmla="*/ 1449682 h 2448097"/>
              <a:gd name="connsiteX89" fmla="*/ 3457575 w 3457575"/>
              <a:gd name="connsiteY89" fmla="*/ 1411582 h 2448097"/>
              <a:gd name="connsiteX90" fmla="*/ 3448050 w 3457575"/>
              <a:gd name="connsiteY90" fmla="*/ 1144882 h 2448097"/>
              <a:gd name="connsiteX91" fmla="*/ 3429000 w 3457575"/>
              <a:gd name="connsiteY91" fmla="*/ 1087732 h 2448097"/>
              <a:gd name="connsiteX92" fmla="*/ 3371850 w 3457575"/>
              <a:gd name="connsiteY92" fmla="*/ 1040107 h 2448097"/>
              <a:gd name="connsiteX93" fmla="*/ 3314700 w 3457575"/>
              <a:gd name="connsiteY93" fmla="*/ 1002007 h 2448097"/>
              <a:gd name="connsiteX94" fmla="*/ 3286125 w 3457575"/>
              <a:gd name="connsiteY94" fmla="*/ 982957 h 2448097"/>
              <a:gd name="connsiteX95" fmla="*/ 3257550 w 3457575"/>
              <a:gd name="connsiteY95" fmla="*/ 963907 h 2448097"/>
              <a:gd name="connsiteX96" fmla="*/ 3219450 w 3457575"/>
              <a:gd name="connsiteY96" fmla="*/ 944857 h 2448097"/>
              <a:gd name="connsiteX97" fmla="*/ 3152775 w 3457575"/>
              <a:gd name="connsiteY97" fmla="*/ 925807 h 2448097"/>
              <a:gd name="connsiteX98" fmla="*/ 2971800 w 3457575"/>
              <a:gd name="connsiteY98" fmla="*/ 897232 h 2448097"/>
              <a:gd name="connsiteX99" fmla="*/ 2438400 w 3457575"/>
              <a:gd name="connsiteY99" fmla="*/ 887707 h 2448097"/>
              <a:gd name="connsiteX100" fmla="*/ 2371725 w 3457575"/>
              <a:gd name="connsiteY100" fmla="*/ 868657 h 2448097"/>
              <a:gd name="connsiteX101" fmla="*/ 2314575 w 3457575"/>
              <a:gd name="connsiteY101" fmla="*/ 811507 h 2448097"/>
              <a:gd name="connsiteX102" fmla="*/ 2286000 w 3457575"/>
              <a:gd name="connsiteY102" fmla="*/ 782932 h 2448097"/>
              <a:gd name="connsiteX103" fmla="*/ 2247900 w 3457575"/>
              <a:gd name="connsiteY103" fmla="*/ 725782 h 2448097"/>
              <a:gd name="connsiteX104" fmla="*/ 2228850 w 3457575"/>
              <a:gd name="connsiteY104" fmla="*/ 668632 h 2448097"/>
              <a:gd name="connsiteX105" fmla="*/ 2238375 w 3457575"/>
              <a:gd name="connsiteY105" fmla="*/ 278107 h 2448097"/>
              <a:gd name="connsiteX106" fmla="*/ 2247900 w 3457575"/>
              <a:gd name="connsiteY106" fmla="*/ 249532 h 2448097"/>
              <a:gd name="connsiteX107" fmla="*/ 2209800 w 3457575"/>
              <a:gd name="connsiteY107" fmla="*/ 116182 h 2448097"/>
              <a:gd name="connsiteX108" fmla="*/ 2181225 w 3457575"/>
              <a:gd name="connsiteY108" fmla="*/ 106657 h 2448097"/>
              <a:gd name="connsiteX109" fmla="*/ 2143125 w 3457575"/>
              <a:gd name="connsiteY109" fmla="*/ 68557 h 2448097"/>
              <a:gd name="connsiteX0" fmla="*/ 2143125 w 3457575"/>
              <a:gd name="connsiteY0" fmla="*/ 67484 h 2447024"/>
              <a:gd name="connsiteX1" fmla="*/ 2066925 w 3457575"/>
              <a:gd name="connsiteY1" fmla="*/ 38909 h 2447024"/>
              <a:gd name="connsiteX2" fmla="*/ 1971675 w 3457575"/>
              <a:gd name="connsiteY2" fmla="*/ 29384 h 2447024"/>
              <a:gd name="connsiteX3" fmla="*/ 1847850 w 3457575"/>
              <a:gd name="connsiteY3" fmla="*/ 10334 h 2447024"/>
              <a:gd name="connsiteX4" fmla="*/ 1819275 w 3457575"/>
              <a:gd name="connsiteY4" fmla="*/ 809 h 2447024"/>
              <a:gd name="connsiteX5" fmla="*/ 1619250 w 3457575"/>
              <a:gd name="connsiteY5" fmla="*/ 34147 h 2447024"/>
              <a:gd name="connsiteX6" fmla="*/ 1395413 w 3457575"/>
              <a:gd name="connsiteY6" fmla="*/ 48434 h 2447024"/>
              <a:gd name="connsiteX7" fmla="*/ 1333500 w 3457575"/>
              <a:gd name="connsiteY7" fmla="*/ 10334 h 2447024"/>
              <a:gd name="connsiteX8" fmla="*/ 1304925 w 3457575"/>
              <a:gd name="connsiteY8" fmla="*/ 29384 h 2447024"/>
              <a:gd name="connsiteX9" fmla="*/ 1276350 w 3457575"/>
              <a:gd name="connsiteY9" fmla="*/ 86534 h 2447024"/>
              <a:gd name="connsiteX10" fmla="*/ 1257300 w 3457575"/>
              <a:gd name="connsiteY10" fmla="*/ 115109 h 2447024"/>
              <a:gd name="connsiteX11" fmla="*/ 1238250 w 3457575"/>
              <a:gd name="connsiteY11" fmla="*/ 172259 h 2447024"/>
              <a:gd name="connsiteX12" fmla="*/ 1228725 w 3457575"/>
              <a:gd name="connsiteY12" fmla="*/ 277034 h 2447024"/>
              <a:gd name="connsiteX13" fmla="*/ 1219200 w 3457575"/>
              <a:gd name="connsiteY13" fmla="*/ 305609 h 2447024"/>
              <a:gd name="connsiteX14" fmla="*/ 1209675 w 3457575"/>
              <a:gd name="connsiteY14" fmla="*/ 400859 h 2447024"/>
              <a:gd name="connsiteX15" fmla="*/ 1190625 w 3457575"/>
              <a:gd name="connsiteY15" fmla="*/ 458009 h 2447024"/>
              <a:gd name="connsiteX16" fmla="*/ 1171575 w 3457575"/>
              <a:gd name="connsiteY16" fmla="*/ 524684 h 2447024"/>
              <a:gd name="connsiteX17" fmla="*/ 1152525 w 3457575"/>
              <a:gd name="connsiteY17" fmla="*/ 562784 h 2447024"/>
              <a:gd name="connsiteX18" fmla="*/ 1133475 w 3457575"/>
              <a:gd name="connsiteY18" fmla="*/ 629459 h 2447024"/>
              <a:gd name="connsiteX19" fmla="*/ 1114425 w 3457575"/>
              <a:gd name="connsiteY19" fmla="*/ 658034 h 2447024"/>
              <a:gd name="connsiteX20" fmla="*/ 1095375 w 3457575"/>
              <a:gd name="connsiteY20" fmla="*/ 715184 h 2447024"/>
              <a:gd name="connsiteX21" fmla="*/ 1085850 w 3457575"/>
              <a:gd name="connsiteY21" fmla="*/ 743759 h 2447024"/>
              <a:gd name="connsiteX22" fmla="*/ 1057275 w 3457575"/>
              <a:gd name="connsiteY22" fmla="*/ 800909 h 2447024"/>
              <a:gd name="connsiteX23" fmla="*/ 1038225 w 3457575"/>
              <a:gd name="connsiteY23" fmla="*/ 829484 h 2447024"/>
              <a:gd name="connsiteX24" fmla="*/ 1028700 w 3457575"/>
              <a:gd name="connsiteY24" fmla="*/ 858059 h 2447024"/>
              <a:gd name="connsiteX25" fmla="*/ 1023938 w 3457575"/>
              <a:gd name="connsiteY25" fmla="*/ 967596 h 2447024"/>
              <a:gd name="connsiteX26" fmla="*/ 995363 w 3457575"/>
              <a:gd name="connsiteY26" fmla="*/ 1096184 h 2447024"/>
              <a:gd name="connsiteX27" fmla="*/ 962025 w 3457575"/>
              <a:gd name="connsiteY27" fmla="*/ 1372409 h 2447024"/>
              <a:gd name="connsiteX28" fmla="*/ 914400 w 3457575"/>
              <a:gd name="connsiteY28" fmla="*/ 1420034 h 2447024"/>
              <a:gd name="connsiteX29" fmla="*/ 847725 w 3457575"/>
              <a:gd name="connsiteY29" fmla="*/ 1467659 h 2447024"/>
              <a:gd name="connsiteX30" fmla="*/ 790575 w 3457575"/>
              <a:gd name="connsiteY30" fmla="*/ 1505759 h 2447024"/>
              <a:gd name="connsiteX31" fmla="*/ 733425 w 3457575"/>
              <a:gd name="connsiteY31" fmla="*/ 1524809 h 2447024"/>
              <a:gd name="connsiteX32" fmla="*/ 704850 w 3457575"/>
              <a:gd name="connsiteY32" fmla="*/ 1534334 h 2447024"/>
              <a:gd name="connsiteX33" fmla="*/ 666750 w 3457575"/>
              <a:gd name="connsiteY33" fmla="*/ 1543859 h 2447024"/>
              <a:gd name="connsiteX34" fmla="*/ 638175 w 3457575"/>
              <a:gd name="connsiteY34" fmla="*/ 1553384 h 2447024"/>
              <a:gd name="connsiteX35" fmla="*/ 590550 w 3457575"/>
              <a:gd name="connsiteY35" fmla="*/ 1562909 h 2447024"/>
              <a:gd name="connsiteX36" fmla="*/ 561975 w 3457575"/>
              <a:gd name="connsiteY36" fmla="*/ 1572434 h 2447024"/>
              <a:gd name="connsiteX37" fmla="*/ 504825 w 3457575"/>
              <a:gd name="connsiteY37" fmla="*/ 1581959 h 2447024"/>
              <a:gd name="connsiteX38" fmla="*/ 476250 w 3457575"/>
              <a:gd name="connsiteY38" fmla="*/ 1591484 h 2447024"/>
              <a:gd name="connsiteX39" fmla="*/ 352425 w 3457575"/>
              <a:gd name="connsiteY39" fmla="*/ 1610534 h 2447024"/>
              <a:gd name="connsiteX40" fmla="*/ 238125 w 3457575"/>
              <a:gd name="connsiteY40" fmla="*/ 1648634 h 2447024"/>
              <a:gd name="connsiteX41" fmla="*/ 209550 w 3457575"/>
              <a:gd name="connsiteY41" fmla="*/ 1658159 h 2447024"/>
              <a:gd name="connsiteX42" fmla="*/ 152400 w 3457575"/>
              <a:gd name="connsiteY42" fmla="*/ 1686734 h 2447024"/>
              <a:gd name="connsiteX43" fmla="*/ 123825 w 3457575"/>
              <a:gd name="connsiteY43" fmla="*/ 1715309 h 2447024"/>
              <a:gd name="connsiteX44" fmla="*/ 95250 w 3457575"/>
              <a:gd name="connsiteY44" fmla="*/ 1724834 h 2447024"/>
              <a:gd name="connsiteX45" fmla="*/ 66675 w 3457575"/>
              <a:gd name="connsiteY45" fmla="*/ 1743884 h 2447024"/>
              <a:gd name="connsiteX46" fmla="*/ 47625 w 3457575"/>
              <a:gd name="connsiteY46" fmla="*/ 1772459 h 2447024"/>
              <a:gd name="connsiteX47" fmla="*/ 19050 w 3457575"/>
              <a:gd name="connsiteY47" fmla="*/ 1801034 h 2447024"/>
              <a:gd name="connsiteX48" fmla="*/ 9525 w 3457575"/>
              <a:gd name="connsiteY48" fmla="*/ 1877234 h 2447024"/>
              <a:gd name="connsiteX49" fmla="*/ 0 w 3457575"/>
              <a:gd name="connsiteY49" fmla="*/ 1905809 h 2447024"/>
              <a:gd name="connsiteX50" fmla="*/ 19050 w 3457575"/>
              <a:gd name="connsiteY50" fmla="*/ 2091547 h 2447024"/>
              <a:gd name="connsiteX51" fmla="*/ 38100 w 3457575"/>
              <a:gd name="connsiteY51" fmla="*/ 2229659 h 2447024"/>
              <a:gd name="connsiteX52" fmla="*/ 57150 w 3457575"/>
              <a:gd name="connsiteY52" fmla="*/ 2286809 h 2447024"/>
              <a:gd name="connsiteX53" fmla="*/ 66675 w 3457575"/>
              <a:gd name="connsiteY53" fmla="*/ 2315384 h 2447024"/>
              <a:gd name="connsiteX54" fmla="*/ 95250 w 3457575"/>
              <a:gd name="connsiteY54" fmla="*/ 2334434 h 2447024"/>
              <a:gd name="connsiteX55" fmla="*/ 142875 w 3457575"/>
              <a:gd name="connsiteY55" fmla="*/ 2391584 h 2447024"/>
              <a:gd name="connsiteX56" fmla="*/ 261938 w 3457575"/>
              <a:gd name="connsiteY56" fmla="*/ 2434446 h 2447024"/>
              <a:gd name="connsiteX57" fmla="*/ 752475 w 3457575"/>
              <a:gd name="connsiteY57" fmla="*/ 2420159 h 2447024"/>
              <a:gd name="connsiteX58" fmla="*/ 809625 w 3457575"/>
              <a:gd name="connsiteY58" fmla="*/ 2401109 h 2447024"/>
              <a:gd name="connsiteX59" fmla="*/ 838200 w 3457575"/>
              <a:gd name="connsiteY59" fmla="*/ 2391584 h 2447024"/>
              <a:gd name="connsiteX60" fmla="*/ 866775 w 3457575"/>
              <a:gd name="connsiteY60" fmla="*/ 2372534 h 2447024"/>
              <a:gd name="connsiteX61" fmla="*/ 923925 w 3457575"/>
              <a:gd name="connsiteY61" fmla="*/ 2353484 h 2447024"/>
              <a:gd name="connsiteX62" fmla="*/ 981075 w 3457575"/>
              <a:gd name="connsiteY62" fmla="*/ 2315384 h 2447024"/>
              <a:gd name="connsiteX63" fmla="*/ 990600 w 3457575"/>
              <a:gd name="connsiteY63" fmla="*/ 2191559 h 2447024"/>
              <a:gd name="connsiteX64" fmla="*/ 971550 w 3457575"/>
              <a:gd name="connsiteY64" fmla="*/ 2134409 h 2447024"/>
              <a:gd name="connsiteX65" fmla="*/ 981075 w 3457575"/>
              <a:gd name="connsiteY65" fmla="*/ 1982009 h 2447024"/>
              <a:gd name="connsiteX66" fmla="*/ 1000125 w 3457575"/>
              <a:gd name="connsiteY66" fmla="*/ 1915334 h 2447024"/>
              <a:gd name="connsiteX67" fmla="*/ 1038225 w 3457575"/>
              <a:gd name="connsiteY67" fmla="*/ 1858184 h 2447024"/>
              <a:gd name="connsiteX68" fmla="*/ 1114425 w 3457575"/>
              <a:gd name="connsiteY68" fmla="*/ 1743884 h 2447024"/>
              <a:gd name="connsiteX69" fmla="*/ 1133475 w 3457575"/>
              <a:gd name="connsiteY69" fmla="*/ 1715309 h 2447024"/>
              <a:gd name="connsiteX70" fmla="*/ 1152525 w 3457575"/>
              <a:gd name="connsiteY70" fmla="*/ 1686734 h 2447024"/>
              <a:gd name="connsiteX71" fmla="*/ 1181100 w 3457575"/>
              <a:gd name="connsiteY71" fmla="*/ 1667684 h 2447024"/>
              <a:gd name="connsiteX72" fmla="*/ 1209675 w 3457575"/>
              <a:gd name="connsiteY72" fmla="*/ 1639109 h 2447024"/>
              <a:gd name="connsiteX73" fmla="*/ 1390650 w 3457575"/>
              <a:gd name="connsiteY73" fmla="*/ 1572434 h 2447024"/>
              <a:gd name="connsiteX74" fmla="*/ 1419225 w 3457575"/>
              <a:gd name="connsiteY74" fmla="*/ 1562909 h 2447024"/>
              <a:gd name="connsiteX75" fmla="*/ 1447800 w 3457575"/>
              <a:gd name="connsiteY75" fmla="*/ 1553384 h 2447024"/>
              <a:gd name="connsiteX76" fmla="*/ 1581150 w 3457575"/>
              <a:gd name="connsiteY76" fmla="*/ 1543859 h 2447024"/>
              <a:gd name="connsiteX77" fmla="*/ 1719263 w 3457575"/>
              <a:gd name="connsiteY77" fmla="*/ 1543859 h 2447024"/>
              <a:gd name="connsiteX78" fmla="*/ 2486025 w 3457575"/>
              <a:gd name="connsiteY78" fmla="*/ 1558147 h 2447024"/>
              <a:gd name="connsiteX79" fmla="*/ 2562225 w 3457575"/>
              <a:gd name="connsiteY79" fmla="*/ 1553384 h 2447024"/>
              <a:gd name="connsiteX80" fmla="*/ 2676525 w 3457575"/>
              <a:gd name="connsiteY80" fmla="*/ 1562909 h 2447024"/>
              <a:gd name="connsiteX81" fmla="*/ 2743200 w 3457575"/>
              <a:gd name="connsiteY81" fmla="*/ 1572434 h 2447024"/>
              <a:gd name="connsiteX82" fmla="*/ 2771775 w 3457575"/>
              <a:gd name="connsiteY82" fmla="*/ 1581959 h 2447024"/>
              <a:gd name="connsiteX83" fmla="*/ 3314700 w 3457575"/>
              <a:gd name="connsiteY83" fmla="*/ 1581959 h 2447024"/>
              <a:gd name="connsiteX84" fmla="*/ 3371850 w 3457575"/>
              <a:gd name="connsiteY84" fmla="*/ 1553384 h 2447024"/>
              <a:gd name="connsiteX85" fmla="*/ 3419475 w 3457575"/>
              <a:gd name="connsiteY85" fmla="*/ 1505759 h 2447024"/>
              <a:gd name="connsiteX86" fmla="*/ 3429000 w 3457575"/>
              <a:gd name="connsiteY86" fmla="*/ 1477184 h 2447024"/>
              <a:gd name="connsiteX87" fmla="*/ 3448050 w 3457575"/>
              <a:gd name="connsiteY87" fmla="*/ 1448609 h 2447024"/>
              <a:gd name="connsiteX88" fmla="*/ 3457575 w 3457575"/>
              <a:gd name="connsiteY88" fmla="*/ 1410509 h 2447024"/>
              <a:gd name="connsiteX89" fmla="*/ 3448050 w 3457575"/>
              <a:gd name="connsiteY89" fmla="*/ 1143809 h 2447024"/>
              <a:gd name="connsiteX90" fmla="*/ 3429000 w 3457575"/>
              <a:gd name="connsiteY90" fmla="*/ 1086659 h 2447024"/>
              <a:gd name="connsiteX91" fmla="*/ 3371850 w 3457575"/>
              <a:gd name="connsiteY91" fmla="*/ 1039034 h 2447024"/>
              <a:gd name="connsiteX92" fmla="*/ 3314700 w 3457575"/>
              <a:gd name="connsiteY92" fmla="*/ 1000934 h 2447024"/>
              <a:gd name="connsiteX93" fmla="*/ 3286125 w 3457575"/>
              <a:gd name="connsiteY93" fmla="*/ 981884 h 2447024"/>
              <a:gd name="connsiteX94" fmla="*/ 3257550 w 3457575"/>
              <a:gd name="connsiteY94" fmla="*/ 962834 h 2447024"/>
              <a:gd name="connsiteX95" fmla="*/ 3219450 w 3457575"/>
              <a:gd name="connsiteY95" fmla="*/ 943784 h 2447024"/>
              <a:gd name="connsiteX96" fmla="*/ 3152775 w 3457575"/>
              <a:gd name="connsiteY96" fmla="*/ 924734 h 2447024"/>
              <a:gd name="connsiteX97" fmla="*/ 2971800 w 3457575"/>
              <a:gd name="connsiteY97" fmla="*/ 896159 h 2447024"/>
              <a:gd name="connsiteX98" fmla="*/ 2438400 w 3457575"/>
              <a:gd name="connsiteY98" fmla="*/ 886634 h 2447024"/>
              <a:gd name="connsiteX99" fmla="*/ 2371725 w 3457575"/>
              <a:gd name="connsiteY99" fmla="*/ 867584 h 2447024"/>
              <a:gd name="connsiteX100" fmla="*/ 2314575 w 3457575"/>
              <a:gd name="connsiteY100" fmla="*/ 810434 h 2447024"/>
              <a:gd name="connsiteX101" fmla="*/ 2286000 w 3457575"/>
              <a:gd name="connsiteY101" fmla="*/ 781859 h 2447024"/>
              <a:gd name="connsiteX102" fmla="*/ 2247900 w 3457575"/>
              <a:gd name="connsiteY102" fmla="*/ 724709 h 2447024"/>
              <a:gd name="connsiteX103" fmla="*/ 2228850 w 3457575"/>
              <a:gd name="connsiteY103" fmla="*/ 667559 h 2447024"/>
              <a:gd name="connsiteX104" fmla="*/ 2238375 w 3457575"/>
              <a:gd name="connsiteY104" fmla="*/ 277034 h 2447024"/>
              <a:gd name="connsiteX105" fmla="*/ 2247900 w 3457575"/>
              <a:gd name="connsiteY105" fmla="*/ 248459 h 2447024"/>
              <a:gd name="connsiteX106" fmla="*/ 2209800 w 3457575"/>
              <a:gd name="connsiteY106" fmla="*/ 115109 h 2447024"/>
              <a:gd name="connsiteX107" fmla="*/ 2181225 w 3457575"/>
              <a:gd name="connsiteY107" fmla="*/ 105584 h 2447024"/>
              <a:gd name="connsiteX108" fmla="*/ 2143125 w 3457575"/>
              <a:gd name="connsiteY108" fmla="*/ 67484 h 2447024"/>
              <a:gd name="connsiteX0" fmla="*/ 2143125 w 3457575"/>
              <a:gd name="connsiteY0" fmla="*/ 67484 h 2447024"/>
              <a:gd name="connsiteX1" fmla="*/ 2066925 w 3457575"/>
              <a:gd name="connsiteY1" fmla="*/ 38909 h 2447024"/>
              <a:gd name="connsiteX2" fmla="*/ 1971675 w 3457575"/>
              <a:gd name="connsiteY2" fmla="*/ 29384 h 2447024"/>
              <a:gd name="connsiteX3" fmla="*/ 1847850 w 3457575"/>
              <a:gd name="connsiteY3" fmla="*/ 10334 h 2447024"/>
              <a:gd name="connsiteX4" fmla="*/ 1819275 w 3457575"/>
              <a:gd name="connsiteY4" fmla="*/ 809 h 2447024"/>
              <a:gd name="connsiteX5" fmla="*/ 1619250 w 3457575"/>
              <a:gd name="connsiteY5" fmla="*/ 34147 h 2447024"/>
              <a:gd name="connsiteX6" fmla="*/ 1395413 w 3457575"/>
              <a:gd name="connsiteY6" fmla="*/ 48434 h 2447024"/>
              <a:gd name="connsiteX7" fmla="*/ 1304925 w 3457575"/>
              <a:gd name="connsiteY7" fmla="*/ 29384 h 2447024"/>
              <a:gd name="connsiteX8" fmla="*/ 1276350 w 3457575"/>
              <a:gd name="connsiteY8" fmla="*/ 86534 h 2447024"/>
              <a:gd name="connsiteX9" fmla="*/ 1257300 w 3457575"/>
              <a:gd name="connsiteY9" fmla="*/ 115109 h 2447024"/>
              <a:gd name="connsiteX10" fmla="*/ 1238250 w 3457575"/>
              <a:gd name="connsiteY10" fmla="*/ 172259 h 2447024"/>
              <a:gd name="connsiteX11" fmla="*/ 1228725 w 3457575"/>
              <a:gd name="connsiteY11" fmla="*/ 277034 h 2447024"/>
              <a:gd name="connsiteX12" fmla="*/ 1219200 w 3457575"/>
              <a:gd name="connsiteY12" fmla="*/ 305609 h 2447024"/>
              <a:gd name="connsiteX13" fmla="*/ 1209675 w 3457575"/>
              <a:gd name="connsiteY13" fmla="*/ 400859 h 2447024"/>
              <a:gd name="connsiteX14" fmla="*/ 1190625 w 3457575"/>
              <a:gd name="connsiteY14" fmla="*/ 458009 h 2447024"/>
              <a:gd name="connsiteX15" fmla="*/ 1171575 w 3457575"/>
              <a:gd name="connsiteY15" fmla="*/ 524684 h 2447024"/>
              <a:gd name="connsiteX16" fmla="*/ 1152525 w 3457575"/>
              <a:gd name="connsiteY16" fmla="*/ 562784 h 2447024"/>
              <a:gd name="connsiteX17" fmla="*/ 1133475 w 3457575"/>
              <a:gd name="connsiteY17" fmla="*/ 629459 h 2447024"/>
              <a:gd name="connsiteX18" fmla="*/ 1114425 w 3457575"/>
              <a:gd name="connsiteY18" fmla="*/ 658034 h 2447024"/>
              <a:gd name="connsiteX19" fmla="*/ 1095375 w 3457575"/>
              <a:gd name="connsiteY19" fmla="*/ 715184 h 2447024"/>
              <a:gd name="connsiteX20" fmla="*/ 1085850 w 3457575"/>
              <a:gd name="connsiteY20" fmla="*/ 743759 h 2447024"/>
              <a:gd name="connsiteX21" fmla="*/ 1057275 w 3457575"/>
              <a:gd name="connsiteY21" fmla="*/ 800909 h 2447024"/>
              <a:gd name="connsiteX22" fmla="*/ 1038225 w 3457575"/>
              <a:gd name="connsiteY22" fmla="*/ 829484 h 2447024"/>
              <a:gd name="connsiteX23" fmla="*/ 1028700 w 3457575"/>
              <a:gd name="connsiteY23" fmla="*/ 858059 h 2447024"/>
              <a:gd name="connsiteX24" fmla="*/ 1023938 w 3457575"/>
              <a:gd name="connsiteY24" fmla="*/ 967596 h 2447024"/>
              <a:gd name="connsiteX25" fmla="*/ 995363 w 3457575"/>
              <a:gd name="connsiteY25" fmla="*/ 1096184 h 2447024"/>
              <a:gd name="connsiteX26" fmla="*/ 962025 w 3457575"/>
              <a:gd name="connsiteY26" fmla="*/ 1372409 h 2447024"/>
              <a:gd name="connsiteX27" fmla="*/ 914400 w 3457575"/>
              <a:gd name="connsiteY27" fmla="*/ 1420034 h 2447024"/>
              <a:gd name="connsiteX28" fmla="*/ 847725 w 3457575"/>
              <a:gd name="connsiteY28" fmla="*/ 1467659 h 2447024"/>
              <a:gd name="connsiteX29" fmla="*/ 790575 w 3457575"/>
              <a:gd name="connsiteY29" fmla="*/ 1505759 h 2447024"/>
              <a:gd name="connsiteX30" fmla="*/ 733425 w 3457575"/>
              <a:gd name="connsiteY30" fmla="*/ 1524809 h 2447024"/>
              <a:gd name="connsiteX31" fmla="*/ 704850 w 3457575"/>
              <a:gd name="connsiteY31" fmla="*/ 1534334 h 2447024"/>
              <a:gd name="connsiteX32" fmla="*/ 666750 w 3457575"/>
              <a:gd name="connsiteY32" fmla="*/ 1543859 h 2447024"/>
              <a:gd name="connsiteX33" fmla="*/ 638175 w 3457575"/>
              <a:gd name="connsiteY33" fmla="*/ 1553384 h 2447024"/>
              <a:gd name="connsiteX34" fmla="*/ 590550 w 3457575"/>
              <a:gd name="connsiteY34" fmla="*/ 1562909 h 2447024"/>
              <a:gd name="connsiteX35" fmla="*/ 561975 w 3457575"/>
              <a:gd name="connsiteY35" fmla="*/ 1572434 h 2447024"/>
              <a:gd name="connsiteX36" fmla="*/ 504825 w 3457575"/>
              <a:gd name="connsiteY36" fmla="*/ 1581959 h 2447024"/>
              <a:gd name="connsiteX37" fmla="*/ 476250 w 3457575"/>
              <a:gd name="connsiteY37" fmla="*/ 1591484 h 2447024"/>
              <a:gd name="connsiteX38" fmla="*/ 352425 w 3457575"/>
              <a:gd name="connsiteY38" fmla="*/ 1610534 h 2447024"/>
              <a:gd name="connsiteX39" fmla="*/ 238125 w 3457575"/>
              <a:gd name="connsiteY39" fmla="*/ 1648634 h 2447024"/>
              <a:gd name="connsiteX40" fmla="*/ 209550 w 3457575"/>
              <a:gd name="connsiteY40" fmla="*/ 1658159 h 2447024"/>
              <a:gd name="connsiteX41" fmla="*/ 152400 w 3457575"/>
              <a:gd name="connsiteY41" fmla="*/ 1686734 h 2447024"/>
              <a:gd name="connsiteX42" fmla="*/ 123825 w 3457575"/>
              <a:gd name="connsiteY42" fmla="*/ 1715309 h 2447024"/>
              <a:gd name="connsiteX43" fmla="*/ 95250 w 3457575"/>
              <a:gd name="connsiteY43" fmla="*/ 1724834 h 2447024"/>
              <a:gd name="connsiteX44" fmla="*/ 66675 w 3457575"/>
              <a:gd name="connsiteY44" fmla="*/ 1743884 h 2447024"/>
              <a:gd name="connsiteX45" fmla="*/ 47625 w 3457575"/>
              <a:gd name="connsiteY45" fmla="*/ 1772459 h 2447024"/>
              <a:gd name="connsiteX46" fmla="*/ 19050 w 3457575"/>
              <a:gd name="connsiteY46" fmla="*/ 1801034 h 2447024"/>
              <a:gd name="connsiteX47" fmla="*/ 9525 w 3457575"/>
              <a:gd name="connsiteY47" fmla="*/ 1877234 h 2447024"/>
              <a:gd name="connsiteX48" fmla="*/ 0 w 3457575"/>
              <a:gd name="connsiteY48" fmla="*/ 1905809 h 2447024"/>
              <a:gd name="connsiteX49" fmla="*/ 19050 w 3457575"/>
              <a:gd name="connsiteY49" fmla="*/ 2091547 h 2447024"/>
              <a:gd name="connsiteX50" fmla="*/ 38100 w 3457575"/>
              <a:gd name="connsiteY50" fmla="*/ 2229659 h 2447024"/>
              <a:gd name="connsiteX51" fmla="*/ 57150 w 3457575"/>
              <a:gd name="connsiteY51" fmla="*/ 2286809 h 2447024"/>
              <a:gd name="connsiteX52" fmla="*/ 66675 w 3457575"/>
              <a:gd name="connsiteY52" fmla="*/ 2315384 h 2447024"/>
              <a:gd name="connsiteX53" fmla="*/ 95250 w 3457575"/>
              <a:gd name="connsiteY53" fmla="*/ 2334434 h 2447024"/>
              <a:gd name="connsiteX54" fmla="*/ 142875 w 3457575"/>
              <a:gd name="connsiteY54" fmla="*/ 2391584 h 2447024"/>
              <a:gd name="connsiteX55" fmla="*/ 261938 w 3457575"/>
              <a:gd name="connsiteY55" fmla="*/ 2434446 h 2447024"/>
              <a:gd name="connsiteX56" fmla="*/ 752475 w 3457575"/>
              <a:gd name="connsiteY56" fmla="*/ 2420159 h 2447024"/>
              <a:gd name="connsiteX57" fmla="*/ 809625 w 3457575"/>
              <a:gd name="connsiteY57" fmla="*/ 2401109 h 2447024"/>
              <a:gd name="connsiteX58" fmla="*/ 838200 w 3457575"/>
              <a:gd name="connsiteY58" fmla="*/ 2391584 h 2447024"/>
              <a:gd name="connsiteX59" fmla="*/ 866775 w 3457575"/>
              <a:gd name="connsiteY59" fmla="*/ 2372534 h 2447024"/>
              <a:gd name="connsiteX60" fmla="*/ 923925 w 3457575"/>
              <a:gd name="connsiteY60" fmla="*/ 2353484 h 2447024"/>
              <a:gd name="connsiteX61" fmla="*/ 981075 w 3457575"/>
              <a:gd name="connsiteY61" fmla="*/ 2315384 h 2447024"/>
              <a:gd name="connsiteX62" fmla="*/ 990600 w 3457575"/>
              <a:gd name="connsiteY62" fmla="*/ 2191559 h 2447024"/>
              <a:gd name="connsiteX63" fmla="*/ 971550 w 3457575"/>
              <a:gd name="connsiteY63" fmla="*/ 2134409 h 2447024"/>
              <a:gd name="connsiteX64" fmla="*/ 981075 w 3457575"/>
              <a:gd name="connsiteY64" fmla="*/ 1982009 h 2447024"/>
              <a:gd name="connsiteX65" fmla="*/ 1000125 w 3457575"/>
              <a:gd name="connsiteY65" fmla="*/ 1915334 h 2447024"/>
              <a:gd name="connsiteX66" fmla="*/ 1038225 w 3457575"/>
              <a:gd name="connsiteY66" fmla="*/ 1858184 h 2447024"/>
              <a:gd name="connsiteX67" fmla="*/ 1114425 w 3457575"/>
              <a:gd name="connsiteY67" fmla="*/ 1743884 h 2447024"/>
              <a:gd name="connsiteX68" fmla="*/ 1133475 w 3457575"/>
              <a:gd name="connsiteY68" fmla="*/ 1715309 h 2447024"/>
              <a:gd name="connsiteX69" fmla="*/ 1152525 w 3457575"/>
              <a:gd name="connsiteY69" fmla="*/ 1686734 h 2447024"/>
              <a:gd name="connsiteX70" fmla="*/ 1181100 w 3457575"/>
              <a:gd name="connsiteY70" fmla="*/ 1667684 h 2447024"/>
              <a:gd name="connsiteX71" fmla="*/ 1209675 w 3457575"/>
              <a:gd name="connsiteY71" fmla="*/ 1639109 h 2447024"/>
              <a:gd name="connsiteX72" fmla="*/ 1390650 w 3457575"/>
              <a:gd name="connsiteY72" fmla="*/ 1572434 h 2447024"/>
              <a:gd name="connsiteX73" fmla="*/ 1419225 w 3457575"/>
              <a:gd name="connsiteY73" fmla="*/ 1562909 h 2447024"/>
              <a:gd name="connsiteX74" fmla="*/ 1447800 w 3457575"/>
              <a:gd name="connsiteY74" fmla="*/ 1553384 h 2447024"/>
              <a:gd name="connsiteX75" fmla="*/ 1581150 w 3457575"/>
              <a:gd name="connsiteY75" fmla="*/ 1543859 h 2447024"/>
              <a:gd name="connsiteX76" fmla="*/ 1719263 w 3457575"/>
              <a:gd name="connsiteY76" fmla="*/ 1543859 h 2447024"/>
              <a:gd name="connsiteX77" fmla="*/ 2486025 w 3457575"/>
              <a:gd name="connsiteY77" fmla="*/ 1558147 h 2447024"/>
              <a:gd name="connsiteX78" fmla="*/ 2562225 w 3457575"/>
              <a:gd name="connsiteY78" fmla="*/ 1553384 h 2447024"/>
              <a:gd name="connsiteX79" fmla="*/ 2676525 w 3457575"/>
              <a:gd name="connsiteY79" fmla="*/ 1562909 h 2447024"/>
              <a:gd name="connsiteX80" fmla="*/ 2743200 w 3457575"/>
              <a:gd name="connsiteY80" fmla="*/ 1572434 h 2447024"/>
              <a:gd name="connsiteX81" fmla="*/ 2771775 w 3457575"/>
              <a:gd name="connsiteY81" fmla="*/ 1581959 h 2447024"/>
              <a:gd name="connsiteX82" fmla="*/ 3314700 w 3457575"/>
              <a:gd name="connsiteY82" fmla="*/ 1581959 h 2447024"/>
              <a:gd name="connsiteX83" fmla="*/ 3371850 w 3457575"/>
              <a:gd name="connsiteY83" fmla="*/ 1553384 h 2447024"/>
              <a:gd name="connsiteX84" fmla="*/ 3419475 w 3457575"/>
              <a:gd name="connsiteY84" fmla="*/ 1505759 h 2447024"/>
              <a:gd name="connsiteX85" fmla="*/ 3429000 w 3457575"/>
              <a:gd name="connsiteY85" fmla="*/ 1477184 h 2447024"/>
              <a:gd name="connsiteX86" fmla="*/ 3448050 w 3457575"/>
              <a:gd name="connsiteY86" fmla="*/ 1448609 h 2447024"/>
              <a:gd name="connsiteX87" fmla="*/ 3457575 w 3457575"/>
              <a:gd name="connsiteY87" fmla="*/ 1410509 h 2447024"/>
              <a:gd name="connsiteX88" fmla="*/ 3448050 w 3457575"/>
              <a:gd name="connsiteY88" fmla="*/ 1143809 h 2447024"/>
              <a:gd name="connsiteX89" fmla="*/ 3429000 w 3457575"/>
              <a:gd name="connsiteY89" fmla="*/ 1086659 h 2447024"/>
              <a:gd name="connsiteX90" fmla="*/ 3371850 w 3457575"/>
              <a:gd name="connsiteY90" fmla="*/ 1039034 h 2447024"/>
              <a:gd name="connsiteX91" fmla="*/ 3314700 w 3457575"/>
              <a:gd name="connsiteY91" fmla="*/ 1000934 h 2447024"/>
              <a:gd name="connsiteX92" fmla="*/ 3286125 w 3457575"/>
              <a:gd name="connsiteY92" fmla="*/ 981884 h 2447024"/>
              <a:gd name="connsiteX93" fmla="*/ 3257550 w 3457575"/>
              <a:gd name="connsiteY93" fmla="*/ 962834 h 2447024"/>
              <a:gd name="connsiteX94" fmla="*/ 3219450 w 3457575"/>
              <a:gd name="connsiteY94" fmla="*/ 943784 h 2447024"/>
              <a:gd name="connsiteX95" fmla="*/ 3152775 w 3457575"/>
              <a:gd name="connsiteY95" fmla="*/ 924734 h 2447024"/>
              <a:gd name="connsiteX96" fmla="*/ 2971800 w 3457575"/>
              <a:gd name="connsiteY96" fmla="*/ 896159 h 2447024"/>
              <a:gd name="connsiteX97" fmla="*/ 2438400 w 3457575"/>
              <a:gd name="connsiteY97" fmla="*/ 886634 h 2447024"/>
              <a:gd name="connsiteX98" fmla="*/ 2371725 w 3457575"/>
              <a:gd name="connsiteY98" fmla="*/ 867584 h 2447024"/>
              <a:gd name="connsiteX99" fmla="*/ 2314575 w 3457575"/>
              <a:gd name="connsiteY99" fmla="*/ 810434 h 2447024"/>
              <a:gd name="connsiteX100" fmla="*/ 2286000 w 3457575"/>
              <a:gd name="connsiteY100" fmla="*/ 781859 h 2447024"/>
              <a:gd name="connsiteX101" fmla="*/ 2247900 w 3457575"/>
              <a:gd name="connsiteY101" fmla="*/ 724709 h 2447024"/>
              <a:gd name="connsiteX102" fmla="*/ 2228850 w 3457575"/>
              <a:gd name="connsiteY102" fmla="*/ 667559 h 2447024"/>
              <a:gd name="connsiteX103" fmla="*/ 2238375 w 3457575"/>
              <a:gd name="connsiteY103" fmla="*/ 277034 h 2447024"/>
              <a:gd name="connsiteX104" fmla="*/ 2247900 w 3457575"/>
              <a:gd name="connsiteY104" fmla="*/ 248459 h 2447024"/>
              <a:gd name="connsiteX105" fmla="*/ 2209800 w 3457575"/>
              <a:gd name="connsiteY105" fmla="*/ 115109 h 2447024"/>
              <a:gd name="connsiteX106" fmla="*/ 2181225 w 3457575"/>
              <a:gd name="connsiteY106" fmla="*/ 105584 h 2447024"/>
              <a:gd name="connsiteX107" fmla="*/ 2143125 w 3457575"/>
              <a:gd name="connsiteY107" fmla="*/ 67484 h 2447024"/>
              <a:gd name="connsiteX0" fmla="*/ 2143125 w 3457575"/>
              <a:gd name="connsiteY0" fmla="*/ 67484 h 2447024"/>
              <a:gd name="connsiteX1" fmla="*/ 2066925 w 3457575"/>
              <a:gd name="connsiteY1" fmla="*/ 38909 h 2447024"/>
              <a:gd name="connsiteX2" fmla="*/ 1971675 w 3457575"/>
              <a:gd name="connsiteY2" fmla="*/ 29384 h 2447024"/>
              <a:gd name="connsiteX3" fmla="*/ 1847850 w 3457575"/>
              <a:gd name="connsiteY3" fmla="*/ 10334 h 2447024"/>
              <a:gd name="connsiteX4" fmla="*/ 1819275 w 3457575"/>
              <a:gd name="connsiteY4" fmla="*/ 809 h 2447024"/>
              <a:gd name="connsiteX5" fmla="*/ 1619250 w 3457575"/>
              <a:gd name="connsiteY5" fmla="*/ 34147 h 2447024"/>
              <a:gd name="connsiteX6" fmla="*/ 1395413 w 3457575"/>
              <a:gd name="connsiteY6" fmla="*/ 48434 h 2447024"/>
              <a:gd name="connsiteX7" fmla="*/ 1276350 w 3457575"/>
              <a:gd name="connsiteY7" fmla="*/ 86534 h 2447024"/>
              <a:gd name="connsiteX8" fmla="*/ 1257300 w 3457575"/>
              <a:gd name="connsiteY8" fmla="*/ 115109 h 2447024"/>
              <a:gd name="connsiteX9" fmla="*/ 1238250 w 3457575"/>
              <a:gd name="connsiteY9" fmla="*/ 172259 h 2447024"/>
              <a:gd name="connsiteX10" fmla="*/ 1228725 w 3457575"/>
              <a:gd name="connsiteY10" fmla="*/ 277034 h 2447024"/>
              <a:gd name="connsiteX11" fmla="*/ 1219200 w 3457575"/>
              <a:gd name="connsiteY11" fmla="*/ 305609 h 2447024"/>
              <a:gd name="connsiteX12" fmla="*/ 1209675 w 3457575"/>
              <a:gd name="connsiteY12" fmla="*/ 400859 h 2447024"/>
              <a:gd name="connsiteX13" fmla="*/ 1190625 w 3457575"/>
              <a:gd name="connsiteY13" fmla="*/ 458009 h 2447024"/>
              <a:gd name="connsiteX14" fmla="*/ 1171575 w 3457575"/>
              <a:gd name="connsiteY14" fmla="*/ 524684 h 2447024"/>
              <a:gd name="connsiteX15" fmla="*/ 1152525 w 3457575"/>
              <a:gd name="connsiteY15" fmla="*/ 562784 h 2447024"/>
              <a:gd name="connsiteX16" fmla="*/ 1133475 w 3457575"/>
              <a:gd name="connsiteY16" fmla="*/ 629459 h 2447024"/>
              <a:gd name="connsiteX17" fmla="*/ 1114425 w 3457575"/>
              <a:gd name="connsiteY17" fmla="*/ 658034 h 2447024"/>
              <a:gd name="connsiteX18" fmla="*/ 1095375 w 3457575"/>
              <a:gd name="connsiteY18" fmla="*/ 715184 h 2447024"/>
              <a:gd name="connsiteX19" fmla="*/ 1085850 w 3457575"/>
              <a:gd name="connsiteY19" fmla="*/ 743759 h 2447024"/>
              <a:gd name="connsiteX20" fmla="*/ 1057275 w 3457575"/>
              <a:gd name="connsiteY20" fmla="*/ 800909 h 2447024"/>
              <a:gd name="connsiteX21" fmla="*/ 1038225 w 3457575"/>
              <a:gd name="connsiteY21" fmla="*/ 829484 h 2447024"/>
              <a:gd name="connsiteX22" fmla="*/ 1028700 w 3457575"/>
              <a:gd name="connsiteY22" fmla="*/ 858059 h 2447024"/>
              <a:gd name="connsiteX23" fmla="*/ 1023938 w 3457575"/>
              <a:gd name="connsiteY23" fmla="*/ 967596 h 2447024"/>
              <a:gd name="connsiteX24" fmla="*/ 995363 w 3457575"/>
              <a:gd name="connsiteY24" fmla="*/ 1096184 h 2447024"/>
              <a:gd name="connsiteX25" fmla="*/ 962025 w 3457575"/>
              <a:gd name="connsiteY25" fmla="*/ 1372409 h 2447024"/>
              <a:gd name="connsiteX26" fmla="*/ 914400 w 3457575"/>
              <a:gd name="connsiteY26" fmla="*/ 1420034 h 2447024"/>
              <a:gd name="connsiteX27" fmla="*/ 847725 w 3457575"/>
              <a:gd name="connsiteY27" fmla="*/ 1467659 h 2447024"/>
              <a:gd name="connsiteX28" fmla="*/ 790575 w 3457575"/>
              <a:gd name="connsiteY28" fmla="*/ 1505759 h 2447024"/>
              <a:gd name="connsiteX29" fmla="*/ 733425 w 3457575"/>
              <a:gd name="connsiteY29" fmla="*/ 1524809 h 2447024"/>
              <a:gd name="connsiteX30" fmla="*/ 704850 w 3457575"/>
              <a:gd name="connsiteY30" fmla="*/ 1534334 h 2447024"/>
              <a:gd name="connsiteX31" fmla="*/ 666750 w 3457575"/>
              <a:gd name="connsiteY31" fmla="*/ 1543859 h 2447024"/>
              <a:gd name="connsiteX32" fmla="*/ 638175 w 3457575"/>
              <a:gd name="connsiteY32" fmla="*/ 1553384 h 2447024"/>
              <a:gd name="connsiteX33" fmla="*/ 590550 w 3457575"/>
              <a:gd name="connsiteY33" fmla="*/ 1562909 h 2447024"/>
              <a:gd name="connsiteX34" fmla="*/ 561975 w 3457575"/>
              <a:gd name="connsiteY34" fmla="*/ 1572434 h 2447024"/>
              <a:gd name="connsiteX35" fmla="*/ 504825 w 3457575"/>
              <a:gd name="connsiteY35" fmla="*/ 1581959 h 2447024"/>
              <a:gd name="connsiteX36" fmla="*/ 476250 w 3457575"/>
              <a:gd name="connsiteY36" fmla="*/ 1591484 h 2447024"/>
              <a:gd name="connsiteX37" fmla="*/ 352425 w 3457575"/>
              <a:gd name="connsiteY37" fmla="*/ 1610534 h 2447024"/>
              <a:gd name="connsiteX38" fmla="*/ 238125 w 3457575"/>
              <a:gd name="connsiteY38" fmla="*/ 1648634 h 2447024"/>
              <a:gd name="connsiteX39" fmla="*/ 209550 w 3457575"/>
              <a:gd name="connsiteY39" fmla="*/ 1658159 h 2447024"/>
              <a:gd name="connsiteX40" fmla="*/ 152400 w 3457575"/>
              <a:gd name="connsiteY40" fmla="*/ 1686734 h 2447024"/>
              <a:gd name="connsiteX41" fmla="*/ 123825 w 3457575"/>
              <a:gd name="connsiteY41" fmla="*/ 1715309 h 2447024"/>
              <a:gd name="connsiteX42" fmla="*/ 95250 w 3457575"/>
              <a:gd name="connsiteY42" fmla="*/ 1724834 h 2447024"/>
              <a:gd name="connsiteX43" fmla="*/ 66675 w 3457575"/>
              <a:gd name="connsiteY43" fmla="*/ 1743884 h 2447024"/>
              <a:gd name="connsiteX44" fmla="*/ 47625 w 3457575"/>
              <a:gd name="connsiteY44" fmla="*/ 1772459 h 2447024"/>
              <a:gd name="connsiteX45" fmla="*/ 19050 w 3457575"/>
              <a:gd name="connsiteY45" fmla="*/ 1801034 h 2447024"/>
              <a:gd name="connsiteX46" fmla="*/ 9525 w 3457575"/>
              <a:gd name="connsiteY46" fmla="*/ 1877234 h 2447024"/>
              <a:gd name="connsiteX47" fmla="*/ 0 w 3457575"/>
              <a:gd name="connsiteY47" fmla="*/ 1905809 h 2447024"/>
              <a:gd name="connsiteX48" fmla="*/ 19050 w 3457575"/>
              <a:gd name="connsiteY48" fmla="*/ 2091547 h 2447024"/>
              <a:gd name="connsiteX49" fmla="*/ 38100 w 3457575"/>
              <a:gd name="connsiteY49" fmla="*/ 2229659 h 2447024"/>
              <a:gd name="connsiteX50" fmla="*/ 57150 w 3457575"/>
              <a:gd name="connsiteY50" fmla="*/ 2286809 h 2447024"/>
              <a:gd name="connsiteX51" fmla="*/ 66675 w 3457575"/>
              <a:gd name="connsiteY51" fmla="*/ 2315384 h 2447024"/>
              <a:gd name="connsiteX52" fmla="*/ 95250 w 3457575"/>
              <a:gd name="connsiteY52" fmla="*/ 2334434 h 2447024"/>
              <a:gd name="connsiteX53" fmla="*/ 142875 w 3457575"/>
              <a:gd name="connsiteY53" fmla="*/ 2391584 h 2447024"/>
              <a:gd name="connsiteX54" fmla="*/ 261938 w 3457575"/>
              <a:gd name="connsiteY54" fmla="*/ 2434446 h 2447024"/>
              <a:gd name="connsiteX55" fmla="*/ 752475 w 3457575"/>
              <a:gd name="connsiteY55" fmla="*/ 2420159 h 2447024"/>
              <a:gd name="connsiteX56" fmla="*/ 809625 w 3457575"/>
              <a:gd name="connsiteY56" fmla="*/ 2401109 h 2447024"/>
              <a:gd name="connsiteX57" fmla="*/ 838200 w 3457575"/>
              <a:gd name="connsiteY57" fmla="*/ 2391584 h 2447024"/>
              <a:gd name="connsiteX58" fmla="*/ 866775 w 3457575"/>
              <a:gd name="connsiteY58" fmla="*/ 2372534 h 2447024"/>
              <a:gd name="connsiteX59" fmla="*/ 923925 w 3457575"/>
              <a:gd name="connsiteY59" fmla="*/ 2353484 h 2447024"/>
              <a:gd name="connsiteX60" fmla="*/ 981075 w 3457575"/>
              <a:gd name="connsiteY60" fmla="*/ 2315384 h 2447024"/>
              <a:gd name="connsiteX61" fmla="*/ 990600 w 3457575"/>
              <a:gd name="connsiteY61" fmla="*/ 2191559 h 2447024"/>
              <a:gd name="connsiteX62" fmla="*/ 971550 w 3457575"/>
              <a:gd name="connsiteY62" fmla="*/ 2134409 h 2447024"/>
              <a:gd name="connsiteX63" fmla="*/ 981075 w 3457575"/>
              <a:gd name="connsiteY63" fmla="*/ 1982009 h 2447024"/>
              <a:gd name="connsiteX64" fmla="*/ 1000125 w 3457575"/>
              <a:gd name="connsiteY64" fmla="*/ 1915334 h 2447024"/>
              <a:gd name="connsiteX65" fmla="*/ 1038225 w 3457575"/>
              <a:gd name="connsiteY65" fmla="*/ 1858184 h 2447024"/>
              <a:gd name="connsiteX66" fmla="*/ 1114425 w 3457575"/>
              <a:gd name="connsiteY66" fmla="*/ 1743884 h 2447024"/>
              <a:gd name="connsiteX67" fmla="*/ 1133475 w 3457575"/>
              <a:gd name="connsiteY67" fmla="*/ 1715309 h 2447024"/>
              <a:gd name="connsiteX68" fmla="*/ 1152525 w 3457575"/>
              <a:gd name="connsiteY68" fmla="*/ 1686734 h 2447024"/>
              <a:gd name="connsiteX69" fmla="*/ 1181100 w 3457575"/>
              <a:gd name="connsiteY69" fmla="*/ 1667684 h 2447024"/>
              <a:gd name="connsiteX70" fmla="*/ 1209675 w 3457575"/>
              <a:gd name="connsiteY70" fmla="*/ 1639109 h 2447024"/>
              <a:gd name="connsiteX71" fmla="*/ 1390650 w 3457575"/>
              <a:gd name="connsiteY71" fmla="*/ 1572434 h 2447024"/>
              <a:gd name="connsiteX72" fmla="*/ 1419225 w 3457575"/>
              <a:gd name="connsiteY72" fmla="*/ 1562909 h 2447024"/>
              <a:gd name="connsiteX73" fmla="*/ 1447800 w 3457575"/>
              <a:gd name="connsiteY73" fmla="*/ 1553384 h 2447024"/>
              <a:gd name="connsiteX74" fmla="*/ 1581150 w 3457575"/>
              <a:gd name="connsiteY74" fmla="*/ 1543859 h 2447024"/>
              <a:gd name="connsiteX75" fmla="*/ 1719263 w 3457575"/>
              <a:gd name="connsiteY75" fmla="*/ 1543859 h 2447024"/>
              <a:gd name="connsiteX76" fmla="*/ 2486025 w 3457575"/>
              <a:gd name="connsiteY76" fmla="*/ 1558147 h 2447024"/>
              <a:gd name="connsiteX77" fmla="*/ 2562225 w 3457575"/>
              <a:gd name="connsiteY77" fmla="*/ 1553384 h 2447024"/>
              <a:gd name="connsiteX78" fmla="*/ 2676525 w 3457575"/>
              <a:gd name="connsiteY78" fmla="*/ 1562909 h 2447024"/>
              <a:gd name="connsiteX79" fmla="*/ 2743200 w 3457575"/>
              <a:gd name="connsiteY79" fmla="*/ 1572434 h 2447024"/>
              <a:gd name="connsiteX80" fmla="*/ 2771775 w 3457575"/>
              <a:gd name="connsiteY80" fmla="*/ 1581959 h 2447024"/>
              <a:gd name="connsiteX81" fmla="*/ 3314700 w 3457575"/>
              <a:gd name="connsiteY81" fmla="*/ 1581959 h 2447024"/>
              <a:gd name="connsiteX82" fmla="*/ 3371850 w 3457575"/>
              <a:gd name="connsiteY82" fmla="*/ 1553384 h 2447024"/>
              <a:gd name="connsiteX83" fmla="*/ 3419475 w 3457575"/>
              <a:gd name="connsiteY83" fmla="*/ 1505759 h 2447024"/>
              <a:gd name="connsiteX84" fmla="*/ 3429000 w 3457575"/>
              <a:gd name="connsiteY84" fmla="*/ 1477184 h 2447024"/>
              <a:gd name="connsiteX85" fmla="*/ 3448050 w 3457575"/>
              <a:gd name="connsiteY85" fmla="*/ 1448609 h 2447024"/>
              <a:gd name="connsiteX86" fmla="*/ 3457575 w 3457575"/>
              <a:gd name="connsiteY86" fmla="*/ 1410509 h 2447024"/>
              <a:gd name="connsiteX87" fmla="*/ 3448050 w 3457575"/>
              <a:gd name="connsiteY87" fmla="*/ 1143809 h 2447024"/>
              <a:gd name="connsiteX88" fmla="*/ 3429000 w 3457575"/>
              <a:gd name="connsiteY88" fmla="*/ 1086659 h 2447024"/>
              <a:gd name="connsiteX89" fmla="*/ 3371850 w 3457575"/>
              <a:gd name="connsiteY89" fmla="*/ 1039034 h 2447024"/>
              <a:gd name="connsiteX90" fmla="*/ 3314700 w 3457575"/>
              <a:gd name="connsiteY90" fmla="*/ 1000934 h 2447024"/>
              <a:gd name="connsiteX91" fmla="*/ 3286125 w 3457575"/>
              <a:gd name="connsiteY91" fmla="*/ 981884 h 2447024"/>
              <a:gd name="connsiteX92" fmla="*/ 3257550 w 3457575"/>
              <a:gd name="connsiteY92" fmla="*/ 962834 h 2447024"/>
              <a:gd name="connsiteX93" fmla="*/ 3219450 w 3457575"/>
              <a:gd name="connsiteY93" fmla="*/ 943784 h 2447024"/>
              <a:gd name="connsiteX94" fmla="*/ 3152775 w 3457575"/>
              <a:gd name="connsiteY94" fmla="*/ 924734 h 2447024"/>
              <a:gd name="connsiteX95" fmla="*/ 2971800 w 3457575"/>
              <a:gd name="connsiteY95" fmla="*/ 896159 h 2447024"/>
              <a:gd name="connsiteX96" fmla="*/ 2438400 w 3457575"/>
              <a:gd name="connsiteY96" fmla="*/ 886634 h 2447024"/>
              <a:gd name="connsiteX97" fmla="*/ 2371725 w 3457575"/>
              <a:gd name="connsiteY97" fmla="*/ 867584 h 2447024"/>
              <a:gd name="connsiteX98" fmla="*/ 2314575 w 3457575"/>
              <a:gd name="connsiteY98" fmla="*/ 810434 h 2447024"/>
              <a:gd name="connsiteX99" fmla="*/ 2286000 w 3457575"/>
              <a:gd name="connsiteY99" fmla="*/ 781859 h 2447024"/>
              <a:gd name="connsiteX100" fmla="*/ 2247900 w 3457575"/>
              <a:gd name="connsiteY100" fmla="*/ 724709 h 2447024"/>
              <a:gd name="connsiteX101" fmla="*/ 2228850 w 3457575"/>
              <a:gd name="connsiteY101" fmla="*/ 667559 h 2447024"/>
              <a:gd name="connsiteX102" fmla="*/ 2238375 w 3457575"/>
              <a:gd name="connsiteY102" fmla="*/ 277034 h 2447024"/>
              <a:gd name="connsiteX103" fmla="*/ 2247900 w 3457575"/>
              <a:gd name="connsiteY103" fmla="*/ 248459 h 2447024"/>
              <a:gd name="connsiteX104" fmla="*/ 2209800 w 3457575"/>
              <a:gd name="connsiteY104" fmla="*/ 115109 h 2447024"/>
              <a:gd name="connsiteX105" fmla="*/ 2181225 w 3457575"/>
              <a:gd name="connsiteY105" fmla="*/ 105584 h 2447024"/>
              <a:gd name="connsiteX106" fmla="*/ 2143125 w 3457575"/>
              <a:gd name="connsiteY106" fmla="*/ 67484 h 2447024"/>
              <a:gd name="connsiteX0" fmla="*/ 2143125 w 3457575"/>
              <a:gd name="connsiteY0" fmla="*/ 57920 h 2437460"/>
              <a:gd name="connsiteX1" fmla="*/ 2066925 w 3457575"/>
              <a:gd name="connsiteY1" fmla="*/ 29345 h 2437460"/>
              <a:gd name="connsiteX2" fmla="*/ 1971675 w 3457575"/>
              <a:gd name="connsiteY2" fmla="*/ 19820 h 2437460"/>
              <a:gd name="connsiteX3" fmla="*/ 1847850 w 3457575"/>
              <a:gd name="connsiteY3" fmla="*/ 770 h 2437460"/>
              <a:gd name="connsiteX4" fmla="*/ 1619250 w 3457575"/>
              <a:gd name="connsiteY4" fmla="*/ 24583 h 2437460"/>
              <a:gd name="connsiteX5" fmla="*/ 1395413 w 3457575"/>
              <a:gd name="connsiteY5" fmla="*/ 38870 h 2437460"/>
              <a:gd name="connsiteX6" fmla="*/ 1276350 w 3457575"/>
              <a:gd name="connsiteY6" fmla="*/ 76970 h 2437460"/>
              <a:gd name="connsiteX7" fmla="*/ 1257300 w 3457575"/>
              <a:gd name="connsiteY7" fmla="*/ 105545 h 2437460"/>
              <a:gd name="connsiteX8" fmla="*/ 1238250 w 3457575"/>
              <a:gd name="connsiteY8" fmla="*/ 162695 h 2437460"/>
              <a:gd name="connsiteX9" fmla="*/ 1228725 w 3457575"/>
              <a:gd name="connsiteY9" fmla="*/ 267470 h 2437460"/>
              <a:gd name="connsiteX10" fmla="*/ 1219200 w 3457575"/>
              <a:gd name="connsiteY10" fmla="*/ 296045 h 2437460"/>
              <a:gd name="connsiteX11" fmla="*/ 1209675 w 3457575"/>
              <a:gd name="connsiteY11" fmla="*/ 391295 h 2437460"/>
              <a:gd name="connsiteX12" fmla="*/ 1190625 w 3457575"/>
              <a:gd name="connsiteY12" fmla="*/ 448445 h 2437460"/>
              <a:gd name="connsiteX13" fmla="*/ 1171575 w 3457575"/>
              <a:gd name="connsiteY13" fmla="*/ 515120 h 2437460"/>
              <a:gd name="connsiteX14" fmla="*/ 1152525 w 3457575"/>
              <a:gd name="connsiteY14" fmla="*/ 553220 h 2437460"/>
              <a:gd name="connsiteX15" fmla="*/ 1133475 w 3457575"/>
              <a:gd name="connsiteY15" fmla="*/ 619895 h 2437460"/>
              <a:gd name="connsiteX16" fmla="*/ 1114425 w 3457575"/>
              <a:gd name="connsiteY16" fmla="*/ 648470 h 2437460"/>
              <a:gd name="connsiteX17" fmla="*/ 1095375 w 3457575"/>
              <a:gd name="connsiteY17" fmla="*/ 705620 h 2437460"/>
              <a:gd name="connsiteX18" fmla="*/ 1085850 w 3457575"/>
              <a:gd name="connsiteY18" fmla="*/ 734195 h 2437460"/>
              <a:gd name="connsiteX19" fmla="*/ 1057275 w 3457575"/>
              <a:gd name="connsiteY19" fmla="*/ 791345 h 2437460"/>
              <a:gd name="connsiteX20" fmla="*/ 1038225 w 3457575"/>
              <a:gd name="connsiteY20" fmla="*/ 819920 h 2437460"/>
              <a:gd name="connsiteX21" fmla="*/ 1028700 w 3457575"/>
              <a:gd name="connsiteY21" fmla="*/ 848495 h 2437460"/>
              <a:gd name="connsiteX22" fmla="*/ 1023938 w 3457575"/>
              <a:gd name="connsiteY22" fmla="*/ 958032 h 2437460"/>
              <a:gd name="connsiteX23" fmla="*/ 995363 w 3457575"/>
              <a:gd name="connsiteY23" fmla="*/ 1086620 h 2437460"/>
              <a:gd name="connsiteX24" fmla="*/ 962025 w 3457575"/>
              <a:gd name="connsiteY24" fmla="*/ 1362845 h 2437460"/>
              <a:gd name="connsiteX25" fmla="*/ 914400 w 3457575"/>
              <a:gd name="connsiteY25" fmla="*/ 1410470 h 2437460"/>
              <a:gd name="connsiteX26" fmla="*/ 847725 w 3457575"/>
              <a:gd name="connsiteY26" fmla="*/ 1458095 h 2437460"/>
              <a:gd name="connsiteX27" fmla="*/ 790575 w 3457575"/>
              <a:gd name="connsiteY27" fmla="*/ 1496195 h 2437460"/>
              <a:gd name="connsiteX28" fmla="*/ 733425 w 3457575"/>
              <a:gd name="connsiteY28" fmla="*/ 1515245 h 2437460"/>
              <a:gd name="connsiteX29" fmla="*/ 704850 w 3457575"/>
              <a:gd name="connsiteY29" fmla="*/ 1524770 h 2437460"/>
              <a:gd name="connsiteX30" fmla="*/ 666750 w 3457575"/>
              <a:gd name="connsiteY30" fmla="*/ 1534295 h 2437460"/>
              <a:gd name="connsiteX31" fmla="*/ 638175 w 3457575"/>
              <a:gd name="connsiteY31" fmla="*/ 1543820 h 2437460"/>
              <a:gd name="connsiteX32" fmla="*/ 590550 w 3457575"/>
              <a:gd name="connsiteY32" fmla="*/ 1553345 h 2437460"/>
              <a:gd name="connsiteX33" fmla="*/ 561975 w 3457575"/>
              <a:gd name="connsiteY33" fmla="*/ 1562870 h 2437460"/>
              <a:gd name="connsiteX34" fmla="*/ 504825 w 3457575"/>
              <a:gd name="connsiteY34" fmla="*/ 1572395 h 2437460"/>
              <a:gd name="connsiteX35" fmla="*/ 476250 w 3457575"/>
              <a:gd name="connsiteY35" fmla="*/ 1581920 h 2437460"/>
              <a:gd name="connsiteX36" fmla="*/ 352425 w 3457575"/>
              <a:gd name="connsiteY36" fmla="*/ 1600970 h 2437460"/>
              <a:gd name="connsiteX37" fmla="*/ 238125 w 3457575"/>
              <a:gd name="connsiteY37" fmla="*/ 1639070 h 2437460"/>
              <a:gd name="connsiteX38" fmla="*/ 209550 w 3457575"/>
              <a:gd name="connsiteY38" fmla="*/ 1648595 h 2437460"/>
              <a:gd name="connsiteX39" fmla="*/ 152400 w 3457575"/>
              <a:gd name="connsiteY39" fmla="*/ 1677170 h 2437460"/>
              <a:gd name="connsiteX40" fmla="*/ 123825 w 3457575"/>
              <a:gd name="connsiteY40" fmla="*/ 1705745 h 2437460"/>
              <a:gd name="connsiteX41" fmla="*/ 95250 w 3457575"/>
              <a:gd name="connsiteY41" fmla="*/ 1715270 h 2437460"/>
              <a:gd name="connsiteX42" fmla="*/ 66675 w 3457575"/>
              <a:gd name="connsiteY42" fmla="*/ 1734320 h 2437460"/>
              <a:gd name="connsiteX43" fmla="*/ 47625 w 3457575"/>
              <a:gd name="connsiteY43" fmla="*/ 1762895 h 2437460"/>
              <a:gd name="connsiteX44" fmla="*/ 19050 w 3457575"/>
              <a:gd name="connsiteY44" fmla="*/ 1791470 h 2437460"/>
              <a:gd name="connsiteX45" fmla="*/ 9525 w 3457575"/>
              <a:gd name="connsiteY45" fmla="*/ 1867670 h 2437460"/>
              <a:gd name="connsiteX46" fmla="*/ 0 w 3457575"/>
              <a:gd name="connsiteY46" fmla="*/ 1896245 h 2437460"/>
              <a:gd name="connsiteX47" fmla="*/ 19050 w 3457575"/>
              <a:gd name="connsiteY47" fmla="*/ 2081983 h 2437460"/>
              <a:gd name="connsiteX48" fmla="*/ 38100 w 3457575"/>
              <a:gd name="connsiteY48" fmla="*/ 2220095 h 2437460"/>
              <a:gd name="connsiteX49" fmla="*/ 57150 w 3457575"/>
              <a:gd name="connsiteY49" fmla="*/ 2277245 h 2437460"/>
              <a:gd name="connsiteX50" fmla="*/ 66675 w 3457575"/>
              <a:gd name="connsiteY50" fmla="*/ 2305820 h 2437460"/>
              <a:gd name="connsiteX51" fmla="*/ 95250 w 3457575"/>
              <a:gd name="connsiteY51" fmla="*/ 2324870 h 2437460"/>
              <a:gd name="connsiteX52" fmla="*/ 142875 w 3457575"/>
              <a:gd name="connsiteY52" fmla="*/ 2382020 h 2437460"/>
              <a:gd name="connsiteX53" fmla="*/ 261938 w 3457575"/>
              <a:gd name="connsiteY53" fmla="*/ 2424882 h 2437460"/>
              <a:gd name="connsiteX54" fmla="*/ 752475 w 3457575"/>
              <a:gd name="connsiteY54" fmla="*/ 2410595 h 2437460"/>
              <a:gd name="connsiteX55" fmla="*/ 809625 w 3457575"/>
              <a:gd name="connsiteY55" fmla="*/ 2391545 h 2437460"/>
              <a:gd name="connsiteX56" fmla="*/ 838200 w 3457575"/>
              <a:gd name="connsiteY56" fmla="*/ 2382020 h 2437460"/>
              <a:gd name="connsiteX57" fmla="*/ 866775 w 3457575"/>
              <a:gd name="connsiteY57" fmla="*/ 2362970 h 2437460"/>
              <a:gd name="connsiteX58" fmla="*/ 923925 w 3457575"/>
              <a:gd name="connsiteY58" fmla="*/ 2343920 h 2437460"/>
              <a:gd name="connsiteX59" fmla="*/ 981075 w 3457575"/>
              <a:gd name="connsiteY59" fmla="*/ 2305820 h 2437460"/>
              <a:gd name="connsiteX60" fmla="*/ 990600 w 3457575"/>
              <a:gd name="connsiteY60" fmla="*/ 2181995 h 2437460"/>
              <a:gd name="connsiteX61" fmla="*/ 971550 w 3457575"/>
              <a:gd name="connsiteY61" fmla="*/ 2124845 h 2437460"/>
              <a:gd name="connsiteX62" fmla="*/ 981075 w 3457575"/>
              <a:gd name="connsiteY62" fmla="*/ 1972445 h 2437460"/>
              <a:gd name="connsiteX63" fmla="*/ 1000125 w 3457575"/>
              <a:gd name="connsiteY63" fmla="*/ 1905770 h 2437460"/>
              <a:gd name="connsiteX64" fmla="*/ 1038225 w 3457575"/>
              <a:gd name="connsiteY64" fmla="*/ 1848620 h 2437460"/>
              <a:gd name="connsiteX65" fmla="*/ 1114425 w 3457575"/>
              <a:gd name="connsiteY65" fmla="*/ 1734320 h 2437460"/>
              <a:gd name="connsiteX66" fmla="*/ 1133475 w 3457575"/>
              <a:gd name="connsiteY66" fmla="*/ 1705745 h 2437460"/>
              <a:gd name="connsiteX67" fmla="*/ 1152525 w 3457575"/>
              <a:gd name="connsiteY67" fmla="*/ 1677170 h 2437460"/>
              <a:gd name="connsiteX68" fmla="*/ 1181100 w 3457575"/>
              <a:gd name="connsiteY68" fmla="*/ 1658120 h 2437460"/>
              <a:gd name="connsiteX69" fmla="*/ 1209675 w 3457575"/>
              <a:gd name="connsiteY69" fmla="*/ 1629545 h 2437460"/>
              <a:gd name="connsiteX70" fmla="*/ 1390650 w 3457575"/>
              <a:gd name="connsiteY70" fmla="*/ 1562870 h 2437460"/>
              <a:gd name="connsiteX71" fmla="*/ 1419225 w 3457575"/>
              <a:gd name="connsiteY71" fmla="*/ 1553345 h 2437460"/>
              <a:gd name="connsiteX72" fmla="*/ 1447800 w 3457575"/>
              <a:gd name="connsiteY72" fmla="*/ 1543820 h 2437460"/>
              <a:gd name="connsiteX73" fmla="*/ 1581150 w 3457575"/>
              <a:gd name="connsiteY73" fmla="*/ 1534295 h 2437460"/>
              <a:gd name="connsiteX74" fmla="*/ 1719263 w 3457575"/>
              <a:gd name="connsiteY74" fmla="*/ 1534295 h 2437460"/>
              <a:gd name="connsiteX75" fmla="*/ 2486025 w 3457575"/>
              <a:gd name="connsiteY75" fmla="*/ 1548583 h 2437460"/>
              <a:gd name="connsiteX76" fmla="*/ 2562225 w 3457575"/>
              <a:gd name="connsiteY76" fmla="*/ 1543820 h 2437460"/>
              <a:gd name="connsiteX77" fmla="*/ 2676525 w 3457575"/>
              <a:gd name="connsiteY77" fmla="*/ 1553345 h 2437460"/>
              <a:gd name="connsiteX78" fmla="*/ 2743200 w 3457575"/>
              <a:gd name="connsiteY78" fmla="*/ 1562870 h 2437460"/>
              <a:gd name="connsiteX79" fmla="*/ 2771775 w 3457575"/>
              <a:gd name="connsiteY79" fmla="*/ 1572395 h 2437460"/>
              <a:gd name="connsiteX80" fmla="*/ 3314700 w 3457575"/>
              <a:gd name="connsiteY80" fmla="*/ 1572395 h 2437460"/>
              <a:gd name="connsiteX81" fmla="*/ 3371850 w 3457575"/>
              <a:gd name="connsiteY81" fmla="*/ 1543820 h 2437460"/>
              <a:gd name="connsiteX82" fmla="*/ 3419475 w 3457575"/>
              <a:gd name="connsiteY82" fmla="*/ 1496195 h 2437460"/>
              <a:gd name="connsiteX83" fmla="*/ 3429000 w 3457575"/>
              <a:gd name="connsiteY83" fmla="*/ 1467620 h 2437460"/>
              <a:gd name="connsiteX84" fmla="*/ 3448050 w 3457575"/>
              <a:gd name="connsiteY84" fmla="*/ 1439045 h 2437460"/>
              <a:gd name="connsiteX85" fmla="*/ 3457575 w 3457575"/>
              <a:gd name="connsiteY85" fmla="*/ 1400945 h 2437460"/>
              <a:gd name="connsiteX86" fmla="*/ 3448050 w 3457575"/>
              <a:gd name="connsiteY86" fmla="*/ 1134245 h 2437460"/>
              <a:gd name="connsiteX87" fmla="*/ 3429000 w 3457575"/>
              <a:gd name="connsiteY87" fmla="*/ 1077095 h 2437460"/>
              <a:gd name="connsiteX88" fmla="*/ 3371850 w 3457575"/>
              <a:gd name="connsiteY88" fmla="*/ 1029470 h 2437460"/>
              <a:gd name="connsiteX89" fmla="*/ 3314700 w 3457575"/>
              <a:gd name="connsiteY89" fmla="*/ 991370 h 2437460"/>
              <a:gd name="connsiteX90" fmla="*/ 3286125 w 3457575"/>
              <a:gd name="connsiteY90" fmla="*/ 972320 h 2437460"/>
              <a:gd name="connsiteX91" fmla="*/ 3257550 w 3457575"/>
              <a:gd name="connsiteY91" fmla="*/ 953270 h 2437460"/>
              <a:gd name="connsiteX92" fmla="*/ 3219450 w 3457575"/>
              <a:gd name="connsiteY92" fmla="*/ 934220 h 2437460"/>
              <a:gd name="connsiteX93" fmla="*/ 3152775 w 3457575"/>
              <a:gd name="connsiteY93" fmla="*/ 915170 h 2437460"/>
              <a:gd name="connsiteX94" fmla="*/ 2971800 w 3457575"/>
              <a:gd name="connsiteY94" fmla="*/ 886595 h 2437460"/>
              <a:gd name="connsiteX95" fmla="*/ 2438400 w 3457575"/>
              <a:gd name="connsiteY95" fmla="*/ 877070 h 2437460"/>
              <a:gd name="connsiteX96" fmla="*/ 2371725 w 3457575"/>
              <a:gd name="connsiteY96" fmla="*/ 858020 h 2437460"/>
              <a:gd name="connsiteX97" fmla="*/ 2314575 w 3457575"/>
              <a:gd name="connsiteY97" fmla="*/ 800870 h 2437460"/>
              <a:gd name="connsiteX98" fmla="*/ 2286000 w 3457575"/>
              <a:gd name="connsiteY98" fmla="*/ 772295 h 2437460"/>
              <a:gd name="connsiteX99" fmla="*/ 2247900 w 3457575"/>
              <a:gd name="connsiteY99" fmla="*/ 715145 h 2437460"/>
              <a:gd name="connsiteX100" fmla="*/ 2228850 w 3457575"/>
              <a:gd name="connsiteY100" fmla="*/ 657995 h 2437460"/>
              <a:gd name="connsiteX101" fmla="*/ 2238375 w 3457575"/>
              <a:gd name="connsiteY101" fmla="*/ 267470 h 2437460"/>
              <a:gd name="connsiteX102" fmla="*/ 2247900 w 3457575"/>
              <a:gd name="connsiteY102" fmla="*/ 238895 h 2437460"/>
              <a:gd name="connsiteX103" fmla="*/ 2209800 w 3457575"/>
              <a:gd name="connsiteY103" fmla="*/ 105545 h 2437460"/>
              <a:gd name="connsiteX104" fmla="*/ 2181225 w 3457575"/>
              <a:gd name="connsiteY104" fmla="*/ 96020 h 2437460"/>
              <a:gd name="connsiteX105" fmla="*/ 2143125 w 3457575"/>
              <a:gd name="connsiteY105" fmla="*/ 57920 h 2437460"/>
              <a:gd name="connsiteX0" fmla="*/ 2143125 w 3457575"/>
              <a:gd name="connsiteY0" fmla="*/ 50374 h 2429914"/>
              <a:gd name="connsiteX1" fmla="*/ 2066925 w 3457575"/>
              <a:gd name="connsiteY1" fmla="*/ 21799 h 2429914"/>
              <a:gd name="connsiteX2" fmla="*/ 1971675 w 3457575"/>
              <a:gd name="connsiteY2" fmla="*/ 12274 h 2429914"/>
              <a:gd name="connsiteX3" fmla="*/ 1847850 w 3457575"/>
              <a:gd name="connsiteY3" fmla="*/ 7511 h 2429914"/>
              <a:gd name="connsiteX4" fmla="*/ 1619250 w 3457575"/>
              <a:gd name="connsiteY4" fmla="*/ 17037 h 2429914"/>
              <a:gd name="connsiteX5" fmla="*/ 1395413 w 3457575"/>
              <a:gd name="connsiteY5" fmla="*/ 31324 h 2429914"/>
              <a:gd name="connsiteX6" fmla="*/ 1276350 w 3457575"/>
              <a:gd name="connsiteY6" fmla="*/ 69424 h 2429914"/>
              <a:gd name="connsiteX7" fmla="*/ 1257300 w 3457575"/>
              <a:gd name="connsiteY7" fmla="*/ 97999 h 2429914"/>
              <a:gd name="connsiteX8" fmla="*/ 1238250 w 3457575"/>
              <a:gd name="connsiteY8" fmla="*/ 155149 h 2429914"/>
              <a:gd name="connsiteX9" fmla="*/ 1228725 w 3457575"/>
              <a:gd name="connsiteY9" fmla="*/ 259924 h 2429914"/>
              <a:gd name="connsiteX10" fmla="*/ 1219200 w 3457575"/>
              <a:gd name="connsiteY10" fmla="*/ 288499 h 2429914"/>
              <a:gd name="connsiteX11" fmla="*/ 1209675 w 3457575"/>
              <a:gd name="connsiteY11" fmla="*/ 383749 h 2429914"/>
              <a:gd name="connsiteX12" fmla="*/ 1190625 w 3457575"/>
              <a:gd name="connsiteY12" fmla="*/ 440899 h 2429914"/>
              <a:gd name="connsiteX13" fmla="*/ 1171575 w 3457575"/>
              <a:gd name="connsiteY13" fmla="*/ 507574 h 2429914"/>
              <a:gd name="connsiteX14" fmla="*/ 1152525 w 3457575"/>
              <a:gd name="connsiteY14" fmla="*/ 545674 h 2429914"/>
              <a:gd name="connsiteX15" fmla="*/ 1133475 w 3457575"/>
              <a:gd name="connsiteY15" fmla="*/ 612349 h 2429914"/>
              <a:gd name="connsiteX16" fmla="*/ 1114425 w 3457575"/>
              <a:gd name="connsiteY16" fmla="*/ 640924 h 2429914"/>
              <a:gd name="connsiteX17" fmla="*/ 1095375 w 3457575"/>
              <a:gd name="connsiteY17" fmla="*/ 698074 h 2429914"/>
              <a:gd name="connsiteX18" fmla="*/ 1085850 w 3457575"/>
              <a:gd name="connsiteY18" fmla="*/ 726649 h 2429914"/>
              <a:gd name="connsiteX19" fmla="*/ 1057275 w 3457575"/>
              <a:gd name="connsiteY19" fmla="*/ 783799 h 2429914"/>
              <a:gd name="connsiteX20" fmla="*/ 1038225 w 3457575"/>
              <a:gd name="connsiteY20" fmla="*/ 812374 h 2429914"/>
              <a:gd name="connsiteX21" fmla="*/ 1028700 w 3457575"/>
              <a:gd name="connsiteY21" fmla="*/ 840949 h 2429914"/>
              <a:gd name="connsiteX22" fmla="*/ 1023938 w 3457575"/>
              <a:gd name="connsiteY22" fmla="*/ 950486 h 2429914"/>
              <a:gd name="connsiteX23" fmla="*/ 995363 w 3457575"/>
              <a:gd name="connsiteY23" fmla="*/ 1079074 h 2429914"/>
              <a:gd name="connsiteX24" fmla="*/ 962025 w 3457575"/>
              <a:gd name="connsiteY24" fmla="*/ 1355299 h 2429914"/>
              <a:gd name="connsiteX25" fmla="*/ 914400 w 3457575"/>
              <a:gd name="connsiteY25" fmla="*/ 1402924 h 2429914"/>
              <a:gd name="connsiteX26" fmla="*/ 847725 w 3457575"/>
              <a:gd name="connsiteY26" fmla="*/ 1450549 h 2429914"/>
              <a:gd name="connsiteX27" fmla="*/ 790575 w 3457575"/>
              <a:gd name="connsiteY27" fmla="*/ 1488649 h 2429914"/>
              <a:gd name="connsiteX28" fmla="*/ 733425 w 3457575"/>
              <a:gd name="connsiteY28" fmla="*/ 1507699 h 2429914"/>
              <a:gd name="connsiteX29" fmla="*/ 704850 w 3457575"/>
              <a:gd name="connsiteY29" fmla="*/ 1517224 h 2429914"/>
              <a:gd name="connsiteX30" fmla="*/ 666750 w 3457575"/>
              <a:gd name="connsiteY30" fmla="*/ 1526749 h 2429914"/>
              <a:gd name="connsiteX31" fmla="*/ 638175 w 3457575"/>
              <a:gd name="connsiteY31" fmla="*/ 1536274 h 2429914"/>
              <a:gd name="connsiteX32" fmla="*/ 590550 w 3457575"/>
              <a:gd name="connsiteY32" fmla="*/ 1545799 h 2429914"/>
              <a:gd name="connsiteX33" fmla="*/ 561975 w 3457575"/>
              <a:gd name="connsiteY33" fmla="*/ 1555324 h 2429914"/>
              <a:gd name="connsiteX34" fmla="*/ 504825 w 3457575"/>
              <a:gd name="connsiteY34" fmla="*/ 1564849 h 2429914"/>
              <a:gd name="connsiteX35" fmla="*/ 476250 w 3457575"/>
              <a:gd name="connsiteY35" fmla="*/ 1574374 h 2429914"/>
              <a:gd name="connsiteX36" fmla="*/ 352425 w 3457575"/>
              <a:gd name="connsiteY36" fmla="*/ 1593424 h 2429914"/>
              <a:gd name="connsiteX37" fmla="*/ 238125 w 3457575"/>
              <a:gd name="connsiteY37" fmla="*/ 1631524 h 2429914"/>
              <a:gd name="connsiteX38" fmla="*/ 209550 w 3457575"/>
              <a:gd name="connsiteY38" fmla="*/ 1641049 h 2429914"/>
              <a:gd name="connsiteX39" fmla="*/ 152400 w 3457575"/>
              <a:gd name="connsiteY39" fmla="*/ 1669624 h 2429914"/>
              <a:gd name="connsiteX40" fmla="*/ 123825 w 3457575"/>
              <a:gd name="connsiteY40" fmla="*/ 1698199 h 2429914"/>
              <a:gd name="connsiteX41" fmla="*/ 95250 w 3457575"/>
              <a:gd name="connsiteY41" fmla="*/ 1707724 h 2429914"/>
              <a:gd name="connsiteX42" fmla="*/ 66675 w 3457575"/>
              <a:gd name="connsiteY42" fmla="*/ 1726774 h 2429914"/>
              <a:gd name="connsiteX43" fmla="*/ 47625 w 3457575"/>
              <a:gd name="connsiteY43" fmla="*/ 1755349 h 2429914"/>
              <a:gd name="connsiteX44" fmla="*/ 19050 w 3457575"/>
              <a:gd name="connsiteY44" fmla="*/ 1783924 h 2429914"/>
              <a:gd name="connsiteX45" fmla="*/ 9525 w 3457575"/>
              <a:gd name="connsiteY45" fmla="*/ 1860124 h 2429914"/>
              <a:gd name="connsiteX46" fmla="*/ 0 w 3457575"/>
              <a:gd name="connsiteY46" fmla="*/ 1888699 h 2429914"/>
              <a:gd name="connsiteX47" fmla="*/ 19050 w 3457575"/>
              <a:gd name="connsiteY47" fmla="*/ 2074437 h 2429914"/>
              <a:gd name="connsiteX48" fmla="*/ 38100 w 3457575"/>
              <a:gd name="connsiteY48" fmla="*/ 2212549 h 2429914"/>
              <a:gd name="connsiteX49" fmla="*/ 57150 w 3457575"/>
              <a:gd name="connsiteY49" fmla="*/ 2269699 h 2429914"/>
              <a:gd name="connsiteX50" fmla="*/ 66675 w 3457575"/>
              <a:gd name="connsiteY50" fmla="*/ 2298274 h 2429914"/>
              <a:gd name="connsiteX51" fmla="*/ 95250 w 3457575"/>
              <a:gd name="connsiteY51" fmla="*/ 2317324 h 2429914"/>
              <a:gd name="connsiteX52" fmla="*/ 142875 w 3457575"/>
              <a:gd name="connsiteY52" fmla="*/ 2374474 h 2429914"/>
              <a:gd name="connsiteX53" fmla="*/ 261938 w 3457575"/>
              <a:gd name="connsiteY53" fmla="*/ 2417336 h 2429914"/>
              <a:gd name="connsiteX54" fmla="*/ 752475 w 3457575"/>
              <a:gd name="connsiteY54" fmla="*/ 2403049 h 2429914"/>
              <a:gd name="connsiteX55" fmla="*/ 809625 w 3457575"/>
              <a:gd name="connsiteY55" fmla="*/ 2383999 h 2429914"/>
              <a:gd name="connsiteX56" fmla="*/ 838200 w 3457575"/>
              <a:gd name="connsiteY56" fmla="*/ 2374474 h 2429914"/>
              <a:gd name="connsiteX57" fmla="*/ 866775 w 3457575"/>
              <a:gd name="connsiteY57" fmla="*/ 2355424 h 2429914"/>
              <a:gd name="connsiteX58" fmla="*/ 923925 w 3457575"/>
              <a:gd name="connsiteY58" fmla="*/ 2336374 h 2429914"/>
              <a:gd name="connsiteX59" fmla="*/ 981075 w 3457575"/>
              <a:gd name="connsiteY59" fmla="*/ 2298274 h 2429914"/>
              <a:gd name="connsiteX60" fmla="*/ 990600 w 3457575"/>
              <a:gd name="connsiteY60" fmla="*/ 2174449 h 2429914"/>
              <a:gd name="connsiteX61" fmla="*/ 971550 w 3457575"/>
              <a:gd name="connsiteY61" fmla="*/ 2117299 h 2429914"/>
              <a:gd name="connsiteX62" fmla="*/ 981075 w 3457575"/>
              <a:gd name="connsiteY62" fmla="*/ 1964899 h 2429914"/>
              <a:gd name="connsiteX63" fmla="*/ 1000125 w 3457575"/>
              <a:gd name="connsiteY63" fmla="*/ 1898224 h 2429914"/>
              <a:gd name="connsiteX64" fmla="*/ 1038225 w 3457575"/>
              <a:gd name="connsiteY64" fmla="*/ 1841074 h 2429914"/>
              <a:gd name="connsiteX65" fmla="*/ 1114425 w 3457575"/>
              <a:gd name="connsiteY65" fmla="*/ 1726774 h 2429914"/>
              <a:gd name="connsiteX66" fmla="*/ 1133475 w 3457575"/>
              <a:gd name="connsiteY66" fmla="*/ 1698199 h 2429914"/>
              <a:gd name="connsiteX67" fmla="*/ 1152525 w 3457575"/>
              <a:gd name="connsiteY67" fmla="*/ 1669624 h 2429914"/>
              <a:gd name="connsiteX68" fmla="*/ 1181100 w 3457575"/>
              <a:gd name="connsiteY68" fmla="*/ 1650574 h 2429914"/>
              <a:gd name="connsiteX69" fmla="*/ 1209675 w 3457575"/>
              <a:gd name="connsiteY69" fmla="*/ 1621999 h 2429914"/>
              <a:gd name="connsiteX70" fmla="*/ 1390650 w 3457575"/>
              <a:gd name="connsiteY70" fmla="*/ 1555324 h 2429914"/>
              <a:gd name="connsiteX71" fmla="*/ 1419225 w 3457575"/>
              <a:gd name="connsiteY71" fmla="*/ 1545799 h 2429914"/>
              <a:gd name="connsiteX72" fmla="*/ 1447800 w 3457575"/>
              <a:gd name="connsiteY72" fmla="*/ 1536274 h 2429914"/>
              <a:gd name="connsiteX73" fmla="*/ 1581150 w 3457575"/>
              <a:gd name="connsiteY73" fmla="*/ 1526749 h 2429914"/>
              <a:gd name="connsiteX74" fmla="*/ 1719263 w 3457575"/>
              <a:gd name="connsiteY74" fmla="*/ 1526749 h 2429914"/>
              <a:gd name="connsiteX75" fmla="*/ 2486025 w 3457575"/>
              <a:gd name="connsiteY75" fmla="*/ 1541037 h 2429914"/>
              <a:gd name="connsiteX76" fmla="*/ 2562225 w 3457575"/>
              <a:gd name="connsiteY76" fmla="*/ 1536274 h 2429914"/>
              <a:gd name="connsiteX77" fmla="*/ 2676525 w 3457575"/>
              <a:gd name="connsiteY77" fmla="*/ 1545799 h 2429914"/>
              <a:gd name="connsiteX78" fmla="*/ 2743200 w 3457575"/>
              <a:gd name="connsiteY78" fmla="*/ 1555324 h 2429914"/>
              <a:gd name="connsiteX79" fmla="*/ 2771775 w 3457575"/>
              <a:gd name="connsiteY79" fmla="*/ 1564849 h 2429914"/>
              <a:gd name="connsiteX80" fmla="*/ 3314700 w 3457575"/>
              <a:gd name="connsiteY80" fmla="*/ 1564849 h 2429914"/>
              <a:gd name="connsiteX81" fmla="*/ 3371850 w 3457575"/>
              <a:gd name="connsiteY81" fmla="*/ 1536274 h 2429914"/>
              <a:gd name="connsiteX82" fmla="*/ 3419475 w 3457575"/>
              <a:gd name="connsiteY82" fmla="*/ 1488649 h 2429914"/>
              <a:gd name="connsiteX83" fmla="*/ 3429000 w 3457575"/>
              <a:gd name="connsiteY83" fmla="*/ 1460074 h 2429914"/>
              <a:gd name="connsiteX84" fmla="*/ 3448050 w 3457575"/>
              <a:gd name="connsiteY84" fmla="*/ 1431499 h 2429914"/>
              <a:gd name="connsiteX85" fmla="*/ 3457575 w 3457575"/>
              <a:gd name="connsiteY85" fmla="*/ 1393399 h 2429914"/>
              <a:gd name="connsiteX86" fmla="*/ 3448050 w 3457575"/>
              <a:gd name="connsiteY86" fmla="*/ 1126699 h 2429914"/>
              <a:gd name="connsiteX87" fmla="*/ 3429000 w 3457575"/>
              <a:gd name="connsiteY87" fmla="*/ 1069549 h 2429914"/>
              <a:gd name="connsiteX88" fmla="*/ 3371850 w 3457575"/>
              <a:gd name="connsiteY88" fmla="*/ 1021924 h 2429914"/>
              <a:gd name="connsiteX89" fmla="*/ 3314700 w 3457575"/>
              <a:gd name="connsiteY89" fmla="*/ 983824 h 2429914"/>
              <a:gd name="connsiteX90" fmla="*/ 3286125 w 3457575"/>
              <a:gd name="connsiteY90" fmla="*/ 964774 h 2429914"/>
              <a:gd name="connsiteX91" fmla="*/ 3257550 w 3457575"/>
              <a:gd name="connsiteY91" fmla="*/ 945724 h 2429914"/>
              <a:gd name="connsiteX92" fmla="*/ 3219450 w 3457575"/>
              <a:gd name="connsiteY92" fmla="*/ 926674 h 2429914"/>
              <a:gd name="connsiteX93" fmla="*/ 3152775 w 3457575"/>
              <a:gd name="connsiteY93" fmla="*/ 907624 h 2429914"/>
              <a:gd name="connsiteX94" fmla="*/ 2971800 w 3457575"/>
              <a:gd name="connsiteY94" fmla="*/ 879049 h 2429914"/>
              <a:gd name="connsiteX95" fmla="*/ 2438400 w 3457575"/>
              <a:gd name="connsiteY95" fmla="*/ 869524 h 2429914"/>
              <a:gd name="connsiteX96" fmla="*/ 2371725 w 3457575"/>
              <a:gd name="connsiteY96" fmla="*/ 850474 h 2429914"/>
              <a:gd name="connsiteX97" fmla="*/ 2314575 w 3457575"/>
              <a:gd name="connsiteY97" fmla="*/ 793324 h 2429914"/>
              <a:gd name="connsiteX98" fmla="*/ 2286000 w 3457575"/>
              <a:gd name="connsiteY98" fmla="*/ 764749 h 2429914"/>
              <a:gd name="connsiteX99" fmla="*/ 2247900 w 3457575"/>
              <a:gd name="connsiteY99" fmla="*/ 707599 h 2429914"/>
              <a:gd name="connsiteX100" fmla="*/ 2228850 w 3457575"/>
              <a:gd name="connsiteY100" fmla="*/ 650449 h 2429914"/>
              <a:gd name="connsiteX101" fmla="*/ 2238375 w 3457575"/>
              <a:gd name="connsiteY101" fmla="*/ 259924 h 2429914"/>
              <a:gd name="connsiteX102" fmla="*/ 2247900 w 3457575"/>
              <a:gd name="connsiteY102" fmla="*/ 231349 h 2429914"/>
              <a:gd name="connsiteX103" fmla="*/ 2209800 w 3457575"/>
              <a:gd name="connsiteY103" fmla="*/ 97999 h 2429914"/>
              <a:gd name="connsiteX104" fmla="*/ 2181225 w 3457575"/>
              <a:gd name="connsiteY104" fmla="*/ 88474 h 2429914"/>
              <a:gd name="connsiteX105" fmla="*/ 2143125 w 3457575"/>
              <a:gd name="connsiteY105" fmla="*/ 50374 h 2429914"/>
              <a:gd name="connsiteX0" fmla="*/ 2143125 w 3457575"/>
              <a:gd name="connsiteY0" fmla="*/ 43426 h 2422966"/>
              <a:gd name="connsiteX1" fmla="*/ 2066925 w 3457575"/>
              <a:gd name="connsiteY1" fmla="*/ 14851 h 2422966"/>
              <a:gd name="connsiteX2" fmla="*/ 1952625 w 3457575"/>
              <a:gd name="connsiteY2" fmla="*/ 24376 h 2422966"/>
              <a:gd name="connsiteX3" fmla="*/ 1847850 w 3457575"/>
              <a:gd name="connsiteY3" fmla="*/ 563 h 2422966"/>
              <a:gd name="connsiteX4" fmla="*/ 1619250 w 3457575"/>
              <a:gd name="connsiteY4" fmla="*/ 10089 h 2422966"/>
              <a:gd name="connsiteX5" fmla="*/ 1395413 w 3457575"/>
              <a:gd name="connsiteY5" fmla="*/ 24376 h 2422966"/>
              <a:gd name="connsiteX6" fmla="*/ 1276350 w 3457575"/>
              <a:gd name="connsiteY6" fmla="*/ 62476 h 2422966"/>
              <a:gd name="connsiteX7" fmla="*/ 1257300 w 3457575"/>
              <a:gd name="connsiteY7" fmla="*/ 91051 h 2422966"/>
              <a:gd name="connsiteX8" fmla="*/ 1238250 w 3457575"/>
              <a:gd name="connsiteY8" fmla="*/ 148201 h 2422966"/>
              <a:gd name="connsiteX9" fmla="*/ 1228725 w 3457575"/>
              <a:gd name="connsiteY9" fmla="*/ 252976 h 2422966"/>
              <a:gd name="connsiteX10" fmla="*/ 1219200 w 3457575"/>
              <a:gd name="connsiteY10" fmla="*/ 281551 h 2422966"/>
              <a:gd name="connsiteX11" fmla="*/ 1209675 w 3457575"/>
              <a:gd name="connsiteY11" fmla="*/ 376801 h 2422966"/>
              <a:gd name="connsiteX12" fmla="*/ 1190625 w 3457575"/>
              <a:gd name="connsiteY12" fmla="*/ 433951 h 2422966"/>
              <a:gd name="connsiteX13" fmla="*/ 1171575 w 3457575"/>
              <a:gd name="connsiteY13" fmla="*/ 500626 h 2422966"/>
              <a:gd name="connsiteX14" fmla="*/ 1152525 w 3457575"/>
              <a:gd name="connsiteY14" fmla="*/ 538726 h 2422966"/>
              <a:gd name="connsiteX15" fmla="*/ 1133475 w 3457575"/>
              <a:gd name="connsiteY15" fmla="*/ 605401 h 2422966"/>
              <a:gd name="connsiteX16" fmla="*/ 1114425 w 3457575"/>
              <a:gd name="connsiteY16" fmla="*/ 633976 h 2422966"/>
              <a:gd name="connsiteX17" fmla="*/ 1095375 w 3457575"/>
              <a:gd name="connsiteY17" fmla="*/ 691126 h 2422966"/>
              <a:gd name="connsiteX18" fmla="*/ 1085850 w 3457575"/>
              <a:gd name="connsiteY18" fmla="*/ 719701 h 2422966"/>
              <a:gd name="connsiteX19" fmla="*/ 1057275 w 3457575"/>
              <a:gd name="connsiteY19" fmla="*/ 776851 h 2422966"/>
              <a:gd name="connsiteX20" fmla="*/ 1038225 w 3457575"/>
              <a:gd name="connsiteY20" fmla="*/ 805426 h 2422966"/>
              <a:gd name="connsiteX21" fmla="*/ 1028700 w 3457575"/>
              <a:gd name="connsiteY21" fmla="*/ 834001 h 2422966"/>
              <a:gd name="connsiteX22" fmla="*/ 1023938 w 3457575"/>
              <a:gd name="connsiteY22" fmla="*/ 943538 h 2422966"/>
              <a:gd name="connsiteX23" fmla="*/ 995363 w 3457575"/>
              <a:gd name="connsiteY23" fmla="*/ 1072126 h 2422966"/>
              <a:gd name="connsiteX24" fmla="*/ 962025 w 3457575"/>
              <a:gd name="connsiteY24" fmla="*/ 1348351 h 2422966"/>
              <a:gd name="connsiteX25" fmla="*/ 914400 w 3457575"/>
              <a:gd name="connsiteY25" fmla="*/ 1395976 h 2422966"/>
              <a:gd name="connsiteX26" fmla="*/ 847725 w 3457575"/>
              <a:gd name="connsiteY26" fmla="*/ 1443601 h 2422966"/>
              <a:gd name="connsiteX27" fmla="*/ 790575 w 3457575"/>
              <a:gd name="connsiteY27" fmla="*/ 1481701 h 2422966"/>
              <a:gd name="connsiteX28" fmla="*/ 733425 w 3457575"/>
              <a:gd name="connsiteY28" fmla="*/ 1500751 h 2422966"/>
              <a:gd name="connsiteX29" fmla="*/ 704850 w 3457575"/>
              <a:gd name="connsiteY29" fmla="*/ 1510276 h 2422966"/>
              <a:gd name="connsiteX30" fmla="*/ 666750 w 3457575"/>
              <a:gd name="connsiteY30" fmla="*/ 1519801 h 2422966"/>
              <a:gd name="connsiteX31" fmla="*/ 638175 w 3457575"/>
              <a:gd name="connsiteY31" fmla="*/ 1529326 h 2422966"/>
              <a:gd name="connsiteX32" fmla="*/ 590550 w 3457575"/>
              <a:gd name="connsiteY32" fmla="*/ 1538851 h 2422966"/>
              <a:gd name="connsiteX33" fmla="*/ 561975 w 3457575"/>
              <a:gd name="connsiteY33" fmla="*/ 1548376 h 2422966"/>
              <a:gd name="connsiteX34" fmla="*/ 504825 w 3457575"/>
              <a:gd name="connsiteY34" fmla="*/ 1557901 h 2422966"/>
              <a:gd name="connsiteX35" fmla="*/ 476250 w 3457575"/>
              <a:gd name="connsiteY35" fmla="*/ 1567426 h 2422966"/>
              <a:gd name="connsiteX36" fmla="*/ 352425 w 3457575"/>
              <a:gd name="connsiteY36" fmla="*/ 1586476 h 2422966"/>
              <a:gd name="connsiteX37" fmla="*/ 238125 w 3457575"/>
              <a:gd name="connsiteY37" fmla="*/ 1624576 h 2422966"/>
              <a:gd name="connsiteX38" fmla="*/ 209550 w 3457575"/>
              <a:gd name="connsiteY38" fmla="*/ 1634101 h 2422966"/>
              <a:gd name="connsiteX39" fmla="*/ 152400 w 3457575"/>
              <a:gd name="connsiteY39" fmla="*/ 1662676 h 2422966"/>
              <a:gd name="connsiteX40" fmla="*/ 123825 w 3457575"/>
              <a:gd name="connsiteY40" fmla="*/ 1691251 h 2422966"/>
              <a:gd name="connsiteX41" fmla="*/ 95250 w 3457575"/>
              <a:gd name="connsiteY41" fmla="*/ 1700776 h 2422966"/>
              <a:gd name="connsiteX42" fmla="*/ 66675 w 3457575"/>
              <a:gd name="connsiteY42" fmla="*/ 1719826 h 2422966"/>
              <a:gd name="connsiteX43" fmla="*/ 47625 w 3457575"/>
              <a:gd name="connsiteY43" fmla="*/ 1748401 h 2422966"/>
              <a:gd name="connsiteX44" fmla="*/ 19050 w 3457575"/>
              <a:gd name="connsiteY44" fmla="*/ 1776976 h 2422966"/>
              <a:gd name="connsiteX45" fmla="*/ 9525 w 3457575"/>
              <a:gd name="connsiteY45" fmla="*/ 1853176 h 2422966"/>
              <a:gd name="connsiteX46" fmla="*/ 0 w 3457575"/>
              <a:gd name="connsiteY46" fmla="*/ 1881751 h 2422966"/>
              <a:gd name="connsiteX47" fmla="*/ 19050 w 3457575"/>
              <a:gd name="connsiteY47" fmla="*/ 2067489 h 2422966"/>
              <a:gd name="connsiteX48" fmla="*/ 38100 w 3457575"/>
              <a:gd name="connsiteY48" fmla="*/ 2205601 h 2422966"/>
              <a:gd name="connsiteX49" fmla="*/ 57150 w 3457575"/>
              <a:gd name="connsiteY49" fmla="*/ 2262751 h 2422966"/>
              <a:gd name="connsiteX50" fmla="*/ 66675 w 3457575"/>
              <a:gd name="connsiteY50" fmla="*/ 2291326 h 2422966"/>
              <a:gd name="connsiteX51" fmla="*/ 95250 w 3457575"/>
              <a:gd name="connsiteY51" fmla="*/ 2310376 h 2422966"/>
              <a:gd name="connsiteX52" fmla="*/ 142875 w 3457575"/>
              <a:gd name="connsiteY52" fmla="*/ 2367526 h 2422966"/>
              <a:gd name="connsiteX53" fmla="*/ 261938 w 3457575"/>
              <a:gd name="connsiteY53" fmla="*/ 2410388 h 2422966"/>
              <a:gd name="connsiteX54" fmla="*/ 752475 w 3457575"/>
              <a:gd name="connsiteY54" fmla="*/ 2396101 h 2422966"/>
              <a:gd name="connsiteX55" fmla="*/ 809625 w 3457575"/>
              <a:gd name="connsiteY55" fmla="*/ 2377051 h 2422966"/>
              <a:gd name="connsiteX56" fmla="*/ 838200 w 3457575"/>
              <a:gd name="connsiteY56" fmla="*/ 2367526 h 2422966"/>
              <a:gd name="connsiteX57" fmla="*/ 866775 w 3457575"/>
              <a:gd name="connsiteY57" fmla="*/ 2348476 h 2422966"/>
              <a:gd name="connsiteX58" fmla="*/ 923925 w 3457575"/>
              <a:gd name="connsiteY58" fmla="*/ 2329426 h 2422966"/>
              <a:gd name="connsiteX59" fmla="*/ 981075 w 3457575"/>
              <a:gd name="connsiteY59" fmla="*/ 2291326 h 2422966"/>
              <a:gd name="connsiteX60" fmla="*/ 990600 w 3457575"/>
              <a:gd name="connsiteY60" fmla="*/ 2167501 h 2422966"/>
              <a:gd name="connsiteX61" fmla="*/ 971550 w 3457575"/>
              <a:gd name="connsiteY61" fmla="*/ 2110351 h 2422966"/>
              <a:gd name="connsiteX62" fmla="*/ 981075 w 3457575"/>
              <a:gd name="connsiteY62" fmla="*/ 1957951 h 2422966"/>
              <a:gd name="connsiteX63" fmla="*/ 1000125 w 3457575"/>
              <a:gd name="connsiteY63" fmla="*/ 1891276 h 2422966"/>
              <a:gd name="connsiteX64" fmla="*/ 1038225 w 3457575"/>
              <a:gd name="connsiteY64" fmla="*/ 1834126 h 2422966"/>
              <a:gd name="connsiteX65" fmla="*/ 1114425 w 3457575"/>
              <a:gd name="connsiteY65" fmla="*/ 1719826 h 2422966"/>
              <a:gd name="connsiteX66" fmla="*/ 1133475 w 3457575"/>
              <a:gd name="connsiteY66" fmla="*/ 1691251 h 2422966"/>
              <a:gd name="connsiteX67" fmla="*/ 1152525 w 3457575"/>
              <a:gd name="connsiteY67" fmla="*/ 1662676 h 2422966"/>
              <a:gd name="connsiteX68" fmla="*/ 1181100 w 3457575"/>
              <a:gd name="connsiteY68" fmla="*/ 1643626 h 2422966"/>
              <a:gd name="connsiteX69" fmla="*/ 1209675 w 3457575"/>
              <a:gd name="connsiteY69" fmla="*/ 1615051 h 2422966"/>
              <a:gd name="connsiteX70" fmla="*/ 1390650 w 3457575"/>
              <a:gd name="connsiteY70" fmla="*/ 1548376 h 2422966"/>
              <a:gd name="connsiteX71" fmla="*/ 1419225 w 3457575"/>
              <a:gd name="connsiteY71" fmla="*/ 1538851 h 2422966"/>
              <a:gd name="connsiteX72" fmla="*/ 1447800 w 3457575"/>
              <a:gd name="connsiteY72" fmla="*/ 1529326 h 2422966"/>
              <a:gd name="connsiteX73" fmla="*/ 1581150 w 3457575"/>
              <a:gd name="connsiteY73" fmla="*/ 1519801 h 2422966"/>
              <a:gd name="connsiteX74" fmla="*/ 1719263 w 3457575"/>
              <a:gd name="connsiteY74" fmla="*/ 1519801 h 2422966"/>
              <a:gd name="connsiteX75" fmla="*/ 2486025 w 3457575"/>
              <a:gd name="connsiteY75" fmla="*/ 1534089 h 2422966"/>
              <a:gd name="connsiteX76" fmla="*/ 2562225 w 3457575"/>
              <a:gd name="connsiteY76" fmla="*/ 1529326 h 2422966"/>
              <a:gd name="connsiteX77" fmla="*/ 2676525 w 3457575"/>
              <a:gd name="connsiteY77" fmla="*/ 1538851 h 2422966"/>
              <a:gd name="connsiteX78" fmla="*/ 2743200 w 3457575"/>
              <a:gd name="connsiteY78" fmla="*/ 1548376 h 2422966"/>
              <a:gd name="connsiteX79" fmla="*/ 2771775 w 3457575"/>
              <a:gd name="connsiteY79" fmla="*/ 1557901 h 2422966"/>
              <a:gd name="connsiteX80" fmla="*/ 3314700 w 3457575"/>
              <a:gd name="connsiteY80" fmla="*/ 1557901 h 2422966"/>
              <a:gd name="connsiteX81" fmla="*/ 3371850 w 3457575"/>
              <a:gd name="connsiteY81" fmla="*/ 1529326 h 2422966"/>
              <a:gd name="connsiteX82" fmla="*/ 3419475 w 3457575"/>
              <a:gd name="connsiteY82" fmla="*/ 1481701 h 2422966"/>
              <a:gd name="connsiteX83" fmla="*/ 3429000 w 3457575"/>
              <a:gd name="connsiteY83" fmla="*/ 1453126 h 2422966"/>
              <a:gd name="connsiteX84" fmla="*/ 3448050 w 3457575"/>
              <a:gd name="connsiteY84" fmla="*/ 1424551 h 2422966"/>
              <a:gd name="connsiteX85" fmla="*/ 3457575 w 3457575"/>
              <a:gd name="connsiteY85" fmla="*/ 1386451 h 2422966"/>
              <a:gd name="connsiteX86" fmla="*/ 3448050 w 3457575"/>
              <a:gd name="connsiteY86" fmla="*/ 1119751 h 2422966"/>
              <a:gd name="connsiteX87" fmla="*/ 3429000 w 3457575"/>
              <a:gd name="connsiteY87" fmla="*/ 1062601 h 2422966"/>
              <a:gd name="connsiteX88" fmla="*/ 3371850 w 3457575"/>
              <a:gd name="connsiteY88" fmla="*/ 1014976 h 2422966"/>
              <a:gd name="connsiteX89" fmla="*/ 3314700 w 3457575"/>
              <a:gd name="connsiteY89" fmla="*/ 976876 h 2422966"/>
              <a:gd name="connsiteX90" fmla="*/ 3286125 w 3457575"/>
              <a:gd name="connsiteY90" fmla="*/ 957826 h 2422966"/>
              <a:gd name="connsiteX91" fmla="*/ 3257550 w 3457575"/>
              <a:gd name="connsiteY91" fmla="*/ 938776 h 2422966"/>
              <a:gd name="connsiteX92" fmla="*/ 3219450 w 3457575"/>
              <a:gd name="connsiteY92" fmla="*/ 919726 h 2422966"/>
              <a:gd name="connsiteX93" fmla="*/ 3152775 w 3457575"/>
              <a:gd name="connsiteY93" fmla="*/ 900676 h 2422966"/>
              <a:gd name="connsiteX94" fmla="*/ 2971800 w 3457575"/>
              <a:gd name="connsiteY94" fmla="*/ 872101 h 2422966"/>
              <a:gd name="connsiteX95" fmla="*/ 2438400 w 3457575"/>
              <a:gd name="connsiteY95" fmla="*/ 862576 h 2422966"/>
              <a:gd name="connsiteX96" fmla="*/ 2371725 w 3457575"/>
              <a:gd name="connsiteY96" fmla="*/ 843526 h 2422966"/>
              <a:gd name="connsiteX97" fmla="*/ 2314575 w 3457575"/>
              <a:gd name="connsiteY97" fmla="*/ 786376 h 2422966"/>
              <a:gd name="connsiteX98" fmla="*/ 2286000 w 3457575"/>
              <a:gd name="connsiteY98" fmla="*/ 757801 h 2422966"/>
              <a:gd name="connsiteX99" fmla="*/ 2247900 w 3457575"/>
              <a:gd name="connsiteY99" fmla="*/ 700651 h 2422966"/>
              <a:gd name="connsiteX100" fmla="*/ 2228850 w 3457575"/>
              <a:gd name="connsiteY100" fmla="*/ 643501 h 2422966"/>
              <a:gd name="connsiteX101" fmla="*/ 2238375 w 3457575"/>
              <a:gd name="connsiteY101" fmla="*/ 252976 h 2422966"/>
              <a:gd name="connsiteX102" fmla="*/ 2247900 w 3457575"/>
              <a:gd name="connsiteY102" fmla="*/ 224401 h 2422966"/>
              <a:gd name="connsiteX103" fmla="*/ 2209800 w 3457575"/>
              <a:gd name="connsiteY103" fmla="*/ 91051 h 2422966"/>
              <a:gd name="connsiteX104" fmla="*/ 2181225 w 3457575"/>
              <a:gd name="connsiteY104" fmla="*/ 81526 h 2422966"/>
              <a:gd name="connsiteX105" fmla="*/ 2143125 w 3457575"/>
              <a:gd name="connsiteY105" fmla="*/ 43426 h 2422966"/>
              <a:gd name="connsiteX0" fmla="*/ 2143125 w 3457575"/>
              <a:gd name="connsiteY0" fmla="*/ 43426 h 2422966"/>
              <a:gd name="connsiteX1" fmla="*/ 2066925 w 3457575"/>
              <a:gd name="connsiteY1" fmla="*/ 14851 h 2422966"/>
              <a:gd name="connsiteX2" fmla="*/ 1952625 w 3457575"/>
              <a:gd name="connsiteY2" fmla="*/ 24376 h 2422966"/>
              <a:gd name="connsiteX3" fmla="*/ 1847850 w 3457575"/>
              <a:gd name="connsiteY3" fmla="*/ 563 h 2422966"/>
              <a:gd name="connsiteX4" fmla="*/ 1619250 w 3457575"/>
              <a:gd name="connsiteY4" fmla="*/ 10089 h 2422966"/>
              <a:gd name="connsiteX5" fmla="*/ 1395413 w 3457575"/>
              <a:gd name="connsiteY5" fmla="*/ 24376 h 2422966"/>
              <a:gd name="connsiteX6" fmla="*/ 1276350 w 3457575"/>
              <a:gd name="connsiteY6" fmla="*/ 62476 h 2422966"/>
              <a:gd name="connsiteX7" fmla="*/ 1257300 w 3457575"/>
              <a:gd name="connsiteY7" fmla="*/ 91051 h 2422966"/>
              <a:gd name="connsiteX8" fmla="*/ 1238250 w 3457575"/>
              <a:gd name="connsiteY8" fmla="*/ 148201 h 2422966"/>
              <a:gd name="connsiteX9" fmla="*/ 1228725 w 3457575"/>
              <a:gd name="connsiteY9" fmla="*/ 252976 h 2422966"/>
              <a:gd name="connsiteX10" fmla="*/ 1219200 w 3457575"/>
              <a:gd name="connsiteY10" fmla="*/ 281551 h 2422966"/>
              <a:gd name="connsiteX11" fmla="*/ 1209675 w 3457575"/>
              <a:gd name="connsiteY11" fmla="*/ 376801 h 2422966"/>
              <a:gd name="connsiteX12" fmla="*/ 1190625 w 3457575"/>
              <a:gd name="connsiteY12" fmla="*/ 433951 h 2422966"/>
              <a:gd name="connsiteX13" fmla="*/ 1171575 w 3457575"/>
              <a:gd name="connsiteY13" fmla="*/ 500626 h 2422966"/>
              <a:gd name="connsiteX14" fmla="*/ 1152525 w 3457575"/>
              <a:gd name="connsiteY14" fmla="*/ 538726 h 2422966"/>
              <a:gd name="connsiteX15" fmla="*/ 1133475 w 3457575"/>
              <a:gd name="connsiteY15" fmla="*/ 605401 h 2422966"/>
              <a:gd name="connsiteX16" fmla="*/ 1114425 w 3457575"/>
              <a:gd name="connsiteY16" fmla="*/ 633976 h 2422966"/>
              <a:gd name="connsiteX17" fmla="*/ 1095375 w 3457575"/>
              <a:gd name="connsiteY17" fmla="*/ 691126 h 2422966"/>
              <a:gd name="connsiteX18" fmla="*/ 1085850 w 3457575"/>
              <a:gd name="connsiteY18" fmla="*/ 719701 h 2422966"/>
              <a:gd name="connsiteX19" fmla="*/ 1057275 w 3457575"/>
              <a:gd name="connsiteY19" fmla="*/ 776851 h 2422966"/>
              <a:gd name="connsiteX20" fmla="*/ 1038225 w 3457575"/>
              <a:gd name="connsiteY20" fmla="*/ 805426 h 2422966"/>
              <a:gd name="connsiteX21" fmla="*/ 1028700 w 3457575"/>
              <a:gd name="connsiteY21" fmla="*/ 834001 h 2422966"/>
              <a:gd name="connsiteX22" fmla="*/ 1023938 w 3457575"/>
              <a:gd name="connsiteY22" fmla="*/ 943538 h 2422966"/>
              <a:gd name="connsiteX23" fmla="*/ 995363 w 3457575"/>
              <a:gd name="connsiteY23" fmla="*/ 1072126 h 2422966"/>
              <a:gd name="connsiteX24" fmla="*/ 962025 w 3457575"/>
              <a:gd name="connsiteY24" fmla="*/ 1348351 h 2422966"/>
              <a:gd name="connsiteX25" fmla="*/ 914400 w 3457575"/>
              <a:gd name="connsiteY25" fmla="*/ 1395976 h 2422966"/>
              <a:gd name="connsiteX26" fmla="*/ 847725 w 3457575"/>
              <a:gd name="connsiteY26" fmla="*/ 1443601 h 2422966"/>
              <a:gd name="connsiteX27" fmla="*/ 790575 w 3457575"/>
              <a:gd name="connsiteY27" fmla="*/ 1481701 h 2422966"/>
              <a:gd name="connsiteX28" fmla="*/ 733425 w 3457575"/>
              <a:gd name="connsiteY28" fmla="*/ 1500751 h 2422966"/>
              <a:gd name="connsiteX29" fmla="*/ 704850 w 3457575"/>
              <a:gd name="connsiteY29" fmla="*/ 1510276 h 2422966"/>
              <a:gd name="connsiteX30" fmla="*/ 666750 w 3457575"/>
              <a:gd name="connsiteY30" fmla="*/ 1519801 h 2422966"/>
              <a:gd name="connsiteX31" fmla="*/ 638175 w 3457575"/>
              <a:gd name="connsiteY31" fmla="*/ 1529326 h 2422966"/>
              <a:gd name="connsiteX32" fmla="*/ 590550 w 3457575"/>
              <a:gd name="connsiteY32" fmla="*/ 1538851 h 2422966"/>
              <a:gd name="connsiteX33" fmla="*/ 561975 w 3457575"/>
              <a:gd name="connsiteY33" fmla="*/ 1548376 h 2422966"/>
              <a:gd name="connsiteX34" fmla="*/ 504825 w 3457575"/>
              <a:gd name="connsiteY34" fmla="*/ 1557901 h 2422966"/>
              <a:gd name="connsiteX35" fmla="*/ 476250 w 3457575"/>
              <a:gd name="connsiteY35" fmla="*/ 1567426 h 2422966"/>
              <a:gd name="connsiteX36" fmla="*/ 352425 w 3457575"/>
              <a:gd name="connsiteY36" fmla="*/ 1586476 h 2422966"/>
              <a:gd name="connsiteX37" fmla="*/ 238125 w 3457575"/>
              <a:gd name="connsiteY37" fmla="*/ 1624576 h 2422966"/>
              <a:gd name="connsiteX38" fmla="*/ 209550 w 3457575"/>
              <a:gd name="connsiteY38" fmla="*/ 1634101 h 2422966"/>
              <a:gd name="connsiteX39" fmla="*/ 152400 w 3457575"/>
              <a:gd name="connsiteY39" fmla="*/ 1662676 h 2422966"/>
              <a:gd name="connsiteX40" fmla="*/ 123825 w 3457575"/>
              <a:gd name="connsiteY40" fmla="*/ 1691251 h 2422966"/>
              <a:gd name="connsiteX41" fmla="*/ 95250 w 3457575"/>
              <a:gd name="connsiteY41" fmla="*/ 1700776 h 2422966"/>
              <a:gd name="connsiteX42" fmla="*/ 66675 w 3457575"/>
              <a:gd name="connsiteY42" fmla="*/ 1719826 h 2422966"/>
              <a:gd name="connsiteX43" fmla="*/ 47625 w 3457575"/>
              <a:gd name="connsiteY43" fmla="*/ 1748401 h 2422966"/>
              <a:gd name="connsiteX44" fmla="*/ 19050 w 3457575"/>
              <a:gd name="connsiteY44" fmla="*/ 1776976 h 2422966"/>
              <a:gd name="connsiteX45" fmla="*/ 9525 w 3457575"/>
              <a:gd name="connsiteY45" fmla="*/ 1853176 h 2422966"/>
              <a:gd name="connsiteX46" fmla="*/ 0 w 3457575"/>
              <a:gd name="connsiteY46" fmla="*/ 1881751 h 2422966"/>
              <a:gd name="connsiteX47" fmla="*/ 19050 w 3457575"/>
              <a:gd name="connsiteY47" fmla="*/ 2067489 h 2422966"/>
              <a:gd name="connsiteX48" fmla="*/ 38100 w 3457575"/>
              <a:gd name="connsiteY48" fmla="*/ 2205601 h 2422966"/>
              <a:gd name="connsiteX49" fmla="*/ 57150 w 3457575"/>
              <a:gd name="connsiteY49" fmla="*/ 2262751 h 2422966"/>
              <a:gd name="connsiteX50" fmla="*/ 66675 w 3457575"/>
              <a:gd name="connsiteY50" fmla="*/ 2291326 h 2422966"/>
              <a:gd name="connsiteX51" fmla="*/ 95250 w 3457575"/>
              <a:gd name="connsiteY51" fmla="*/ 2310376 h 2422966"/>
              <a:gd name="connsiteX52" fmla="*/ 142875 w 3457575"/>
              <a:gd name="connsiteY52" fmla="*/ 2367526 h 2422966"/>
              <a:gd name="connsiteX53" fmla="*/ 261938 w 3457575"/>
              <a:gd name="connsiteY53" fmla="*/ 2410388 h 2422966"/>
              <a:gd name="connsiteX54" fmla="*/ 752475 w 3457575"/>
              <a:gd name="connsiteY54" fmla="*/ 2396101 h 2422966"/>
              <a:gd name="connsiteX55" fmla="*/ 809625 w 3457575"/>
              <a:gd name="connsiteY55" fmla="*/ 2377051 h 2422966"/>
              <a:gd name="connsiteX56" fmla="*/ 838200 w 3457575"/>
              <a:gd name="connsiteY56" fmla="*/ 2367526 h 2422966"/>
              <a:gd name="connsiteX57" fmla="*/ 866775 w 3457575"/>
              <a:gd name="connsiteY57" fmla="*/ 2348476 h 2422966"/>
              <a:gd name="connsiteX58" fmla="*/ 923925 w 3457575"/>
              <a:gd name="connsiteY58" fmla="*/ 2329426 h 2422966"/>
              <a:gd name="connsiteX59" fmla="*/ 981075 w 3457575"/>
              <a:gd name="connsiteY59" fmla="*/ 2291326 h 2422966"/>
              <a:gd name="connsiteX60" fmla="*/ 990600 w 3457575"/>
              <a:gd name="connsiteY60" fmla="*/ 2167501 h 2422966"/>
              <a:gd name="connsiteX61" fmla="*/ 971550 w 3457575"/>
              <a:gd name="connsiteY61" fmla="*/ 2110351 h 2422966"/>
              <a:gd name="connsiteX62" fmla="*/ 981075 w 3457575"/>
              <a:gd name="connsiteY62" fmla="*/ 1957951 h 2422966"/>
              <a:gd name="connsiteX63" fmla="*/ 1000125 w 3457575"/>
              <a:gd name="connsiteY63" fmla="*/ 1891276 h 2422966"/>
              <a:gd name="connsiteX64" fmla="*/ 1038225 w 3457575"/>
              <a:gd name="connsiteY64" fmla="*/ 1834126 h 2422966"/>
              <a:gd name="connsiteX65" fmla="*/ 1114425 w 3457575"/>
              <a:gd name="connsiteY65" fmla="*/ 1719826 h 2422966"/>
              <a:gd name="connsiteX66" fmla="*/ 1133475 w 3457575"/>
              <a:gd name="connsiteY66" fmla="*/ 1691251 h 2422966"/>
              <a:gd name="connsiteX67" fmla="*/ 1152525 w 3457575"/>
              <a:gd name="connsiteY67" fmla="*/ 1662676 h 2422966"/>
              <a:gd name="connsiteX68" fmla="*/ 1181100 w 3457575"/>
              <a:gd name="connsiteY68" fmla="*/ 1643626 h 2422966"/>
              <a:gd name="connsiteX69" fmla="*/ 1209675 w 3457575"/>
              <a:gd name="connsiteY69" fmla="*/ 1615051 h 2422966"/>
              <a:gd name="connsiteX70" fmla="*/ 1390650 w 3457575"/>
              <a:gd name="connsiteY70" fmla="*/ 1548376 h 2422966"/>
              <a:gd name="connsiteX71" fmla="*/ 1419225 w 3457575"/>
              <a:gd name="connsiteY71" fmla="*/ 1538851 h 2422966"/>
              <a:gd name="connsiteX72" fmla="*/ 1447800 w 3457575"/>
              <a:gd name="connsiteY72" fmla="*/ 1529326 h 2422966"/>
              <a:gd name="connsiteX73" fmla="*/ 1581150 w 3457575"/>
              <a:gd name="connsiteY73" fmla="*/ 1519801 h 2422966"/>
              <a:gd name="connsiteX74" fmla="*/ 1719263 w 3457575"/>
              <a:gd name="connsiteY74" fmla="*/ 1519801 h 2422966"/>
              <a:gd name="connsiteX75" fmla="*/ 2486025 w 3457575"/>
              <a:gd name="connsiteY75" fmla="*/ 1534089 h 2422966"/>
              <a:gd name="connsiteX76" fmla="*/ 2562225 w 3457575"/>
              <a:gd name="connsiteY76" fmla="*/ 1529326 h 2422966"/>
              <a:gd name="connsiteX77" fmla="*/ 2676525 w 3457575"/>
              <a:gd name="connsiteY77" fmla="*/ 1538851 h 2422966"/>
              <a:gd name="connsiteX78" fmla="*/ 2743200 w 3457575"/>
              <a:gd name="connsiteY78" fmla="*/ 1548376 h 2422966"/>
              <a:gd name="connsiteX79" fmla="*/ 2771775 w 3457575"/>
              <a:gd name="connsiteY79" fmla="*/ 1557901 h 2422966"/>
              <a:gd name="connsiteX80" fmla="*/ 3314700 w 3457575"/>
              <a:gd name="connsiteY80" fmla="*/ 1557901 h 2422966"/>
              <a:gd name="connsiteX81" fmla="*/ 3371850 w 3457575"/>
              <a:gd name="connsiteY81" fmla="*/ 1529326 h 2422966"/>
              <a:gd name="connsiteX82" fmla="*/ 3419475 w 3457575"/>
              <a:gd name="connsiteY82" fmla="*/ 1481701 h 2422966"/>
              <a:gd name="connsiteX83" fmla="*/ 3429000 w 3457575"/>
              <a:gd name="connsiteY83" fmla="*/ 1453126 h 2422966"/>
              <a:gd name="connsiteX84" fmla="*/ 3448050 w 3457575"/>
              <a:gd name="connsiteY84" fmla="*/ 1424551 h 2422966"/>
              <a:gd name="connsiteX85" fmla="*/ 3457575 w 3457575"/>
              <a:gd name="connsiteY85" fmla="*/ 1386451 h 2422966"/>
              <a:gd name="connsiteX86" fmla="*/ 3448050 w 3457575"/>
              <a:gd name="connsiteY86" fmla="*/ 1119751 h 2422966"/>
              <a:gd name="connsiteX87" fmla="*/ 3429000 w 3457575"/>
              <a:gd name="connsiteY87" fmla="*/ 1062601 h 2422966"/>
              <a:gd name="connsiteX88" fmla="*/ 3371850 w 3457575"/>
              <a:gd name="connsiteY88" fmla="*/ 1014976 h 2422966"/>
              <a:gd name="connsiteX89" fmla="*/ 3314700 w 3457575"/>
              <a:gd name="connsiteY89" fmla="*/ 976876 h 2422966"/>
              <a:gd name="connsiteX90" fmla="*/ 3286125 w 3457575"/>
              <a:gd name="connsiteY90" fmla="*/ 957826 h 2422966"/>
              <a:gd name="connsiteX91" fmla="*/ 3257550 w 3457575"/>
              <a:gd name="connsiteY91" fmla="*/ 938776 h 2422966"/>
              <a:gd name="connsiteX92" fmla="*/ 3219450 w 3457575"/>
              <a:gd name="connsiteY92" fmla="*/ 919726 h 2422966"/>
              <a:gd name="connsiteX93" fmla="*/ 3152775 w 3457575"/>
              <a:gd name="connsiteY93" fmla="*/ 900676 h 2422966"/>
              <a:gd name="connsiteX94" fmla="*/ 2971800 w 3457575"/>
              <a:gd name="connsiteY94" fmla="*/ 872101 h 2422966"/>
              <a:gd name="connsiteX95" fmla="*/ 2438400 w 3457575"/>
              <a:gd name="connsiteY95" fmla="*/ 862576 h 2422966"/>
              <a:gd name="connsiteX96" fmla="*/ 2371725 w 3457575"/>
              <a:gd name="connsiteY96" fmla="*/ 843526 h 2422966"/>
              <a:gd name="connsiteX97" fmla="*/ 2314575 w 3457575"/>
              <a:gd name="connsiteY97" fmla="*/ 786376 h 2422966"/>
              <a:gd name="connsiteX98" fmla="*/ 2286000 w 3457575"/>
              <a:gd name="connsiteY98" fmla="*/ 757801 h 2422966"/>
              <a:gd name="connsiteX99" fmla="*/ 2247900 w 3457575"/>
              <a:gd name="connsiteY99" fmla="*/ 700651 h 2422966"/>
              <a:gd name="connsiteX100" fmla="*/ 2228850 w 3457575"/>
              <a:gd name="connsiteY100" fmla="*/ 643501 h 2422966"/>
              <a:gd name="connsiteX101" fmla="*/ 2238375 w 3457575"/>
              <a:gd name="connsiteY101" fmla="*/ 252976 h 2422966"/>
              <a:gd name="connsiteX102" fmla="*/ 2247900 w 3457575"/>
              <a:gd name="connsiteY102" fmla="*/ 224401 h 2422966"/>
              <a:gd name="connsiteX103" fmla="*/ 2209800 w 3457575"/>
              <a:gd name="connsiteY103" fmla="*/ 91051 h 2422966"/>
              <a:gd name="connsiteX104" fmla="*/ 2181225 w 3457575"/>
              <a:gd name="connsiteY104" fmla="*/ 81526 h 2422966"/>
              <a:gd name="connsiteX105" fmla="*/ 2143125 w 3457575"/>
              <a:gd name="connsiteY105" fmla="*/ 43426 h 2422966"/>
              <a:gd name="connsiteX0" fmla="*/ 2143125 w 3457575"/>
              <a:gd name="connsiteY0" fmla="*/ 33337 h 2412877"/>
              <a:gd name="connsiteX1" fmla="*/ 2066925 w 3457575"/>
              <a:gd name="connsiteY1" fmla="*/ 4762 h 2412877"/>
              <a:gd name="connsiteX2" fmla="*/ 1952625 w 3457575"/>
              <a:gd name="connsiteY2" fmla="*/ 14287 h 2412877"/>
              <a:gd name="connsiteX3" fmla="*/ 1619250 w 3457575"/>
              <a:gd name="connsiteY3" fmla="*/ 0 h 2412877"/>
              <a:gd name="connsiteX4" fmla="*/ 1395413 w 3457575"/>
              <a:gd name="connsiteY4" fmla="*/ 14287 h 2412877"/>
              <a:gd name="connsiteX5" fmla="*/ 1276350 w 3457575"/>
              <a:gd name="connsiteY5" fmla="*/ 52387 h 2412877"/>
              <a:gd name="connsiteX6" fmla="*/ 1257300 w 3457575"/>
              <a:gd name="connsiteY6" fmla="*/ 80962 h 2412877"/>
              <a:gd name="connsiteX7" fmla="*/ 1238250 w 3457575"/>
              <a:gd name="connsiteY7" fmla="*/ 138112 h 2412877"/>
              <a:gd name="connsiteX8" fmla="*/ 1228725 w 3457575"/>
              <a:gd name="connsiteY8" fmla="*/ 242887 h 2412877"/>
              <a:gd name="connsiteX9" fmla="*/ 1219200 w 3457575"/>
              <a:gd name="connsiteY9" fmla="*/ 271462 h 2412877"/>
              <a:gd name="connsiteX10" fmla="*/ 1209675 w 3457575"/>
              <a:gd name="connsiteY10" fmla="*/ 366712 h 2412877"/>
              <a:gd name="connsiteX11" fmla="*/ 1190625 w 3457575"/>
              <a:gd name="connsiteY11" fmla="*/ 423862 h 2412877"/>
              <a:gd name="connsiteX12" fmla="*/ 1171575 w 3457575"/>
              <a:gd name="connsiteY12" fmla="*/ 490537 h 2412877"/>
              <a:gd name="connsiteX13" fmla="*/ 1152525 w 3457575"/>
              <a:gd name="connsiteY13" fmla="*/ 528637 h 2412877"/>
              <a:gd name="connsiteX14" fmla="*/ 1133475 w 3457575"/>
              <a:gd name="connsiteY14" fmla="*/ 595312 h 2412877"/>
              <a:gd name="connsiteX15" fmla="*/ 1114425 w 3457575"/>
              <a:gd name="connsiteY15" fmla="*/ 623887 h 2412877"/>
              <a:gd name="connsiteX16" fmla="*/ 1095375 w 3457575"/>
              <a:gd name="connsiteY16" fmla="*/ 681037 h 2412877"/>
              <a:gd name="connsiteX17" fmla="*/ 1085850 w 3457575"/>
              <a:gd name="connsiteY17" fmla="*/ 709612 h 2412877"/>
              <a:gd name="connsiteX18" fmla="*/ 1057275 w 3457575"/>
              <a:gd name="connsiteY18" fmla="*/ 766762 h 2412877"/>
              <a:gd name="connsiteX19" fmla="*/ 1038225 w 3457575"/>
              <a:gd name="connsiteY19" fmla="*/ 795337 h 2412877"/>
              <a:gd name="connsiteX20" fmla="*/ 1028700 w 3457575"/>
              <a:gd name="connsiteY20" fmla="*/ 823912 h 2412877"/>
              <a:gd name="connsiteX21" fmla="*/ 1023938 w 3457575"/>
              <a:gd name="connsiteY21" fmla="*/ 933449 h 2412877"/>
              <a:gd name="connsiteX22" fmla="*/ 995363 w 3457575"/>
              <a:gd name="connsiteY22" fmla="*/ 1062037 h 2412877"/>
              <a:gd name="connsiteX23" fmla="*/ 962025 w 3457575"/>
              <a:gd name="connsiteY23" fmla="*/ 1338262 h 2412877"/>
              <a:gd name="connsiteX24" fmla="*/ 914400 w 3457575"/>
              <a:gd name="connsiteY24" fmla="*/ 1385887 h 2412877"/>
              <a:gd name="connsiteX25" fmla="*/ 847725 w 3457575"/>
              <a:gd name="connsiteY25" fmla="*/ 1433512 h 2412877"/>
              <a:gd name="connsiteX26" fmla="*/ 790575 w 3457575"/>
              <a:gd name="connsiteY26" fmla="*/ 1471612 h 2412877"/>
              <a:gd name="connsiteX27" fmla="*/ 733425 w 3457575"/>
              <a:gd name="connsiteY27" fmla="*/ 1490662 h 2412877"/>
              <a:gd name="connsiteX28" fmla="*/ 704850 w 3457575"/>
              <a:gd name="connsiteY28" fmla="*/ 1500187 h 2412877"/>
              <a:gd name="connsiteX29" fmla="*/ 666750 w 3457575"/>
              <a:gd name="connsiteY29" fmla="*/ 1509712 h 2412877"/>
              <a:gd name="connsiteX30" fmla="*/ 638175 w 3457575"/>
              <a:gd name="connsiteY30" fmla="*/ 1519237 h 2412877"/>
              <a:gd name="connsiteX31" fmla="*/ 590550 w 3457575"/>
              <a:gd name="connsiteY31" fmla="*/ 1528762 h 2412877"/>
              <a:gd name="connsiteX32" fmla="*/ 561975 w 3457575"/>
              <a:gd name="connsiteY32" fmla="*/ 1538287 h 2412877"/>
              <a:gd name="connsiteX33" fmla="*/ 504825 w 3457575"/>
              <a:gd name="connsiteY33" fmla="*/ 1547812 h 2412877"/>
              <a:gd name="connsiteX34" fmla="*/ 476250 w 3457575"/>
              <a:gd name="connsiteY34" fmla="*/ 1557337 h 2412877"/>
              <a:gd name="connsiteX35" fmla="*/ 352425 w 3457575"/>
              <a:gd name="connsiteY35" fmla="*/ 1576387 h 2412877"/>
              <a:gd name="connsiteX36" fmla="*/ 238125 w 3457575"/>
              <a:gd name="connsiteY36" fmla="*/ 1614487 h 2412877"/>
              <a:gd name="connsiteX37" fmla="*/ 209550 w 3457575"/>
              <a:gd name="connsiteY37" fmla="*/ 1624012 h 2412877"/>
              <a:gd name="connsiteX38" fmla="*/ 152400 w 3457575"/>
              <a:gd name="connsiteY38" fmla="*/ 1652587 h 2412877"/>
              <a:gd name="connsiteX39" fmla="*/ 123825 w 3457575"/>
              <a:gd name="connsiteY39" fmla="*/ 1681162 h 2412877"/>
              <a:gd name="connsiteX40" fmla="*/ 95250 w 3457575"/>
              <a:gd name="connsiteY40" fmla="*/ 1690687 h 2412877"/>
              <a:gd name="connsiteX41" fmla="*/ 66675 w 3457575"/>
              <a:gd name="connsiteY41" fmla="*/ 1709737 h 2412877"/>
              <a:gd name="connsiteX42" fmla="*/ 47625 w 3457575"/>
              <a:gd name="connsiteY42" fmla="*/ 1738312 h 2412877"/>
              <a:gd name="connsiteX43" fmla="*/ 19050 w 3457575"/>
              <a:gd name="connsiteY43" fmla="*/ 1766887 h 2412877"/>
              <a:gd name="connsiteX44" fmla="*/ 9525 w 3457575"/>
              <a:gd name="connsiteY44" fmla="*/ 1843087 h 2412877"/>
              <a:gd name="connsiteX45" fmla="*/ 0 w 3457575"/>
              <a:gd name="connsiteY45" fmla="*/ 1871662 h 2412877"/>
              <a:gd name="connsiteX46" fmla="*/ 19050 w 3457575"/>
              <a:gd name="connsiteY46" fmla="*/ 2057400 h 2412877"/>
              <a:gd name="connsiteX47" fmla="*/ 38100 w 3457575"/>
              <a:gd name="connsiteY47" fmla="*/ 2195512 h 2412877"/>
              <a:gd name="connsiteX48" fmla="*/ 57150 w 3457575"/>
              <a:gd name="connsiteY48" fmla="*/ 2252662 h 2412877"/>
              <a:gd name="connsiteX49" fmla="*/ 66675 w 3457575"/>
              <a:gd name="connsiteY49" fmla="*/ 2281237 h 2412877"/>
              <a:gd name="connsiteX50" fmla="*/ 95250 w 3457575"/>
              <a:gd name="connsiteY50" fmla="*/ 2300287 h 2412877"/>
              <a:gd name="connsiteX51" fmla="*/ 142875 w 3457575"/>
              <a:gd name="connsiteY51" fmla="*/ 2357437 h 2412877"/>
              <a:gd name="connsiteX52" fmla="*/ 261938 w 3457575"/>
              <a:gd name="connsiteY52" fmla="*/ 2400299 h 2412877"/>
              <a:gd name="connsiteX53" fmla="*/ 752475 w 3457575"/>
              <a:gd name="connsiteY53" fmla="*/ 2386012 h 2412877"/>
              <a:gd name="connsiteX54" fmla="*/ 809625 w 3457575"/>
              <a:gd name="connsiteY54" fmla="*/ 2366962 h 2412877"/>
              <a:gd name="connsiteX55" fmla="*/ 838200 w 3457575"/>
              <a:gd name="connsiteY55" fmla="*/ 2357437 h 2412877"/>
              <a:gd name="connsiteX56" fmla="*/ 866775 w 3457575"/>
              <a:gd name="connsiteY56" fmla="*/ 2338387 h 2412877"/>
              <a:gd name="connsiteX57" fmla="*/ 923925 w 3457575"/>
              <a:gd name="connsiteY57" fmla="*/ 2319337 h 2412877"/>
              <a:gd name="connsiteX58" fmla="*/ 981075 w 3457575"/>
              <a:gd name="connsiteY58" fmla="*/ 2281237 h 2412877"/>
              <a:gd name="connsiteX59" fmla="*/ 990600 w 3457575"/>
              <a:gd name="connsiteY59" fmla="*/ 2157412 h 2412877"/>
              <a:gd name="connsiteX60" fmla="*/ 971550 w 3457575"/>
              <a:gd name="connsiteY60" fmla="*/ 2100262 h 2412877"/>
              <a:gd name="connsiteX61" fmla="*/ 981075 w 3457575"/>
              <a:gd name="connsiteY61" fmla="*/ 1947862 h 2412877"/>
              <a:gd name="connsiteX62" fmla="*/ 1000125 w 3457575"/>
              <a:gd name="connsiteY62" fmla="*/ 1881187 h 2412877"/>
              <a:gd name="connsiteX63" fmla="*/ 1038225 w 3457575"/>
              <a:gd name="connsiteY63" fmla="*/ 1824037 h 2412877"/>
              <a:gd name="connsiteX64" fmla="*/ 1114425 w 3457575"/>
              <a:gd name="connsiteY64" fmla="*/ 1709737 h 2412877"/>
              <a:gd name="connsiteX65" fmla="*/ 1133475 w 3457575"/>
              <a:gd name="connsiteY65" fmla="*/ 1681162 h 2412877"/>
              <a:gd name="connsiteX66" fmla="*/ 1152525 w 3457575"/>
              <a:gd name="connsiteY66" fmla="*/ 1652587 h 2412877"/>
              <a:gd name="connsiteX67" fmla="*/ 1181100 w 3457575"/>
              <a:gd name="connsiteY67" fmla="*/ 1633537 h 2412877"/>
              <a:gd name="connsiteX68" fmla="*/ 1209675 w 3457575"/>
              <a:gd name="connsiteY68" fmla="*/ 1604962 h 2412877"/>
              <a:gd name="connsiteX69" fmla="*/ 1390650 w 3457575"/>
              <a:gd name="connsiteY69" fmla="*/ 1538287 h 2412877"/>
              <a:gd name="connsiteX70" fmla="*/ 1419225 w 3457575"/>
              <a:gd name="connsiteY70" fmla="*/ 1528762 h 2412877"/>
              <a:gd name="connsiteX71" fmla="*/ 1447800 w 3457575"/>
              <a:gd name="connsiteY71" fmla="*/ 1519237 h 2412877"/>
              <a:gd name="connsiteX72" fmla="*/ 1581150 w 3457575"/>
              <a:gd name="connsiteY72" fmla="*/ 1509712 h 2412877"/>
              <a:gd name="connsiteX73" fmla="*/ 1719263 w 3457575"/>
              <a:gd name="connsiteY73" fmla="*/ 1509712 h 2412877"/>
              <a:gd name="connsiteX74" fmla="*/ 2486025 w 3457575"/>
              <a:gd name="connsiteY74" fmla="*/ 1524000 h 2412877"/>
              <a:gd name="connsiteX75" fmla="*/ 2562225 w 3457575"/>
              <a:gd name="connsiteY75" fmla="*/ 1519237 h 2412877"/>
              <a:gd name="connsiteX76" fmla="*/ 2676525 w 3457575"/>
              <a:gd name="connsiteY76" fmla="*/ 1528762 h 2412877"/>
              <a:gd name="connsiteX77" fmla="*/ 2743200 w 3457575"/>
              <a:gd name="connsiteY77" fmla="*/ 1538287 h 2412877"/>
              <a:gd name="connsiteX78" fmla="*/ 2771775 w 3457575"/>
              <a:gd name="connsiteY78" fmla="*/ 1547812 h 2412877"/>
              <a:gd name="connsiteX79" fmla="*/ 3314700 w 3457575"/>
              <a:gd name="connsiteY79" fmla="*/ 1547812 h 2412877"/>
              <a:gd name="connsiteX80" fmla="*/ 3371850 w 3457575"/>
              <a:gd name="connsiteY80" fmla="*/ 1519237 h 2412877"/>
              <a:gd name="connsiteX81" fmla="*/ 3419475 w 3457575"/>
              <a:gd name="connsiteY81" fmla="*/ 1471612 h 2412877"/>
              <a:gd name="connsiteX82" fmla="*/ 3429000 w 3457575"/>
              <a:gd name="connsiteY82" fmla="*/ 1443037 h 2412877"/>
              <a:gd name="connsiteX83" fmla="*/ 3448050 w 3457575"/>
              <a:gd name="connsiteY83" fmla="*/ 1414462 h 2412877"/>
              <a:gd name="connsiteX84" fmla="*/ 3457575 w 3457575"/>
              <a:gd name="connsiteY84" fmla="*/ 1376362 h 2412877"/>
              <a:gd name="connsiteX85" fmla="*/ 3448050 w 3457575"/>
              <a:gd name="connsiteY85" fmla="*/ 1109662 h 2412877"/>
              <a:gd name="connsiteX86" fmla="*/ 3429000 w 3457575"/>
              <a:gd name="connsiteY86" fmla="*/ 1052512 h 2412877"/>
              <a:gd name="connsiteX87" fmla="*/ 3371850 w 3457575"/>
              <a:gd name="connsiteY87" fmla="*/ 1004887 h 2412877"/>
              <a:gd name="connsiteX88" fmla="*/ 3314700 w 3457575"/>
              <a:gd name="connsiteY88" fmla="*/ 966787 h 2412877"/>
              <a:gd name="connsiteX89" fmla="*/ 3286125 w 3457575"/>
              <a:gd name="connsiteY89" fmla="*/ 947737 h 2412877"/>
              <a:gd name="connsiteX90" fmla="*/ 3257550 w 3457575"/>
              <a:gd name="connsiteY90" fmla="*/ 928687 h 2412877"/>
              <a:gd name="connsiteX91" fmla="*/ 3219450 w 3457575"/>
              <a:gd name="connsiteY91" fmla="*/ 909637 h 2412877"/>
              <a:gd name="connsiteX92" fmla="*/ 3152775 w 3457575"/>
              <a:gd name="connsiteY92" fmla="*/ 890587 h 2412877"/>
              <a:gd name="connsiteX93" fmla="*/ 2971800 w 3457575"/>
              <a:gd name="connsiteY93" fmla="*/ 862012 h 2412877"/>
              <a:gd name="connsiteX94" fmla="*/ 2438400 w 3457575"/>
              <a:gd name="connsiteY94" fmla="*/ 852487 h 2412877"/>
              <a:gd name="connsiteX95" fmla="*/ 2371725 w 3457575"/>
              <a:gd name="connsiteY95" fmla="*/ 833437 h 2412877"/>
              <a:gd name="connsiteX96" fmla="*/ 2314575 w 3457575"/>
              <a:gd name="connsiteY96" fmla="*/ 776287 h 2412877"/>
              <a:gd name="connsiteX97" fmla="*/ 2286000 w 3457575"/>
              <a:gd name="connsiteY97" fmla="*/ 747712 h 2412877"/>
              <a:gd name="connsiteX98" fmla="*/ 2247900 w 3457575"/>
              <a:gd name="connsiteY98" fmla="*/ 690562 h 2412877"/>
              <a:gd name="connsiteX99" fmla="*/ 2228850 w 3457575"/>
              <a:gd name="connsiteY99" fmla="*/ 633412 h 2412877"/>
              <a:gd name="connsiteX100" fmla="*/ 2238375 w 3457575"/>
              <a:gd name="connsiteY100" fmla="*/ 242887 h 2412877"/>
              <a:gd name="connsiteX101" fmla="*/ 2247900 w 3457575"/>
              <a:gd name="connsiteY101" fmla="*/ 214312 h 2412877"/>
              <a:gd name="connsiteX102" fmla="*/ 2209800 w 3457575"/>
              <a:gd name="connsiteY102" fmla="*/ 80962 h 2412877"/>
              <a:gd name="connsiteX103" fmla="*/ 2181225 w 3457575"/>
              <a:gd name="connsiteY103" fmla="*/ 71437 h 2412877"/>
              <a:gd name="connsiteX104" fmla="*/ 2143125 w 3457575"/>
              <a:gd name="connsiteY104" fmla="*/ 33337 h 2412877"/>
              <a:gd name="connsiteX0" fmla="*/ 2143125 w 3457575"/>
              <a:gd name="connsiteY0" fmla="*/ 28998 h 2408538"/>
              <a:gd name="connsiteX1" fmla="*/ 2066925 w 3457575"/>
              <a:gd name="connsiteY1" fmla="*/ 423 h 2408538"/>
              <a:gd name="connsiteX2" fmla="*/ 1952625 w 3457575"/>
              <a:gd name="connsiteY2" fmla="*/ 9948 h 2408538"/>
              <a:gd name="connsiteX3" fmla="*/ 1609725 w 3457575"/>
              <a:gd name="connsiteY3" fmla="*/ 14711 h 2408538"/>
              <a:gd name="connsiteX4" fmla="*/ 1395413 w 3457575"/>
              <a:gd name="connsiteY4" fmla="*/ 9948 h 2408538"/>
              <a:gd name="connsiteX5" fmla="*/ 1276350 w 3457575"/>
              <a:gd name="connsiteY5" fmla="*/ 48048 h 2408538"/>
              <a:gd name="connsiteX6" fmla="*/ 1257300 w 3457575"/>
              <a:gd name="connsiteY6" fmla="*/ 76623 h 2408538"/>
              <a:gd name="connsiteX7" fmla="*/ 1238250 w 3457575"/>
              <a:gd name="connsiteY7" fmla="*/ 133773 h 2408538"/>
              <a:gd name="connsiteX8" fmla="*/ 1228725 w 3457575"/>
              <a:gd name="connsiteY8" fmla="*/ 238548 h 2408538"/>
              <a:gd name="connsiteX9" fmla="*/ 1219200 w 3457575"/>
              <a:gd name="connsiteY9" fmla="*/ 267123 h 2408538"/>
              <a:gd name="connsiteX10" fmla="*/ 1209675 w 3457575"/>
              <a:gd name="connsiteY10" fmla="*/ 362373 h 2408538"/>
              <a:gd name="connsiteX11" fmla="*/ 1190625 w 3457575"/>
              <a:gd name="connsiteY11" fmla="*/ 419523 h 2408538"/>
              <a:gd name="connsiteX12" fmla="*/ 1171575 w 3457575"/>
              <a:gd name="connsiteY12" fmla="*/ 486198 h 2408538"/>
              <a:gd name="connsiteX13" fmla="*/ 1152525 w 3457575"/>
              <a:gd name="connsiteY13" fmla="*/ 524298 h 2408538"/>
              <a:gd name="connsiteX14" fmla="*/ 1133475 w 3457575"/>
              <a:gd name="connsiteY14" fmla="*/ 590973 h 2408538"/>
              <a:gd name="connsiteX15" fmla="*/ 1114425 w 3457575"/>
              <a:gd name="connsiteY15" fmla="*/ 619548 h 2408538"/>
              <a:gd name="connsiteX16" fmla="*/ 1095375 w 3457575"/>
              <a:gd name="connsiteY16" fmla="*/ 676698 h 2408538"/>
              <a:gd name="connsiteX17" fmla="*/ 1085850 w 3457575"/>
              <a:gd name="connsiteY17" fmla="*/ 705273 h 2408538"/>
              <a:gd name="connsiteX18" fmla="*/ 1057275 w 3457575"/>
              <a:gd name="connsiteY18" fmla="*/ 762423 h 2408538"/>
              <a:gd name="connsiteX19" fmla="*/ 1038225 w 3457575"/>
              <a:gd name="connsiteY19" fmla="*/ 790998 h 2408538"/>
              <a:gd name="connsiteX20" fmla="*/ 1028700 w 3457575"/>
              <a:gd name="connsiteY20" fmla="*/ 819573 h 2408538"/>
              <a:gd name="connsiteX21" fmla="*/ 1023938 w 3457575"/>
              <a:gd name="connsiteY21" fmla="*/ 929110 h 2408538"/>
              <a:gd name="connsiteX22" fmla="*/ 995363 w 3457575"/>
              <a:gd name="connsiteY22" fmla="*/ 1057698 h 2408538"/>
              <a:gd name="connsiteX23" fmla="*/ 962025 w 3457575"/>
              <a:gd name="connsiteY23" fmla="*/ 1333923 h 2408538"/>
              <a:gd name="connsiteX24" fmla="*/ 914400 w 3457575"/>
              <a:gd name="connsiteY24" fmla="*/ 1381548 h 2408538"/>
              <a:gd name="connsiteX25" fmla="*/ 847725 w 3457575"/>
              <a:gd name="connsiteY25" fmla="*/ 1429173 h 2408538"/>
              <a:gd name="connsiteX26" fmla="*/ 790575 w 3457575"/>
              <a:gd name="connsiteY26" fmla="*/ 1467273 h 2408538"/>
              <a:gd name="connsiteX27" fmla="*/ 733425 w 3457575"/>
              <a:gd name="connsiteY27" fmla="*/ 1486323 h 2408538"/>
              <a:gd name="connsiteX28" fmla="*/ 704850 w 3457575"/>
              <a:gd name="connsiteY28" fmla="*/ 1495848 h 2408538"/>
              <a:gd name="connsiteX29" fmla="*/ 666750 w 3457575"/>
              <a:gd name="connsiteY29" fmla="*/ 1505373 h 2408538"/>
              <a:gd name="connsiteX30" fmla="*/ 638175 w 3457575"/>
              <a:gd name="connsiteY30" fmla="*/ 1514898 h 2408538"/>
              <a:gd name="connsiteX31" fmla="*/ 590550 w 3457575"/>
              <a:gd name="connsiteY31" fmla="*/ 1524423 h 2408538"/>
              <a:gd name="connsiteX32" fmla="*/ 561975 w 3457575"/>
              <a:gd name="connsiteY32" fmla="*/ 1533948 h 2408538"/>
              <a:gd name="connsiteX33" fmla="*/ 504825 w 3457575"/>
              <a:gd name="connsiteY33" fmla="*/ 1543473 h 2408538"/>
              <a:gd name="connsiteX34" fmla="*/ 476250 w 3457575"/>
              <a:gd name="connsiteY34" fmla="*/ 1552998 h 2408538"/>
              <a:gd name="connsiteX35" fmla="*/ 352425 w 3457575"/>
              <a:gd name="connsiteY35" fmla="*/ 1572048 h 2408538"/>
              <a:gd name="connsiteX36" fmla="*/ 238125 w 3457575"/>
              <a:gd name="connsiteY36" fmla="*/ 1610148 h 2408538"/>
              <a:gd name="connsiteX37" fmla="*/ 209550 w 3457575"/>
              <a:gd name="connsiteY37" fmla="*/ 1619673 h 2408538"/>
              <a:gd name="connsiteX38" fmla="*/ 152400 w 3457575"/>
              <a:gd name="connsiteY38" fmla="*/ 1648248 h 2408538"/>
              <a:gd name="connsiteX39" fmla="*/ 123825 w 3457575"/>
              <a:gd name="connsiteY39" fmla="*/ 1676823 h 2408538"/>
              <a:gd name="connsiteX40" fmla="*/ 95250 w 3457575"/>
              <a:gd name="connsiteY40" fmla="*/ 1686348 h 2408538"/>
              <a:gd name="connsiteX41" fmla="*/ 66675 w 3457575"/>
              <a:gd name="connsiteY41" fmla="*/ 1705398 h 2408538"/>
              <a:gd name="connsiteX42" fmla="*/ 47625 w 3457575"/>
              <a:gd name="connsiteY42" fmla="*/ 1733973 h 2408538"/>
              <a:gd name="connsiteX43" fmla="*/ 19050 w 3457575"/>
              <a:gd name="connsiteY43" fmla="*/ 1762548 h 2408538"/>
              <a:gd name="connsiteX44" fmla="*/ 9525 w 3457575"/>
              <a:gd name="connsiteY44" fmla="*/ 1838748 h 2408538"/>
              <a:gd name="connsiteX45" fmla="*/ 0 w 3457575"/>
              <a:gd name="connsiteY45" fmla="*/ 1867323 h 2408538"/>
              <a:gd name="connsiteX46" fmla="*/ 19050 w 3457575"/>
              <a:gd name="connsiteY46" fmla="*/ 2053061 h 2408538"/>
              <a:gd name="connsiteX47" fmla="*/ 38100 w 3457575"/>
              <a:gd name="connsiteY47" fmla="*/ 2191173 h 2408538"/>
              <a:gd name="connsiteX48" fmla="*/ 57150 w 3457575"/>
              <a:gd name="connsiteY48" fmla="*/ 2248323 h 2408538"/>
              <a:gd name="connsiteX49" fmla="*/ 66675 w 3457575"/>
              <a:gd name="connsiteY49" fmla="*/ 2276898 h 2408538"/>
              <a:gd name="connsiteX50" fmla="*/ 95250 w 3457575"/>
              <a:gd name="connsiteY50" fmla="*/ 2295948 h 2408538"/>
              <a:gd name="connsiteX51" fmla="*/ 142875 w 3457575"/>
              <a:gd name="connsiteY51" fmla="*/ 2353098 h 2408538"/>
              <a:gd name="connsiteX52" fmla="*/ 261938 w 3457575"/>
              <a:gd name="connsiteY52" fmla="*/ 2395960 h 2408538"/>
              <a:gd name="connsiteX53" fmla="*/ 752475 w 3457575"/>
              <a:gd name="connsiteY53" fmla="*/ 2381673 h 2408538"/>
              <a:gd name="connsiteX54" fmla="*/ 809625 w 3457575"/>
              <a:gd name="connsiteY54" fmla="*/ 2362623 h 2408538"/>
              <a:gd name="connsiteX55" fmla="*/ 838200 w 3457575"/>
              <a:gd name="connsiteY55" fmla="*/ 2353098 h 2408538"/>
              <a:gd name="connsiteX56" fmla="*/ 866775 w 3457575"/>
              <a:gd name="connsiteY56" fmla="*/ 2334048 h 2408538"/>
              <a:gd name="connsiteX57" fmla="*/ 923925 w 3457575"/>
              <a:gd name="connsiteY57" fmla="*/ 2314998 h 2408538"/>
              <a:gd name="connsiteX58" fmla="*/ 981075 w 3457575"/>
              <a:gd name="connsiteY58" fmla="*/ 2276898 h 2408538"/>
              <a:gd name="connsiteX59" fmla="*/ 990600 w 3457575"/>
              <a:gd name="connsiteY59" fmla="*/ 2153073 h 2408538"/>
              <a:gd name="connsiteX60" fmla="*/ 971550 w 3457575"/>
              <a:gd name="connsiteY60" fmla="*/ 2095923 h 2408538"/>
              <a:gd name="connsiteX61" fmla="*/ 981075 w 3457575"/>
              <a:gd name="connsiteY61" fmla="*/ 1943523 h 2408538"/>
              <a:gd name="connsiteX62" fmla="*/ 1000125 w 3457575"/>
              <a:gd name="connsiteY62" fmla="*/ 1876848 h 2408538"/>
              <a:gd name="connsiteX63" fmla="*/ 1038225 w 3457575"/>
              <a:gd name="connsiteY63" fmla="*/ 1819698 h 2408538"/>
              <a:gd name="connsiteX64" fmla="*/ 1114425 w 3457575"/>
              <a:gd name="connsiteY64" fmla="*/ 1705398 h 2408538"/>
              <a:gd name="connsiteX65" fmla="*/ 1133475 w 3457575"/>
              <a:gd name="connsiteY65" fmla="*/ 1676823 h 2408538"/>
              <a:gd name="connsiteX66" fmla="*/ 1152525 w 3457575"/>
              <a:gd name="connsiteY66" fmla="*/ 1648248 h 2408538"/>
              <a:gd name="connsiteX67" fmla="*/ 1181100 w 3457575"/>
              <a:gd name="connsiteY67" fmla="*/ 1629198 h 2408538"/>
              <a:gd name="connsiteX68" fmla="*/ 1209675 w 3457575"/>
              <a:gd name="connsiteY68" fmla="*/ 1600623 h 2408538"/>
              <a:gd name="connsiteX69" fmla="*/ 1390650 w 3457575"/>
              <a:gd name="connsiteY69" fmla="*/ 1533948 h 2408538"/>
              <a:gd name="connsiteX70" fmla="*/ 1419225 w 3457575"/>
              <a:gd name="connsiteY70" fmla="*/ 1524423 h 2408538"/>
              <a:gd name="connsiteX71" fmla="*/ 1447800 w 3457575"/>
              <a:gd name="connsiteY71" fmla="*/ 1514898 h 2408538"/>
              <a:gd name="connsiteX72" fmla="*/ 1581150 w 3457575"/>
              <a:gd name="connsiteY72" fmla="*/ 1505373 h 2408538"/>
              <a:gd name="connsiteX73" fmla="*/ 1719263 w 3457575"/>
              <a:gd name="connsiteY73" fmla="*/ 1505373 h 2408538"/>
              <a:gd name="connsiteX74" fmla="*/ 2486025 w 3457575"/>
              <a:gd name="connsiteY74" fmla="*/ 1519661 h 2408538"/>
              <a:gd name="connsiteX75" fmla="*/ 2562225 w 3457575"/>
              <a:gd name="connsiteY75" fmla="*/ 1514898 h 2408538"/>
              <a:gd name="connsiteX76" fmla="*/ 2676525 w 3457575"/>
              <a:gd name="connsiteY76" fmla="*/ 1524423 h 2408538"/>
              <a:gd name="connsiteX77" fmla="*/ 2743200 w 3457575"/>
              <a:gd name="connsiteY77" fmla="*/ 1533948 h 2408538"/>
              <a:gd name="connsiteX78" fmla="*/ 2771775 w 3457575"/>
              <a:gd name="connsiteY78" fmla="*/ 1543473 h 2408538"/>
              <a:gd name="connsiteX79" fmla="*/ 3314700 w 3457575"/>
              <a:gd name="connsiteY79" fmla="*/ 1543473 h 2408538"/>
              <a:gd name="connsiteX80" fmla="*/ 3371850 w 3457575"/>
              <a:gd name="connsiteY80" fmla="*/ 1514898 h 2408538"/>
              <a:gd name="connsiteX81" fmla="*/ 3419475 w 3457575"/>
              <a:gd name="connsiteY81" fmla="*/ 1467273 h 2408538"/>
              <a:gd name="connsiteX82" fmla="*/ 3429000 w 3457575"/>
              <a:gd name="connsiteY82" fmla="*/ 1438698 h 2408538"/>
              <a:gd name="connsiteX83" fmla="*/ 3448050 w 3457575"/>
              <a:gd name="connsiteY83" fmla="*/ 1410123 h 2408538"/>
              <a:gd name="connsiteX84" fmla="*/ 3457575 w 3457575"/>
              <a:gd name="connsiteY84" fmla="*/ 1372023 h 2408538"/>
              <a:gd name="connsiteX85" fmla="*/ 3448050 w 3457575"/>
              <a:gd name="connsiteY85" fmla="*/ 1105323 h 2408538"/>
              <a:gd name="connsiteX86" fmla="*/ 3429000 w 3457575"/>
              <a:gd name="connsiteY86" fmla="*/ 1048173 h 2408538"/>
              <a:gd name="connsiteX87" fmla="*/ 3371850 w 3457575"/>
              <a:gd name="connsiteY87" fmla="*/ 1000548 h 2408538"/>
              <a:gd name="connsiteX88" fmla="*/ 3314700 w 3457575"/>
              <a:gd name="connsiteY88" fmla="*/ 962448 h 2408538"/>
              <a:gd name="connsiteX89" fmla="*/ 3286125 w 3457575"/>
              <a:gd name="connsiteY89" fmla="*/ 943398 h 2408538"/>
              <a:gd name="connsiteX90" fmla="*/ 3257550 w 3457575"/>
              <a:gd name="connsiteY90" fmla="*/ 924348 h 2408538"/>
              <a:gd name="connsiteX91" fmla="*/ 3219450 w 3457575"/>
              <a:gd name="connsiteY91" fmla="*/ 905298 h 2408538"/>
              <a:gd name="connsiteX92" fmla="*/ 3152775 w 3457575"/>
              <a:gd name="connsiteY92" fmla="*/ 886248 h 2408538"/>
              <a:gd name="connsiteX93" fmla="*/ 2971800 w 3457575"/>
              <a:gd name="connsiteY93" fmla="*/ 857673 h 2408538"/>
              <a:gd name="connsiteX94" fmla="*/ 2438400 w 3457575"/>
              <a:gd name="connsiteY94" fmla="*/ 848148 h 2408538"/>
              <a:gd name="connsiteX95" fmla="*/ 2371725 w 3457575"/>
              <a:gd name="connsiteY95" fmla="*/ 829098 h 2408538"/>
              <a:gd name="connsiteX96" fmla="*/ 2314575 w 3457575"/>
              <a:gd name="connsiteY96" fmla="*/ 771948 h 2408538"/>
              <a:gd name="connsiteX97" fmla="*/ 2286000 w 3457575"/>
              <a:gd name="connsiteY97" fmla="*/ 743373 h 2408538"/>
              <a:gd name="connsiteX98" fmla="*/ 2247900 w 3457575"/>
              <a:gd name="connsiteY98" fmla="*/ 686223 h 2408538"/>
              <a:gd name="connsiteX99" fmla="*/ 2228850 w 3457575"/>
              <a:gd name="connsiteY99" fmla="*/ 629073 h 2408538"/>
              <a:gd name="connsiteX100" fmla="*/ 2238375 w 3457575"/>
              <a:gd name="connsiteY100" fmla="*/ 238548 h 2408538"/>
              <a:gd name="connsiteX101" fmla="*/ 2247900 w 3457575"/>
              <a:gd name="connsiteY101" fmla="*/ 209973 h 2408538"/>
              <a:gd name="connsiteX102" fmla="*/ 2209800 w 3457575"/>
              <a:gd name="connsiteY102" fmla="*/ 76623 h 2408538"/>
              <a:gd name="connsiteX103" fmla="*/ 2181225 w 3457575"/>
              <a:gd name="connsiteY103" fmla="*/ 67098 h 2408538"/>
              <a:gd name="connsiteX104" fmla="*/ 2143125 w 3457575"/>
              <a:gd name="connsiteY104" fmla="*/ 28998 h 2408538"/>
              <a:gd name="connsiteX0" fmla="*/ 2143125 w 3457575"/>
              <a:gd name="connsiteY0" fmla="*/ 28998 h 2408538"/>
              <a:gd name="connsiteX1" fmla="*/ 2066925 w 3457575"/>
              <a:gd name="connsiteY1" fmla="*/ 423 h 2408538"/>
              <a:gd name="connsiteX2" fmla="*/ 1952625 w 3457575"/>
              <a:gd name="connsiteY2" fmla="*/ 9948 h 2408538"/>
              <a:gd name="connsiteX3" fmla="*/ 1609725 w 3457575"/>
              <a:gd name="connsiteY3" fmla="*/ 14711 h 2408538"/>
              <a:gd name="connsiteX4" fmla="*/ 1381125 w 3457575"/>
              <a:gd name="connsiteY4" fmla="*/ 24235 h 2408538"/>
              <a:gd name="connsiteX5" fmla="*/ 1276350 w 3457575"/>
              <a:gd name="connsiteY5" fmla="*/ 48048 h 2408538"/>
              <a:gd name="connsiteX6" fmla="*/ 1257300 w 3457575"/>
              <a:gd name="connsiteY6" fmla="*/ 76623 h 2408538"/>
              <a:gd name="connsiteX7" fmla="*/ 1238250 w 3457575"/>
              <a:gd name="connsiteY7" fmla="*/ 133773 h 2408538"/>
              <a:gd name="connsiteX8" fmla="*/ 1228725 w 3457575"/>
              <a:gd name="connsiteY8" fmla="*/ 238548 h 2408538"/>
              <a:gd name="connsiteX9" fmla="*/ 1219200 w 3457575"/>
              <a:gd name="connsiteY9" fmla="*/ 267123 h 2408538"/>
              <a:gd name="connsiteX10" fmla="*/ 1209675 w 3457575"/>
              <a:gd name="connsiteY10" fmla="*/ 362373 h 2408538"/>
              <a:gd name="connsiteX11" fmla="*/ 1190625 w 3457575"/>
              <a:gd name="connsiteY11" fmla="*/ 419523 h 2408538"/>
              <a:gd name="connsiteX12" fmla="*/ 1171575 w 3457575"/>
              <a:gd name="connsiteY12" fmla="*/ 486198 h 2408538"/>
              <a:gd name="connsiteX13" fmla="*/ 1152525 w 3457575"/>
              <a:gd name="connsiteY13" fmla="*/ 524298 h 2408538"/>
              <a:gd name="connsiteX14" fmla="*/ 1133475 w 3457575"/>
              <a:gd name="connsiteY14" fmla="*/ 590973 h 2408538"/>
              <a:gd name="connsiteX15" fmla="*/ 1114425 w 3457575"/>
              <a:gd name="connsiteY15" fmla="*/ 619548 h 2408538"/>
              <a:gd name="connsiteX16" fmla="*/ 1095375 w 3457575"/>
              <a:gd name="connsiteY16" fmla="*/ 676698 h 2408538"/>
              <a:gd name="connsiteX17" fmla="*/ 1085850 w 3457575"/>
              <a:gd name="connsiteY17" fmla="*/ 705273 h 2408538"/>
              <a:gd name="connsiteX18" fmla="*/ 1057275 w 3457575"/>
              <a:gd name="connsiteY18" fmla="*/ 762423 h 2408538"/>
              <a:gd name="connsiteX19" fmla="*/ 1038225 w 3457575"/>
              <a:gd name="connsiteY19" fmla="*/ 790998 h 2408538"/>
              <a:gd name="connsiteX20" fmla="*/ 1028700 w 3457575"/>
              <a:gd name="connsiteY20" fmla="*/ 819573 h 2408538"/>
              <a:gd name="connsiteX21" fmla="*/ 1023938 w 3457575"/>
              <a:gd name="connsiteY21" fmla="*/ 929110 h 2408538"/>
              <a:gd name="connsiteX22" fmla="*/ 995363 w 3457575"/>
              <a:gd name="connsiteY22" fmla="*/ 1057698 h 2408538"/>
              <a:gd name="connsiteX23" fmla="*/ 962025 w 3457575"/>
              <a:gd name="connsiteY23" fmla="*/ 1333923 h 2408538"/>
              <a:gd name="connsiteX24" fmla="*/ 914400 w 3457575"/>
              <a:gd name="connsiteY24" fmla="*/ 1381548 h 2408538"/>
              <a:gd name="connsiteX25" fmla="*/ 847725 w 3457575"/>
              <a:gd name="connsiteY25" fmla="*/ 1429173 h 2408538"/>
              <a:gd name="connsiteX26" fmla="*/ 790575 w 3457575"/>
              <a:gd name="connsiteY26" fmla="*/ 1467273 h 2408538"/>
              <a:gd name="connsiteX27" fmla="*/ 733425 w 3457575"/>
              <a:gd name="connsiteY27" fmla="*/ 1486323 h 2408538"/>
              <a:gd name="connsiteX28" fmla="*/ 704850 w 3457575"/>
              <a:gd name="connsiteY28" fmla="*/ 1495848 h 2408538"/>
              <a:gd name="connsiteX29" fmla="*/ 666750 w 3457575"/>
              <a:gd name="connsiteY29" fmla="*/ 1505373 h 2408538"/>
              <a:gd name="connsiteX30" fmla="*/ 638175 w 3457575"/>
              <a:gd name="connsiteY30" fmla="*/ 1514898 h 2408538"/>
              <a:gd name="connsiteX31" fmla="*/ 590550 w 3457575"/>
              <a:gd name="connsiteY31" fmla="*/ 1524423 h 2408538"/>
              <a:gd name="connsiteX32" fmla="*/ 561975 w 3457575"/>
              <a:gd name="connsiteY32" fmla="*/ 1533948 h 2408538"/>
              <a:gd name="connsiteX33" fmla="*/ 504825 w 3457575"/>
              <a:gd name="connsiteY33" fmla="*/ 1543473 h 2408538"/>
              <a:gd name="connsiteX34" fmla="*/ 476250 w 3457575"/>
              <a:gd name="connsiteY34" fmla="*/ 1552998 h 2408538"/>
              <a:gd name="connsiteX35" fmla="*/ 352425 w 3457575"/>
              <a:gd name="connsiteY35" fmla="*/ 1572048 h 2408538"/>
              <a:gd name="connsiteX36" fmla="*/ 238125 w 3457575"/>
              <a:gd name="connsiteY36" fmla="*/ 1610148 h 2408538"/>
              <a:gd name="connsiteX37" fmla="*/ 209550 w 3457575"/>
              <a:gd name="connsiteY37" fmla="*/ 1619673 h 2408538"/>
              <a:gd name="connsiteX38" fmla="*/ 152400 w 3457575"/>
              <a:gd name="connsiteY38" fmla="*/ 1648248 h 2408538"/>
              <a:gd name="connsiteX39" fmla="*/ 123825 w 3457575"/>
              <a:gd name="connsiteY39" fmla="*/ 1676823 h 2408538"/>
              <a:gd name="connsiteX40" fmla="*/ 95250 w 3457575"/>
              <a:gd name="connsiteY40" fmla="*/ 1686348 h 2408538"/>
              <a:gd name="connsiteX41" fmla="*/ 66675 w 3457575"/>
              <a:gd name="connsiteY41" fmla="*/ 1705398 h 2408538"/>
              <a:gd name="connsiteX42" fmla="*/ 47625 w 3457575"/>
              <a:gd name="connsiteY42" fmla="*/ 1733973 h 2408538"/>
              <a:gd name="connsiteX43" fmla="*/ 19050 w 3457575"/>
              <a:gd name="connsiteY43" fmla="*/ 1762548 h 2408538"/>
              <a:gd name="connsiteX44" fmla="*/ 9525 w 3457575"/>
              <a:gd name="connsiteY44" fmla="*/ 1838748 h 2408538"/>
              <a:gd name="connsiteX45" fmla="*/ 0 w 3457575"/>
              <a:gd name="connsiteY45" fmla="*/ 1867323 h 2408538"/>
              <a:gd name="connsiteX46" fmla="*/ 19050 w 3457575"/>
              <a:gd name="connsiteY46" fmla="*/ 2053061 h 2408538"/>
              <a:gd name="connsiteX47" fmla="*/ 38100 w 3457575"/>
              <a:gd name="connsiteY47" fmla="*/ 2191173 h 2408538"/>
              <a:gd name="connsiteX48" fmla="*/ 57150 w 3457575"/>
              <a:gd name="connsiteY48" fmla="*/ 2248323 h 2408538"/>
              <a:gd name="connsiteX49" fmla="*/ 66675 w 3457575"/>
              <a:gd name="connsiteY49" fmla="*/ 2276898 h 2408538"/>
              <a:gd name="connsiteX50" fmla="*/ 95250 w 3457575"/>
              <a:gd name="connsiteY50" fmla="*/ 2295948 h 2408538"/>
              <a:gd name="connsiteX51" fmla="*/ 142875 w 3457575"/>
              <a:gd name="connsiteY51" fmla="*/ 2353098 h 2408538"/>
              <a:gd name="connsiteX52" fmla="*/ 261938 w 3457575"/>
              <a:gd name="connsiteY52" fmla="*/ 2395960 h 2408538"/>
              <a:gd name="connsiteX53" fmla="*/ 752475 w 3457575"/>
              <a:gd name="connsiteY53" fmla="*/ 2381673 h 2408538"/>
              <a:gd name="connsiteX54" fmla="*/ 809625 w 3457575"/>
              <a:gd name="connsiteY54" fmla="*/ 2362623 h 2408538"/>
              <a:gd name="connsiteX55" fmla="*/ 838200 w 3457575"/>
              <a:gd name="connsiteY55" fmla="*/ 2353098 h 2408538"/>
              <a:gd name="connsiteX56" fmla="*/ 866775 w 3457575"/>
              <a:gd name="connsiteY56" fmla="*/ 2334048 h 2408538"/>
              <a:gd name="connsiteX57" fmla="*/ 923925 w 3457575"/>
              <a:gd name="connsiteY57" fmla="*/ 2314998 h 2408538"/>
              <a:gd name="connsiteX58" fmla="*/ 981075 w 3457575"/>
              <a:gd name="connsiteY58" fmla="*/ 2276898 h 2408538"/>
              <a:gd name="connsiteX59" fmla="*/ 990600 w 3457575"/>
              <a:gd name="connsiteY59" fmla="*/ 2153073 h 2408538"/>
              <a:gd name="connsiteX60" fmla="*/ 971550 w 3457575"/>
              <a:gd name="connsiteY60" fmla="*/ 2095923 h 2408538"/>
              <a:gd name="connsiteX61" fmla="*/ 981075 w 3457575"/>
              <a:gd name="connsiteY61" fmla="*/ 1943523 h 2408538"/>
              <a:gd name="connsiteX62" fmla="*/ 1000125 w 3457575"/>
              <a:gd name="connsiteY62" fmla="*/ 1876848 h 2408538"/>
              <a:gd name="connsiteX63" fmla="*/ 1038225 w 3457575"/>
              <a:gd name="connsiteY63" fmla="*/ 1819698 h 2408538"/>
              <a:gd name="connsiteX64" fmla="*/ 1114425 w 3457575"/>
              <a:gd name="connsiteY64" fmla="*/ 1705398 h 2408538"/>
              <a:gd name="connsiteX65" fmla="*/ 1133475 w 3457575"/>
              <a:gd name="connsiteY65" fmla="*/ 1676823 h 2408538"/>
              <a:gd name="connsiteX66" fmla="*/ 1152525 w 3457575"/>
              <a:gd name="connsiteY66" fmla="*/ 1648248 h 2408538"/>
              <a:gd name="connsiteX67" fmla="*/ 1181100 w 3457575"/>
              <a:gd name="connsiteY67" fmla="*/ 1629198 h 2408538"/>
              <a:gd name="connsiteX68" fmla="*/ 1209675 w 3457575"/>
              <a:gd name="connsiteY68" fmla="*/ 1600623 h 2408538"/>
              <a:gd name="connsiteX69" fmla="*/ 1390650 w 3457575"/>
              <a:gd name="connsiteY69" fmla="*/ 1533948 h 2408538"/>
              <a:gd name="connsiteX70" fmla="*/ 1419225 w 3457575"/>
              <a:gd name="connsiteY70" fmla="*/ 1524423 h 2408538"/>
              <a:gd name="connsiteX71" fmla="*/ 1447800 w 3457575"/>
              <a:gd name="connsiteY71" fmla="*/ 1514898 h 2408538"/>
              <a:gd name="connsiteX72" fmla="*/ 1581150 w 3457575"/>
              <a:gd name="connsiteY72" fmla="*/ 1505373 h 2408538"/>
              <a:gd name="connsiteX73" fmla="*/ 1719263 w 3457575"/>
              <a:gd name="connsiteY73" fmla="*/ 1505373 h 2408538"/>
              <a:gd name="connsiteX74" fmla="*/ 2486025 w 3457575"/>
              <a:gd name="connsiteY74" fmla="*/ 1519661 h 2408538"/>
              <a:gd name="connsiteX75" fmla="*/ 2562225 w 3457575"/>
              <a:gd name="connsiteY75" fmla="*/ 1514898 h 2408538"/>
              <a:gd name="connsiteX76" fmla="*/ 2676525 w 3457575"/>
              <a:gd name="connsiteY76" fmla="*/ 1524423 h 2408538"/>
              <a:gd name="connsiteX77" fmla="*/ 2743200 w 3457575"/>
              <a:gd name="connsiteY77" fmla="*/ 1533948 h 2408538"/>
              <a:gd name="connsiteX78" fmla="*/ 2771775 w 3457575"/>
              <a:gd name="connsiteY78" fmla="*/ 1543473 h 2408538"/>
              <a:gd name="connsiteX79" fmla="*/ 3314700 w 3457575"/>
              <a:gd name="connsiteY79" fmla="*/ 1543473 h 2408538"/>
              <a:gd name="connsiteX80" fmla="*/ 3371850 w 3457575"/>
              <a:gd name="connsiteY80" fmla="*/ 1514898 h 2408538"/>
              <a:gd name="connsiteX81" fmla="*/ 3419475 w 3457575"/>
              <a:gd name="connsiteY81" fmla="*/ 1467273 h 2408538"/>
              <a:gd name="connsiteX82" fmla="*/ 3429000 w 3457575"/>
              <a:gd name="connsiteY82" fmla="*/ 1438698 h 2408538"/>
              <a:gd name="connsiteX83" fmla="*/ 3448050 w 3457575"/>
              <a:gd name="connsiteY83" fmla="*/ 1410123 h 2408538"/>
              <a:gd name="connsiteX84" fmla="*/ 3457575 w 3457575"/>
              <a:gd name="connsiteY84" fmla="*/ 1372023 h 2408538"/>
              <a:gd name="connsiteX85" fmla="*/ 3448050 w 3457575"/>
              <a:gd name="connsiteY85" fmla="*/ 1105323 h 2408538"/>
              <a:gd name="connsiteX86" fmla="*/ 3429000 w 3457575"/>
              <a:gd name="connsiteY86" fmla="*/ 1048173 h 2408538"/>
              <a:gd name="connsiteX87" fmla="*/ 3371850 w 3457575"/>
              <a:gd name="connsiteY87" fmla="*/ 1000548 h 2408538"/>
              <a:gd name="connsiteX88" fmla="*/ 3314700 w 3457575"/>
              <a:gd name="connsiteY88" fmla="*/ 962448 h 2408538"/>
              <a:gd name="connsiteX89" fmla="*/ 3286125 w 3457575"/>
              <a:gd name="connsiteY89" fmla="*/ 943398 h 2408538"/>
              <a:gd name="connsiteX90" fmla="*/ 3257550 w 3457575"/>
              <a:gd name="connsiteY90" fmla="*/ 924348 h 2408538"/>
              <a:gd name="connsiteX91" fmla="*/ 3219450 w 3457575"/>
              <a:gd name="connsiteY91" fmla="*/ 905298 h 2408538"/>
              <a:gd name="connsiteX92" fmla="*/ 3152775 w 3457575"/>
              <a:gd name="connsiteY92" fmla="*/ 886248 h 2408538"/>
              <a:gd name="connsiteX93" fmla="*/ 2971800 w 3457575"/>
              <a:gd name="connsiteY93" fmla="*/ 857673 h 2408538"/>
              <a:gd name="connsiteX94" fmla="*/ 2438400 w 3457575"/>
              <a:gd name="connsiteY94" fmla="*/ 848148 h 2408538"/>
              <a:gd name="connsiteX95" fmla="*/ 2371725 w 3457575"/>
              <a:gd name="connsiteY95" fmla="*/ 829098 h 2408538"/>
              <a:gd name="connsiteX96" fmla="*/ 2314575 w 3457575"/>
              <a:gd name="connsiteY96" fmla="*/ 771948 h 2408538"/>
              <a:gd name="connsiteX97" fmla="*/ 2286000 w 3457575"/>
              <a:gd name="connsiteY97" fmla="*/ 743373 h 2408538"/>
              <a:gd name="connsiteX98" fmla="*/ 2247900 w 3457575"/>
              <a:gd name="connsiteY98" fmla="*/ 686223 h 2408538"/>
              <a:gd name="connsiteX99" fmla="*/ 2228850 w 3457575"/>
              <a:gd name="connsiteY99" fmla="*/ 629073 h 2408538"/>
              <a:gd name="connsiteX100" fmla="*/ 2238375 w 3457575"/>
              <a:gd name="connsiteY100" fmla="*/ 238548 h 2408538"/>
              <a:gd name="connsiteX101" fmla="*/ 2247900 w 3457575"/>
              <a:gd name="connsiteY101" fmla="*/ 209973 h 2408538"/>
              <a:gd name="connsiteX102" fmla="*/ 2209800 w 3457575"/>
              <a:gd name="connsiteY102" fmla="*/ 76623 h 2408538"/>
              <a:gd name="connsiteX103" fmla="*/ 2181225 w 3457575"/>
              <a:gd name="connsiteY103" fmla="*/ 67098 h 2408538"/>
              <a:gd name="connsiteX104" fmla="*/ 2143125 w 3457575"/>
              <a:gd name="connsiteY104" fmla="*/ 28998 h 2408538"/>
              <a:gd name="connsiteX0" fmla="*/ 2143125 w 3457575"/>
              <a:gd name="connsiteY0" fmla="*/ 19050 h 2398590"/>
              <a:gd name="connsiteX1" fmla="*/ 2076450 w 3457575"/>
              <a:gd name="connsiteY1" fmla="*/ 23812 h 2398590"/>
              <a:gd name="connsiteX2" fmla="*/ 1952625 w 3457575"/>
              <a:gd name="connsiteY2" fmla="*/ 0 h 2398590"/>
              <a:gd name="connsiteX3" fmla="*/ 1609725 w 3457575"/>
              <a:gd name="connsiteY3" fmla="*/ 4763 h 2398590"/>
              <a:gd name="connsiteX4" fmla="*/ 1381125 w 3457575"/>
              <a:gd name="connsiteY4" fmla="*/ 14287 h 2398590"/>
              <a:gd name="connsiteX5" fmla="*/ 1276350 w 3457575"/>
              <a:gd name="connsiteY5" fmla="*/ 38100 h 2398590"/>
              <a:gd name="connsiteX6" fmla="*/ 1257300 w 3457575"/>
              <a:gd name="connsiteY6" fmla="*/ 66675 h 2398590"/>
              <a:gd name="connsiteX7" fmla="*/ 1238250 w 3457575"/>
              <a:gd name="connsiteY7" fmla="*/ 123825 h 2398590"/>
              <a:gd name="connsiteX8" fmla="*/ 1228725 w 3457575"/>
              <a:gd name="connsiteY8" fmla="*/ 228600 h 2398590"/>
              <a:gd name="connsiteX9" fmla="*/ 1219200 w 3457575"/>
              <a:gd name="connsiteY9" fmla="*/ 257175 h 2398590"/>
              <a:gd name="connsiteX10" fmla="*/ 1209675 w 3457575"/>
              <a:gd name="connsiteY10" fmla="*/ 352425 h 2398590"/>
              <a:gd name="connsiteX11" fmla="*/ 1190625 w 3457575"/>
              <a:gd name="connsiteY11" fmla="*/ 409575 h 2398590"/>
              <a:gd name="connsiteX12" fmla="*/ 1171575 w 3457575"/>
              <a:gd name="connsiteY12" fmla="*/ 476250 h 2398590"/>
              <a:gd name="connsiteX13" fmla="*/ 1152525 w 3457575"/>
              <a:gd name="connsiteY13" fmla="*/ 514350 h 2398590"/>
              <a:gd name="connsiteX14" fmla="*/ 1133475 w 3457575"/>
              <a:gd name="connsiteY14" fmla="*/ 581025 h 2398590"/>
              <a:gd name="connsiteX15" fmla="*/ 1114425 w 3457575"/>
              <a:gd name="connsiteY15" fmla="*/ 609600 h 2398590"/>
              <a:gd name="connsiteX16" fmla="*/ 1095375 w 3457575"/>
              <a:gd name="connsiteY16" fmla="*/ 666750 h 2398590"/>
              <a:gd name="connsiteX17" fmla="*/ 1085850 w 3457575"/>
              <a:gd name="connsiteY17" fmla="*/ 695325 h 2398590"/>
              <a:gd name="connsiteX18" fmla="*/ 1057275 w 3457575"/>
              <a:gd name="connsiteY18" fmla="*/ 752475 h 2398590"/>
              <a:gd name="connsiteX19" fmla="*/ 1038225 w 3457575"/>
              <a:gd name="connsiteY19" fmla="*/ 781050 h 2398590"/>
              <a:gd name="connsiteX20" fmla="*/ 1028700 w 3457575"/>
              <a:gd name="connsiteY20" fmla="*/ 809625 h 2398590"/>
              <a:gd name="connsiteX21" fmla="*/ 1023938 w 3457575"/>
              <a:gd name="connsiteY21" fmla="*/ 919162 h 2398590"/>
              <a:gd name="connsiteX22" fmla="*/ 995363 w 3457575"/>
              <a:gd name="connsiteY22" fmla="*/ 1047750 h 2398590"/>
              <a:gd name="connsiteX23" fmla="*/ 962025 w 3457575"/>
              <a:gd name="connsiteY23" fmla="*/ 1323975 h 2398590"/>
              <a:gd name="connsiteX24" fmla="*/ 914400 w 3457575"/>
              <a:gd name="connsiteY24" fmla="*/ 1371600 h 2398590"/>
              <a:gd name="connsiteX25" fmla="*/ 847725 w 3457575"/>
              <a:gd name="connsiteY25" fmla="*/ 1419225 h 2398590"/>
              <a:gd name="connsiteX26" fmla="*/ 790575 w 3457575"/>
              <a:gd name="connsiteY26" fmla="*/ 1457325 h 2398590"/>
              <a:gd name="connsiteX27" fmla="*/ 733425 w 3457575"/>
              <a:gd name="connsiteY27" fmla="*/ 1476375 h 2398590"/>
              <a:gd name="connsiteX28" fmla="*/ 704850 w 3457575"/>
              <a:gd name="connsiteY28" fmla="*/ 1485900 h 2398590"/>
              <a:gd name="connsiteX29" fmla="*/ 666750 w 3457575"/>
              <a:gd name="connsiteY29" fmla="*/ 1495425 h 2398590"/>
              <a:gd name="connsiteX30" fmla="*/ 638175 w 3457575"/>
              <a:gd name="connsiteY30" fmla="*/ 1504950 h 2398590"/>
              <a:gd name="connsiteX31" fmla="*/ 590550 w 3457575"/>
              <a:gd name="connsiteY31" fmla="*/ 1514475 h 2398590"/>
              <a:gd name="connsiteX32" fmla="*/ 561975 w 3457575"/>
              <a:gd name="connsiteY32" fmla="*/ 1524000 h 2398590"/>
              <a:gd name="connsiteX33" fmla="*/ 504825 w 3457575"/>
              <a:gd name="connsiteY33" fmla="*/ 1533525 h 2398590"/>
              <a:gd name="connsiteX34" fmla="*/ 476250 w 3457575"/>
              <a:gd name="connsiteY34" fmla="*/ 1543050 h 2398590"/>
              <a:gd name="connsiteX35" fmla="*/ 352425 w 3457575"/>
              <a:gd name="connsiteY35" fmla="*/ 1562100 h 2398590"/>
              <a:gd name="connsiteX36" fmla="*/ 238125 w 3457575"/>
              <a:gd name="connsiteY36" fmla="*/ 1600200 h 2398590"/>
              <a:gd name="connsiteX37" fmla="*/ 209550 w 3457575"/>
              <a:gd name="connsiteY37" fmla="*/ 1609725 h 2398590"/>
              <a:gd name="connsiteX38" fmla="*/ 152400 w 3457575"/>
              <a:gd name="connsiteY38" fmla="*/ 1638300 h 2398590"/>
              <a:gd name="connsiteX39" fmla="*/ 123825 w 3457575"/>
              <a:gd name="connsiteY39" fmla="*/ 1666875 h 2398590"/>
              <a:gd name="connsiteX40" fmla="*/ 95250 w 3457575"/>
              <a:gd name="connsiteY40" fmla="*/ 1676400 h 2398590"/>
              <a:gd name="connsiteX41" fmla="*/ 66675 w 3457575"/>
              <a:gd name="connsiteY41" fmla="*/ 1695450 h 2398590"/>
              <a:gd name="connsiteX42" fmla="*/ 47625 w 3457575"/>
              <a:gd name="connsiteY42" fmla="*/ 1724025 h 2398590"/>
              <a:gd name="connsiteX43" fmla="*/ 19050 w 3457575"/>
              <a:gd name="connsiteY43" fmla="*/ 1752600 h 2398590"/>
              <a:gd name="connsiteX44" fmla="*/ 9525 w 3457575"/>
              <a:gd name="connsiteY44" fmla="*/ 1828800 h 2398590"/>
              <a:gd name="connsiteX45" fmla="*/ 0 w 3457575"/>
              <a:gd name="connsiteY45" fmla="*/ 1857375 h 2398590"/>
              <a:gd name="connsiteX46" fmla="*/ 19050 w 3457575"/>
              <a:gd name="connsiteY46" fmla="*/ 2043113 h 2398590"/>
              <a:gd name="connsiteX47" fmla="*/ 38100 w 3457575"/>
              <a:gd name="connsiteY47" fmla="*/ 2181225 h 2398590"/>
              <a:gd name="connsiteX48" fmla="*/ 57150 w 3457575"/>
              <a:gd name="connsiteY48" fmla="*/ 2238375 h 2398590"/>
              <a:gd name="connsiteX49" fmla="*/ 66675 w 3457575"/>
              <a:gd name="connsiteY49" fmla="*/ 2266950 h 2398590"/>
              <a:gd name="connsiteX50" fmla="*/ 95250 w 3457575"/>
              <a:gd name="connsiteY50" fmla="*/ 2286000 h 2398590"/>
              <a:gd name="connsiteX51" fmla="*/ 142875 w 3457575"/>
              <a:gd name="connsiteY51" fmla="*/ 2343150 h 2398590"/>
              <a:gd name="connsiteX52" fmla="*/ 261938 w 3457575"/>
              <a:gd name="connsiteY52" fmla="*/ 2386012 h 2398590"/>
              <a:gd name="connsiteX53" fmla="*/ 752475 w 3457575"/>
              <a:gd name="connsiteY53" fmla="*/ 2371725 h 2398590"/>
              <a:gd name="connsiteX54" fmla="*/ 809625 w 3457575"/>
              <a:gd name="connsiteY54" fmla="*/ 2352675 h 2398590"/>
              <a:gd name="connsiteX55" fmla="*/ 838200 w 3457575"/>
              <a:gd name="connsiteY55" fmla="*/ 2343150 h 2398590"/>
              <a:gd name="connsiteX56" fmla="*/ 866775 w 3457575"/>
              <a:gd name="connsiteY56" fmla="*/ 2324100 h 2398590"/>
              <a:gd name="connsiteX57" fmla="*/ 923925 w 3457575"/>
              <a:gd name="connsiteY57" fmla="*/ 2305050 h 2398590"/>
              <a:gd name="connsiteX58" fmla="*/ 981075 w 3457575"/>
              <a:gd name="connsiteY58" fmla="*/ 2266950 h 2398590"/>
              <a:gd name="connsiteX59" fmla="*/ 990600 w 3457575"/>
              <a:gd name="connsiteY59" fmla="*/ 2143125 h 2398590"/>
              <a:gd name="connsiteX60" fmla="*/ 971550 w 3457575"/>
              <a:gd name="connsiteY60" fmla="*/ 2085975 h 2398590"/>
              <a:gd name="connsiteX61" fmla="*/ 981075 w 3457575"/>
              <a:gd name="connsiteY61" fmla="*/ 1933575 h 2398590"/>
              <a:gd name="connsiteX62" fmla="*/ 1000125 w 3457575"/>
              <a:gd name="connsiteY62" fmla="*/ 1866900 h 2398590"/>
              <a:gd name="connsiteX63" fmla="*/ 1038225 w 3457575"/>
              <a:gd name="connsiteY63" fmla="*/ 1809750 h 2398590"/>
              <a:gd name="connsiteX64" fmla="*/ 1114425 w 3457575"/>
              <a:gd name="connsiteY64" fmla="*/ 1695450 h 2398590"/>
              <a:gd name="connsiteX65" fmla="*/ 1133475 w 3457575"/>
              <a:gd name="connsiteY65" fmla="*/ 1666875 h 2398590"/>
              <a:gd name="connsiteX66" fmla="*/ 1152525 w 3457575"/>
              <a:gd name="connsiteY66" fmla="*/ 1638300 h 2398590"/>
              <a:gd name="connsiteX67" fmla="*/ 1181100 w 3457575"/>
              <a:gd name="connsiteY67" fmla="*/ 1619250 h 2398590"/>
              <a:gd name="connsiteX68" fmla="*/ 1209675 w 3457575"/>
              <a:gd name="connsiteY68" fmla="*/ 1590675 h 2398590"/>
              <a:gd name="connsiteX69" fmla="*/ 1390650 w 3457575"/>
              <a:gd name="connsiteY69" fmla="*/ 1524000 h 2398590"/>
              <a:gd name="connsiteX70" fmla="*/ 1419225 w 3457575"/>
              <a:gd name="connsiteY70" fmla="*/ 1514475 h 2398590"/>
              <a:gd name="connsiteX71" fmla="*/ 1447800 w 3457575"/>
              <a:gd name="connsiteY71" fmla="*/ 1504950 h 2398590"/>
              <a:gd name="connsiteX72" fmla="*/ 1581150 w 3457575"/>
              <a:gd name="connsiteY72" fmla="*/ 1495425 h 2398590"/>
              <a:gd name="connsiteX73" fmla="*/ 1719263 w 3457575"/>
              <a:gd name="connsiteY73" fmla="*/ 1495425 h 2398590"/>
              <a:gd name="connsiteX74" fmla="*/ 2486025 w 3457575"/>
              <a:gd name="connsiteY74" fmla="*/ 1509713 h 2398590"/>
              <a:gd name="connsiteX75" fmla="*/ 2562225 w 3457575"/>
              <a:gd name="connsiteY75" fmla="*/ 1504950 h 2398590"/>
              <a:gd name="connsiteX76" fmla="*/ 2676525 w 3457575"/>
              <a:gd name="connsiteY76" fmla="*/ 1514475 h 2398590"/>
              <a:gd name="connsiteX77" fmla="*/ 2743200 w 3457575"/>
              <a:gd name="connsiteY77" fmla="*/ 1524000 h 2398590"/>
              <a:gd name="connsiteX78" fmla="*/ 2771775 w 3457575"/>
              <a:gd name="connsiteY78" fmla="*/ 1533525 h 2398590"/>
              <a:gd name="connsiteX79" fmla="*/ 3314700 w 3457575"/>
              <a:gd name="connsiteY79" fmla="*/ 1533525 h 2398590"/>
              <a:gd name="connsiteX80" fmla="*/ 3371850 w 3457575"/>
              <a:gd name="connsiteY80" fmla="*/ 1504950 h 2398590"/>
              <a:gd name="connsiteX81" fmla="*/ 3419475 w 3457575"/>
              <a:gd name="connsiteY81" fmla="*/ 1457325 h 2398590"/>
              <a:gd name="connsiteX82" fmla="*/ 3429000 w 3457575"/>
              <a:gd name="connsiteY82" fmla="*/ 1428750 h 2398590"/>
              <a:gd name="connsiteX83" fmla="*/ 3448050 w 3457575"/>
              <a:gd name="connsiteY83" fmla="*/ 1400175 h 2398590"/>
              <a:gd name="connsiteX84" fmla="*/ 3457575 w 3457575"/>
              <a:gd name="connsiteY84" fmla="*/ 1362075 h 2398590"/>
              <a:gd name="connsiteX85" fmla="*/ 3448050 w 3457575"/>
              <a:gd name="connsiteY85" fmla="*/ 1095375 h 2398590"/>
              <a:gd name="connsiteX86" fmla="*/ 3429000 w 3457575"/>
              <a:gd name="connsiteY86" fmla="*/ 1038225 h 2398590"/>
              <a:gd name="connsiteX87" fmla="*/ 3371850 w 3457575"/>
              <a:gd name="connsiteY87" fmla="*/ 990600 h 2398590"/>
              <a:gd name="connsiteX88" fmla="*/ 3314700 w 3457575"/>
              <a:gd name="connsiteY88" fmla="*/ 952500 h 2398590"/>
              <a:gd name="connsiteX89" fmla="*/ 3286125 w 3457575"/>
              <a:gd name="connsiteY89" fmla="*/ 933450 h 2398590"/>
              <a:gd name="connsiteX90" fmla="*/ 3257550 w 3457575"/>
              <a:gd name="connsiteY90" fmla="*/ 914400 h 2398590"/>
              <a:gd name="connsiteX91" fmla="*/ 3219450 w 3457575"/>
              <a:gd name="connsiteY91" fmla="*/ 895350 h 2398590"/>
              <a:gd name="connsiteX92" fmla="*/ 3152775 w 3457575"/>
              <a:gd name="connsiteY92" fmla="*/ 876300 h 2398590"/>
              <a:gd name="connsiteX93" fmla="*/ 2971800 w 3457575"/>
              <a:gd name="connsiteY93" fmla="*/ 847725 h 2398590"/>
              <a:gd name="connsiteX94" fmla="*/ 2438400 w 3457575"/>
              <a:gd name="connsiteY94" fmla="*/ 838200 h 2398590"/>
              <a:gd name="connsiteX95" fmla="*/ 2371725 w 3457575"/>
              <a:gd name="connsiteY95" fmla="*/ 819150 h 2398590"/>
              <a:gd name="connsiteX96" fmla="*/ 2314575 w 3457575"/>
              <a:gd name="connsiteY96" fmla="*/ 762000 h 2398590"/>
              <a:gd name="connsiteX97" fmla="*/ 2286000 w 3457575"/>
              <a:gd name="connsiteY97" fmla="*/ 733425 h 2398590"/>
              <a:gd name="connsiteX98" fmla="*/ 2247900 w 3457575"/>
              <a:gd name="connsiteY98" fmla="*/ 676275 h 2398590"/>
              <a:gd name="connsiteX99" fmla="*/ 2228850 w 3457575"/>
              <a:gd name="connsiteY99" fmla="*/ 619125 h 2398590"/>
              <a:gd name="connsiteX100" fmla="*/ 2238375 w 3457575"/>
              <a:gd name="connsiteY100" fmla="*/ 228600 h 2398590"/>
              <a:gd name="connsiteX101" fmla="*/ 2247900 w 3457575"/>
              <a:gd name="connsiteY101" fmla="*/ 200025 h 2398590"/>
              <a:gd name="connsiteX102" fmla="*/ 2209800 w 3457575"/>
              <a:gd name="connsiteY102" fmla="*/ 66675 h 2398590"/>
              <a:gd name="connsiteX103" fmla="*/ 2181225 w 3457575"/>
              <a:gd name="connsiteY103" fmla="*/ 57150 h 2398590"/>
              <a:gd name="connsiteX104" fmla="*/ 2143125 w 3457575"/>
              <a:gd name="connsiteY104" fmla="*/ 19050 h 2398590"/>
              <a:gd name="connsiteX0" fmla="*/ 2181225 w 3457575"/>
              <a:gd name="connsiteY0" fmla="*/ 57150 h 2398590"/>
              <a:gd name="connsiteX1" fmla="*/ 2076450 w 3457575"/>
              <a:gd name="connsiteY1" fmla="*/ 23812 h 2398590"/>
              <a:gd name="connsiteX2" fmla="*/ 1952625 w 3457575"/>
              <a:gd name="connsiteY2" fmla="*/ 0 h 2398590"/>
              <a:gd name="connsiteX3" fmla="*/ 1609725 w 3457575"/>
              <a:gd name="connsiteY3" fmla="*/ 4763 h 2398590"/>
              <a:gd name="connsiteX4" fmla="*/ 1381125 w 3457575"/>
              <a:gd name="connsiteY4" fmla="*/ 14287 h 2398590"/>
              <a:gd name="connsiteX5" fmla="*/ 1276350 w 3457575"/>
              <a:gd name="connsiteY5" fmla="*/ 38100 h 2398590"/>
              <a:gd name="connsiteX6" fmla="*/ 1257300 w 3457575"/>
              <a:gd name="connsiteY6" fmla="*/ 66675 h 2398590"/>
              <a:gd name="connsiteX7" fmla="*/ 1238250 w 3457575"/>
              <a:gd name="connsiteY7" fmla="*/ 123825 h 2398590"/>
              <a:gd name="connsiteX8" fmla="*/ 1228725 w 3457575"/>
              <a:gd name="connsiteY8" fmla="*/ 228600 h 2398590"/>
              <a:gd name="connsiteX9" fmla="*/ 1219200 w 3457575"/>
              <a:gd name="connsiteY9" fmla="*/ 257175 h 2398590"/>
              <a:gd name="connsiteX10" fmla="*/ 1209675 w 3457575"/>
              <a:gd name="connsiteY10" fmla="*/ 352425 h 2398590"/>
              <a:gd name="connsiteX11" fmla="*/ 1190625 w 3457575"/>
              <a:gd name="connsiteY11" fmla="*/ 409575 h 2398590"/>
              <a:gd name="connsiteX12" fmla="*/ 1171575 w 3457575"/>
              <a:gd name="connsiteY12" fmla="*/ 476250 h 2398590"/>
              <a:gd name="connsiteX13" fmla="*/ 1152525 w 3457575"/>
              <a:gd name="connsiteY13" fmla="*/ 514350 h 2398590"/>
              <a:gd name="connsiteX14" fmla="*/ 1133475 w 3457575"/>
              <a:gd name="connsiteY14" fmla="*/ 581025 h 2398590"/>
              <a:gd name="connsiteX15" fmla="*/ 1114425 w 3457575"/>
              <a:gd name="connsiteY15" fmla="*/ 609600 h 2398590"/>
              <a:gd name="connsiteX16" fmla="*/ 1095375 w 3457575"/>
              <a:gd name="connsiteY16" fmla="*/ 666750 h 2398590"/>
              <a:gd name="connsiteX17" fmla="*/ 1085850 w 3457575"/>
              <a:gd name="connsiteY17" fmla="*/ 695325 h 2398590"/>
              <a:gd name="connsiteX18" fmla="*/ 1057275 w 3457575"/>
              <a:gd name="connsiteY18" fmla="*/ 752475 h 2398590"/>
              <a:gd name="connsiteX19" fmla="*/ 1038225 w 3457575"/>
              <a:gd name="connsiteY19" fmla="*/ 781050 h 2398590"/>
              <a:gd name="connsiteX20" fmla="*/ 1028700 w 3457575"/>
              <a:gd name="connsiteY20" fmla="*/ 809625 h 2398590"/>
              <a:gd name="connsiteX21" fmla="*/ 1023938 w 3457575"/>
              <a:gd name="connsiteY21" fmla="*/ 919162 h 2398590"/>
              <a:gd name="connsiteX22" fmla="*/ 995363 w 3457575"/>
              <a:gd name="connsiteY22" fmla="*/ 1047750 h 2398590"/>
              <a:gd name="connsiteX23" fmla="*/ 962025 w 3457575"/>
              <a:gd name="connsiteY23" fmla="*/ 1323975 h 2398590"/>
              <a:gd name="connsiteX24" fmla="*/ 914400 w 3457575"/>
              <a:gd name="connsiteY24" fmla="*/ 1371600 h 2398590"/>
              <a:gd name="connsiteX25" fmla="*/ 847725 w 3457575"/>
              <a:gd name="connsiteY25" fmla="*/ 1419225 h 2398590"/>
              <a:gd name="connsiteX26" fmla="*/ 790575 w 3457575"/>
              <a:gd name="connsiteY26" fmla="*/ 1457325 h 2398590"/>
              <a:gd name="connsiteX27" fmla="*/ 733425 w 3457575"/>
              <a:gd name="connsiteY27" fmla="*/ 1476375 h 2398590"/>
              <a:gd name="connsiteX28" fmla="*/ 704850 w 3457575"/>
              <a:gd name="connsiteY28" fmla="*/ 1485900 h 2398590"/>
              <a:gd name="connsiteX29" fmla="*/ 666750 w 3457575"/>
              <a:gd name="connsiteY29" fmla="*/ 1495425 h 2398590"/>
              <a:gd name="connsiteX30" fmla="*/ 638175 w 3457575"/>
              <a:gd name="connsiteY30" fmla="*/ 1504950 h 2398590"/>
              <a:gd name="connsiteX31" fmla="*/ 590550 w 3457575"/>
              <a:gd name="connsiteY31" fmla="*/ 1514475 h 2398590"/>
              <a:gd name="connsiteX32" fmla="*/ 561975 w 3457575"/>
              <a:gd name="connsiteY32" fmla="*/ 1524000 h 2398590"/>
              <a:gd name="connsiteX33" fmla="*/ 504825 w 3457575"/>
              <a:gd name="connsiteY33" fmla="*/ 1533525 h 2398590"/>
              <a:gd name="connsiteX34" fmla="*/ 476250 w 3457575"/>
              <a:gd name="connsiteY34" fmla="*/ 1543050 h 2398590"/>
              <a:gd name="connsiteX35" fmla="*/ 352425 w 3457575"/>
              <a:gd name="connsiteY35" fmla="*/ 1562100 h 2398590"/>
              <a:gd name="connsiteX36" fmla="*/ 238125 w 3457575"/>
              <a:gd name="connsiteY36" fmla="*/ 1600200 h 2398590"/>
              <a:gd name="connsiteX37" fmla="*/ 209550 w 3457575"/>
              <a:gd name="connsiteY37" fmla="*/ 1609725 h 2398590"/>
              <a:gd name="connsiteX38" fmla="*/ 152400 w 3457575"/>
              <a:gd name="connsiteY38" fmla="*/ 1638300 h 2398590"/>
              <a:gd name="connsiteX39" fmla="*/ 123825 w 3457575"/>
              <a:gd name="connsiteY39" fmla="*/ 1666875 h 2398590"/>
              <a:gd name="connsiteX40" fmla="*/ 95250 w 3457575"/>
              <a:gd name="connsiteY40" fmla="*/ 1676400 h 2398590"/>
              <a:gd name="connsiteX41" fmla="*/ 66675 w 3457575"/>
              <a:gd name="connsiteY41" fmla="*/ 1695450 h 2398590"/>
              <a:gd name="connsiteX42" fmla="*/ 47625 w 3457575"/>
              <a:gd name="connsiteY42" fmla="*/ 1724025 h 2398590"/>
              <a:gd name="connsiteX43" fmla="*/ 19050 w 3457575"/>
              <a:gd name="connsiteY43" fmla="*/ 1752600 h 2398590"/>
              <a:gd name="connsiteX44" fmla="*/ 9525 w 3457575"/>
              <a:gd name="connsiteY44" fmla="*/ 1828800 h 2398590"/>
              <a:gd name="connsiteX45" fmla="*/ 0 w 3457575"/>
              <a:gd name="connsiteY45" fmla="*/ 1857375 h 2398590"/>
              <a:gd name="connsiteX46" fmla="*/ 19050 w 3457575"/>
              <a:gd name="connsiteY46" fmla="*/ 2043113 h 2398590"/>
              <a:gd name="connsiteX47" fmla="*/ 38100 w 3457575"/>
              <a:gd name="connsiteY47" fmla="*/ 2181225 h 2398590"/>
              <a:gd name="connsiteX48" fmla="*/ 57150 w 3457575"/>
              <a:gd name="connsiteY48" fmla="*/ 2238375 h 2398590"/>
              <a:gd name="connsiteX49" fmla="*/ 66675 w 3457575"/>
              <a:gd name="connsiteY49" fmla="*/ 2266950 h 2398590"/>
              <a:gd name="connsiteX50" fmla="*/ 95250 w 3457575"/>
              <a:gd name="connsiteY50" fmla="*/ 2286000 h 2398590"/>
              <a:gd name="connsiteX51" fmla="*/ 142875 w 3457575"/>
              <a:gd name="connsiteY51" fmla="*/ 2343150 h 2398590"/>
              <a:gd name="connsiteX52" fmla="*/ 261938 w 3457575"/>
              <a:gd name="connsiteY52" fmla="*/ 2386012 h 2398590"/>
              <a:gd name="connsiteX53" fmla="*/ 752475 w 3457575"/>
              <a:gd name="connsiteY53" fmla="*/ 2371725 h 2398590"/>
              <a:gd name="connsiteX54" fmla="*/ 809625 w 3457575"/>
              <a:gd name="connsiteY54" fmla="*/ 2352675 h 2398590"/>
              <a:gd name="connsiteX55" fmla="*/ 838200 w 3457575"/>
              <a:gd name="connsiteY55" fmla="*/ 2343150 h 2398590"/>
              <a:gd name="connsiteX56" fmla="*/ 866775 w 3457575"/>
              <a:gd name="connsiteY56" fmla="*/ 2324100 h 2398590"/>
              <a:gd name="connsiteX57" fmla="*/ 923925 w 3457575"/>
              <a:gd name="connsiteY57" fmla="*/ 2305050 h 2398590"/>
              <a:gd name="connsiteX58" fmla="*/ 981075 w 3457575"/>
              <a:gd name="connsiteY58" fmla="*/ 2266950 h 2398590"/>
              <a:gd name="connsiteX59" fmla="*/ 990600 w 3457575"/>
              <a:gd name="connsiteY59" fmla="*/ 2143125 h 2398590"/>
              <a:gd name="connsiteX60" fmla="*/ 971550 w 3457575"/>
              <a:gd name="connsiteY60" fmla="*/ 2085975 h 2398590"/>
              <a:gd name="connsiteX61" fmla="*/ 981075 w 3457575"/>
              <a:gd name="connsiteY61" fmla="*/ 1933575 h 2398590"/>
              <a:gd name="connsiteX62" fmla="*/ 1000125 w 3457575"/>
              <a:gd name="connsiteY62" fmla="*/ 1866900 h 2398590"/>
              <a:gd name="connsiteX63" fmla="*/ 1038225 w 3457575"/>
              <a:gd name="connsiteY63" fmla="*/ 1809750 h 2398590"/>
              <a:gd name="connsiteX64" fmla="*/ 1114425 w 3457575"/>
              <a:gd name="connsiteY64" fmla="*/ 1695450 h 2398590"/>
              <a:gd name="connsiteX65" fmla="*/ 1133475 w 3457575"/>
              <a:gd name="connsiteY65" fmla="*/ 1666875 h 2398590"/>
              <a:gd name="connsiteX66" fmla="*/ 1152525 w 3457575"/>
              <a:gd name="connsiteY66" fmla="*/ 1638300 h 2398590"/>
              <a:gd name="connsiteX67" fmla="*/ 1181100 w 3457575"/>
              <a:gd name="connsiteY67" fmla="*/ 1619250 h 2398590"/>
              <a:gd name="connsiteX68" fmla="*/ 1209675 w 3457575"/>
              <a:gd name="connsiteY68" fmla="*/ 1590675 h 2398590"/>
              <a:gd name="connsiteX69" fmla="*/ 1390650 w 3457575"/>
              <a:gd name="connsiteY69" fmla="*/ 1524000 h 2398590"/>
              <a:gd name="connsiteX70" fmla="*/ 1419225 w 3457575"/>
              <a:gd name="connsiteY70" fmla="*/ 1514475 h 2398590"/>
              <a:gd name="connsiteX71" fmla="*/ 1447800 w 3457575"/>
              <a:gd name="connsiteY71" fmla="*/ 1504950 h 2398590"/>
              <a:gd name="connsiteX72" fmla="*/ 1581150 w 3457575"/>
              <a:gd name="connsiteY72" fmla="*/ 1495425 h 2398590"/>
              <a:gd name="connsiteX73" fmla="*/ 1719263 w 3457575"/>
              <a:gd name="connsiteY73" fmla="*/ 1495425 h 2398590"/>
              <a:gd name="connsiteX74" fmla="*/ 2486025 w 3457575"/>
              <a:gd name="connsiteY74" fmla="*/ 1509713 h 2398590"/>
              <a:gd name="connsiteX75" fmla="*/ 2562225 w 3457575"/>
              <a:gd name="connsiteY75" fmla="*/ 1504950 h 2398590"/>
              <a:gd name="connsiteX76" fmla="*/ 2676525 w 3457575"/>
              <a:gd name="connsiteY76" fmla="*/ 1514475 h 2398590"/>
              <a:gd name="connsiteX77" fmla="*/ 2743200 w 3457575"/>
              <a:gd name="connsiteY77" fmla="*/ 1524000 h 2398590"/>
              <a:gd name="connsiteX78" fmla="*/ 2771775 w 3457575"/>
              <a:gd name="connsiteY78" fmla="*/ 1533525 h 2398590"/>
              <a:gd name="connsiteX79" fmla="*/ 3314700 w 3457575"/>
              <a:gd name="connsiteY79" fmla="*/ 1533525 h 2398590"/>
              <a:gd name="connsiteX80" fmla="*/ 3371850 w 3457575"/>
              <a:gd name="connsiteY80" fmla="*/ 1504950 h 2398590"/>
              <a:gd name="connsiteX81" fmla="*/ 3419475 w 3457575"/>
              <a:gd name="connsiteY81" fmla="*/ 1457325 h 2398590"/>
              <a:gd name="connsiteX82" fmla="*/ 3429000 w 3457575"/>
              <a:gd name="connsiteY82" fmla="*/ 1428750 h 2398590"/>
              <a:gd name="connsiteX83" fmla="*/ 3448050 w 3457575"/>
              <a:gd name="connsiteY83" fmla="*/ 1400175 h 2398590"/>
              <a:gd name="connsiteX84" fmla="*/ 3457575 w 3457575"/>
              <a:gd name="connsiteY84" fmla="*/ 1362075 h 2398590"/>
              <a:gd name="connsiteX85" fmla="*/ 3448050 w 3457575"/>
              <a:gd name="connsiteY85" fmla="*/ 1095375 h 2398590"/>
              <a:gd name="connsiteX86" fmla="*/ 3429000 w 3457575"/>
              <a:gd name="connsiteY86" fmla="*/ 1038225 h 2398590"/>
              <a:gd name="connsiteX87" fmla="*/ 3371850 w 3457575"/>
              <a:gd name="connsiteY87" fmla="*/ 990600 h 2398590"/>
              <a:gd name="connsiteX88" fmla="*/ 3314700 w 3457575"/>
              <a:gd name="connsiteY88" fmla="*/ 952500 h 2398590"/>
              <a:gd name="connsiteX89" fmla="*/ 3286125 w 3457575"/>
              <a:gd name="connsiteY89" fmla="*/ 933450 h 2398590"/>
              <a:gd name="connsiteX90" fmla="*/ 3257550 w 3457575"/>
              <a:gd name="connsiteY90" fmla="*/ 914400 h 2398590"/>
              <a:gd name="connsiteX91" fmla="*/ 3219450 w 3457575"/>
              <a:gd name="connsiteY91" fmla="*/ 895350 h 2398590"/>
              <a:gd name="connsiteX92" fmla="*/ 3152775 w 3457575"/>
              <a:gd name="connsiteY92" fmla="*/ 876300 h 2398590"/>
              <a:gd name="connsiteX93" fmla="*/ 2971800 w 3457575"/>
              <a:gd name="connsiteY93" fmla="*/ 847725 h 2398590"/>
              <a:gd name="connsiteX94" fmla="*/ 2438400 w 3457575"/>
              <a:gd name="connsiteY94" fmla="*/ 838200 h 2398590"/>
              <a:gd name="connsiteX95" fmla="*/ 2371725 w 3457575"/>
              <a:gd name="connsiteY95" fmla="*/ 819150 h 2398590"/>
              <a:gd name="connsiteX96" fmla="*/ 2314575 w 3457575"/>
              <a:gd name="connsiteY96" fmla="*/ 762000 h 2398590"/>
              <a:gd name="connsiteX97" fmla="*/ 2286000 w 3457575"/>
              <a:gd name="connsiteY97" fmla="*/ 733425 h 2398590"/>
              <a:gd name="connsiteX98" fmla="*/ 2247900 w 3457575"/>
              <a:gd name="connsiteY98" fmla="*/ 676275 h 2398590"/>
              <a:gd name="connsiteX99" fmla="*/ 2228850 w 3457575"/>
              <a:gd name="connsiteY99" fmla="*/ 619125 h 2398590"/>
              <a:gd name="connsiteX100" fmla="*/ 2238375 w 3457575"/>
              <a:gd name="connsiteY100" fmla="*/ 228600 h 2398590"/>
              <a:gd name="connsiteX101" fmla="*/ 2247900 w 3457575"/>
              <a:gd name="connsiteY101" fmla="*/ 200025 h 2398590"/>
              <a:gd name="connsiteX102" fmla="*/ 2209800 w 3457575"/>
              <a:gd name="connsiteY102" fmla="*/ 66675 h 2398590"/>
              <a:gd name="connsiteX103" fmla="*/ 2181225 w 3457575"/>
              <a:gd name="connsiteY103" fmla="*/ 57150 h 2398590"/>
              <a:gd name="connsiteX0" fmla="*/ 2181225 w 3457575"/>
              <a:gd name="connsiteY0" fmla="*/ 57150 h 2398590"/>
              <a:gd name="connsiteX1" fmla="*/ 2076450 w 3457575"/>
              <a:gd name="connsiteY1" fmla="*/ 23812 h 2398590"/>
              <a:gd name="connsiteX2" fmla="*/ 1952625 w 3457575"/>
              <a:gd name="connsiteY2" fmla="*/ 0 h 2398590"/>
              <a:gd name="connsiteX3" fmla="*/ 1609725 w 3457575"/>
              <a:gd name="connsiteY3" fmla="*/ 4763 h 2398590"/>
              <a:gd name="connsiteX4" fmla="*/ 1381125 w 3457575"/>
              <a:gd name="connsiteY4" fmla="*/ 14287 h 2398590"/>
              <a:gd name="connsiteX5" fmla="*/ 1276350 w 3457575"/>
              <a:gd name="connsiteY5" fmla="*/ 38100 h 2398590"/>
              <a:gd name="connsiteX6" fmla="*/ 1257300 w 3457575"/>
              <a:gd name="connsiteY6" fmla="*/ 66675 h 2398590"/>
              <a:gd name="connsiteX7" fmla="*/ 1238250 w 3457575"/>
              <a:gd name="connsiteY7" fmla="*/ 123825 h 2398590"/>
              <a:gd name="connsiteX8" fmla="*/ 1228725 w 3457575"/>
              <a:gd name="connsiteY8" fmla="*/ 228600 h 2398590"/>
              <a:gd name="connsiteX9" fmla="*/ 1219200 w 3457575"/>
              <a:gd name="connsiteY9" fmla="*/ 257175 h 2398590"/>
              <a:gd name="connsiteX10" fmla="*/ 1209675 w 3457575"/>
              <a:gd name="connsiteY10" fmla="*/ 352425 h 2398590"/>
              <a:gd name="connsiteX11" fmla="*/ 1190625 w 3457575"/>
              <a:gd name="connsiteY11" fmla="*/ 409575 h 2398590"/>
              <a:gd name="connsiteX12" fmla="*/ 1171575 w 3457575"/>
              <a:gd name="connsiteY12" fmla="*/ 476250 h 2398590"/>
              <a:gd name="connsiteX13" fmla="*/ 1152525 w 3457575"/>
              <a:gd name="connsiteY13" fmla="*/ 514350 h 2398590"/>
              <a:gd name="connsiteX14" fmla="*/ 1133475 w 3457575"/>
              <a:gd name="connsiteY14" fmla="*/ 581025 h 2398590"/>
              <a:gd name="connsiteX15" fmla="*/ 1114425 w 3457575"/>
              <a:gd name="connsiteY15" fmla="*/ 609600 h 2398590"/>
              <a:gd name="connsiteX16" fmla="*/ 1095375 w 3457575"/>
              <a:gd name="connsiteY16" fmla="*/ 666750 h 2398590"/>
              <a:gd name="connsiteX17" fmla="*/ 1085850 w 3457575"/>
              <a:gd name="connsiteY17" fmla="*/ 695325 h 2398590"/>
              <a:gd name="connsiteX18" fmla="*/ 1057275 w 3457575"/>
              <a:gd name="connsiteY18" fmla="*/ 752475 h 2398590"/>
              <a:gd name="connsiteX19" fmla="*/ 1038225 w 3457575"/>
              <a:gd name="connsiteY19" fmla="*/ 781050 h 2398590"/>
              <a:gd name="connsiteX20" fmla="*/ 1028700 w 3457575"/>
              <a:gd name="connsiteY20" fmla="*/ 809625 h 2398590"/>
              <a:gd name="connsiteX21" fmla="*/ 1023938 w 3457575"/>
              <a:gd name="connsiteY21" fmla="*/ 919162 h 2398590"/>
              <a:gd name="connsiteX22" fmla="*/ 995363 w 3457575"/>
              <a:gd name="connsiteY22" fmla="*/ 1047750 h 2398590"/>
              <a:gd name="connsiteX23" fmla="*/ 962025 w 3457575"/>
              <a:gd name="connsiteY23" fmla="*/ 1323975 h 2398590"/>
              <a:gd name="connsiteX24" fmla="*/ 914400 w 3457575"/>
              <a:gd name="connsiteY24" fmla="*/ 1371600 h 2398590"/>
              <a:gd name="connsiteX25" fmla="*/ 847725 w 3457575"/>
              <a:gd name="connsiteY25" fmla="*/ 1419225 h 2398590"/>
              <a:gd name="connsiteX26" fmla="*/ 790575 w 3457575"/>
              <a:gd name="connsiteY26" fmla="*/ 1457325 h 2398590"/>
              <a:gd name="connsiteX27" fmla="*/ 733425 w 3457575"/>
              <a:gd name="connsiteY27" fmla="*/ 1476375 h 2398590"/>
              <a:gd name="connsiteX28" fmla="*/ 704850 w 3457575"/>
              <a:gd name="connsiteY28" fmla="*/ 1485900 h 2398590"/>
              <a:gd name="connsiteX29" fmla="*/ 666750 w 3457575"/>
              <a:gd name="connsiteY29" fmla="*/ 1495425 h 2398590"/>
              <a:gd name="connsiteX30" fmla="*/ 638175 w 3457575"/>
              <a:gd name="connsiteY30" fmla="*/ 1504950 h 2398590"/>
              <a:gd name="connsiteX31" fmla="*/ 590550 w 3457575"/>
              <a:gd name="connsiteY31" fmla="*/ 1514475 h 2398590"/>
              <a:gd name="connsiteX32" fmla="*/ 561975 w 3457575"/>
              <a:gd name="connsiteY32" fmla="*/ 1524000 h 2398590"/>
              <a:gd name="connsiteX33" fmla="*/ 504825 w 3457575"/>
              <a:gd name="connsiteY33" fmla="*/ 1533525 h 2398590"/>
              <a:gd name="connsiteX34" fmla="*/ 476250 w 3457575"/>
              <a:gd name="connsiteY34" fmla="*/ 1543050 h 2398590"/>
              <a:gd name="connsiteX35" fmla="*/ 352425 w 3457575"/>
              <a:gd name="connsiteY35" fmla="*/ 1562100 h 2398590"/>
              <a:gd name="connsiteX36" fmla="*/ 238125 w 3457575"/>
              <a:gd name="connsiteY36" fmla="*/ 1600200 h 2398590"/>
              <a:gd name="connsiteX37" fmla="*/ 209550 w 3457575"/>
              <a:gd name="connsiteY37" fmla="*/ 1609725 h 2398590"/>
              <a:gd name="connsiteX38" fmla="*/ 152400 w 3457575"/>
              <a:gd name="connsiteY38" fmla="*/ 1638300 h 2398590"/>
              <a:gd name="connsiteX39" fmla="*/ 123825 w 3457575"/>
              <a:gd name="connsiteY39" fmla="*/ 1666875 h 2398590"/>
              <a:gd name="connsiteX40" fmla="*/ 95250 w 3457575"/>
              <a:gd name="connsiteY40" fmla="*/ 1676400 h 2398590"/>
              <a:gd name="connsiteX41" fmla="*/ 66675 w 3457575"/>
              <a:gd name="connsiteY41" fmla="*/ 1695450 h 2398590"/>
              <a:gd name="connsiteX42" fmla="*/ 47625 w 3457575"/>
              <a:gd name="connsiteY42" fmla="*/ 1724025 h 2398590"/>
              <a:gd name="connsiteX43" fmla="*/ 19050 w 3457575"/>
              <a:gd name="connsiteY43" fmla="*/ 1752600 h 2398590"/>
              <a:gd name="connsiteX44" fmla="*/ 9525 w 3457575"/>
              <a:gd name="connsiteY44" fmla="*/ 1828800 h 2398590"/>
              <a:gd name="connsiteX45" fmla="*/ 0 w 3457575"/>
              <a:gd name="connsiteY45" fmla="*/ 1857375 h 2398590"/>
              <a:gd name="connsiteX46" fmla="*/ 19050 w 3457575"/>
              <a:gd name="connsiteY46" fmla="*/ 2043113 h 2398590"/>
              <a:gd name="connsiteX47" fmla="*/ 38100 w 3457575"/>
              <a:gd name="connsiteY47" fmla="*/ 2181225 h 2398590"/>
              <a:gd name="connsiteX48" fmla="*/ 57150 w 3457575"/>
              <a:gd name="connsiteY48" fmla="*/ 2238375 h 2398590"/>
              <a:gd name="connsiteX49" fmla="*/ 66675 w 3457575"/>
              <a:gd name="connsiteY49" fmla="*/ 2266950 h 2398590"/>
              <a:gd name="connsiteX50" fmla="*/ 95250 w 3457575"/>
              <a:gd name="connsiteY50" fmla="*/ 2286000 h 2398590"/>
              <a:gd name="connsiteX51" fmla="*/ 142875 w 3457575"/>
              <a:gd name="connsiteY51" fmla="*/ 2343150 h 2398590"/>
              <a:gd name="connsiteX52" fmla="*/ 261938 w 3457575"/>
              <a:gd name="connsiteY52" fmla="*/ 2386012 h 2398590"/>
              <a:gd name="connsiteX53" fmla="*/ 752475 w 3457575"/>
              <a:gd name="connsiteY53" fmla="*/ 2371725 h 2398590"/>
              <a:gd name="connsiteX54" fmla="*/ 809625 w 3457575"/>
              <a:gd name="connsiteY54" fmla="*/ 2352675 h 2398590"/>
              <a:gd name="connsiteX55" fmla="*/ 838200 w 3457575"/>
              <a:gd name="connsiteY55" fmla="*/ 2343150 h 2398590"/>
              <a:gd name="connsiteX56" fmla="*/ 866775 w 3457575"/>
              <a:gd name="connsiteY56" fmla="*/ 2324100 h 2398590"/>
              <a:gd name="connsiteX57" fmla="*/ 923925 w 3457575"/>
              <a:gd name="connsiteY57" fmla="*/ 2305050 h 2398590"/>
              <a:gd name="connsiteX58" fmla="*/ 981075 w 3457575"/>
              <a:gd name="connsiteY58" fmla="*/ 2266950 h 2398590"/>
              <a:gd name="connsiteX59" fmla="*/ 990600 w 3457575"/>
              <a:gd name="connsiteY59" fmla="*/ 2143125 h 2398590"/>
              <a:gd name="connsiteX60" fmla="*/ 971550 w 3457575"/>
              <a:gd name="connsiteY60" fmla="*/ 2085975 h 2398590"/>
              <a:gd name="connsiteX61" fmla="*/ 981075 w 3457575"/>
              <a:gd name="connsiteY61" fmla="*/ 1933575 h 2398590"/>
              <a:gd name="connsiteX62" fmla="*/ 1000125 w 3457575"/>
              <a:gd name="connsiteY62" fmla="*/ 1866900 h 2398590"/>
              <a:gd name="connsiteX63" fmla="*/ 1038225 w 3457575"/>
              <a:gd name="connsiteY63" fmla="*/ 1809750 h 2398590"/>
              <a:gd name="connsiteX64" fmla="*/ 1114425 w 3457575"/>
              <a:gd name="connsiteY64" fmla="*/ 1695450 h 2398590"/>
              <a:gd name="connsiteX65" fmla="*/ 1133475 w 3457575"/>
              <a:gd name="connsiteY65" fmla="*/ 1666875 h 2398590"/>
              <a:gd name="connsiteX66" fmla="*/ 1152525 w 3457575"/>
              <a:gd name="connsiteY66" fmla="*/ 1638300 h 2398590"/>
              <a:gd name="connsiteX67" fmla="*/ 1181100 w 3457575"/>
              <a:gd name="connsiteY67" fmla="*/ 1619250 h 2398590"/>
              <a:gd name="connsiteX68" fmla="*/ 1209675 w 3457575"/>
              <a:gd name="connsiteY68" fmla="*/ 1590675 h 2398590"/>
              <a:gd name="connsiteX69" fmla="*/ 1390650 w 3457575"/>
              <a:gd name="connsiteY69" fmla="*/ 1524000 h 2398590"/>
              <a:gd name="connsiteX70" fmla="*/ 1419225 w 3457575"/>
              <a:gd name="connsiteY70" fmla="*/ 1514475 h 2398590"/>
              <a:gd name="connsiteX71" fmla="*/ 1447800 w 3457575"/>
              <a:gd name="connsiteY71" fmla="*/ 1504950 h 2398590"/>
              <a:gd name="connsiteX72" fmla="*/ 1581150 w 3457575"/>
              <a:gd name="connsiteY72" fmla="*/ 1495425 h 2398590"/>
              <a:gd name="connsiteX73" fmla="*/ 1719263 w 3457575"/>
              <a:gd name="connsiteY73" fmla="*/ 1495425 h 2398590"/>
              <a:gd name="connsiteX74" fmla="*/ 2486025 w 3457575"/>
              <a:gd name="connsiteY74" fmla="*/ 1509713 h 2398590"/>
              <a:gd name="connsiteX75" fmla="*/ 2562225 w 3457575"/>
              <a:gd name="connsiteY75" fmla="*/ 1504950 h 2398590"/>
              <a:gd name="connsiteX76" fmla="*/ 2676525 w 3457575"/>
              <a:gd name="connsiteY76" fmla="*/ 1514475 h 2398590"/>
              <a:gd name="connsiteX77" fmla="*/ 2743200 w 3457575"/>
              <a:gd name="connsiteY77" fmla="*/ 1524000 h 2398590"/>
              <a:gd name="connsiteX78" fmla="*/ 2771775 w 3457575"/>
              <a:gd name="connsiteY78" fmla="*/ 1533525 h 2398590"/>
              <a:gd name="connsiteX79" fmla="*/ 3314700 w 3457575"/>
              <a:gd name="connsiteY79" fmla="*/ 1533525 h 2398590"/>
              <a:gd name="connsiteX80" fmla="*/ 3371850 w 3457575"/>
              <a:gd name="connsiteY80" fmla="*/ 1504950 h 2398590"/>
              <a:gd name="connsiteX81" fmla="*/ 3419475 w 3457575"/>
              <a:gd name="connsiteY81" fmla="*/ 1457325 h 2398590"/>
              <a:gd name="connsiteX82" fmla="*/ 3429000 w 3457575"/>
              <a:gd name="connsiteY82" fmla="*/ 1428750 h 2398590"/>
              <a:gd name="connsiteX83" fmla="*/ 3448050 w 3457575"/>
              <a:gd name="connsiteY83" fmla="*/ 1400175 h 2398590"/>
              <a:gd name="connsiteX84" fmla="*/ 3457575 w 3457575"/>
              <a:gd name="connsiteY84" fmla="*/ 1362075 h 2398590"/>
              <a:gd name="connsiteX85" fmla="*/ 3448050 w 3457575"/>
              <a:gd name="connsiteY85" fmla="*/ 1095375 h 2398590"/>
              <a:gd name="connsiteX86" fmla="*/ 3429000 w 3457575"/>
              <a:gd name="connsiteY86" fmla="*/ 1038225 h 2398590"/>
              <a:gd name="connsiteX87" fmla="*/ 3371850 w 3457575"/>
              <a:gd name="connsiteY87" fmla="*/ 990600 h 2398590"/>
              <a:gd name="connsiteX88" fmla="*/ 3314700 w 3457575"/>
              <a:gd name="connsiteY88" fmla="*/ 952500 h 2398590"/>
              <a:gd name="connsiteX89" fmla="*/ 3286125 w 3457575"/>
              <a:gd name="connsiteY89" fmla="*/ 933450 h 2398590"/>
              <a:gd name="connsiteX90" fmla="*/ 3257550 w 3457575"/>
              <a:gd name="connsiteY90" fmla="*/ 914400 h 2398590"/>
              <a:gd name="connsiteX91" fmla="*/ 3219450 w 3457575"/>
              <a:gd name="connsiteY91" fmla="*/ 895350 h 2398590"/>
              <a:gd name="connsiteX92" fmla="*/ 3152775 w 3457575"/>
              <a:gd name="connsiteY92" fmla="*/ 876300 h 2398590"/>
              <a:gd name="connsiteX93" fmla="*/ 2971800 w 3457575"/>
              <a:gd name="connsiteY93" fmla="*/ 847725 h 2398590"/>
              <a:gd name="connsiteX94" fmla="*/ 2438400 w 3457575"/>
              <a:gd name="connsiteY94" fmla="*/ 838200 h 2398590"/>
              <a:gd name="connsiteX95" fmla="*/ 2371725 w 3457575"/>
              <a:gd name="connsiteY95" fmla="*/ 819150 h 2398590"/>
              <a:gd name="connsiteX96" fmla="*/ 2314575 w 3457575"/>
              <a:gd name="connsiteY96" fmla="*/ 762000 h 2398590"/>
              <a:gd name="connsiteX97" fmla="*/ 2286000 w 3457575"/>
              <a:gd name="connsiteY97" fmla="*/ 733425 h 2398590"/>
              <a:gd name="connsiteX98" fmla="*/ 2247900 w 3457575"/>
              <a:gd name="connsiteY98" fmla="*/ 676275 h 2398590"/>
              <a:gd name="connsiteX99" fmla="*/ 2228850 w 3457575"/>
              <a:gd name="connsiteY99" fmla="*/ 619125 h 2398590"/>
              <a:gd name="connsiteX100" fmla="*/ 2238375 w 3457575"/>
              <a:gd name="connsiteY100" fmla="*/ 228600 h 2398590"/>
              <a:gd name="connsiteX101" fmla="*/ 2247900 w 3457575"/>
              <a:gd name="connsiteY101" fmla="*/ 200025 h 2398590"/>
              <a:gd name="connsiteX102" fmla="*/ 2181225 w 3457575"/>
              <a:gd name="connsiteY102" fmla="*/ 57150 h 2398590"/>
              <a:gd name="connsiteX0" fmla="*/ 2181225 w 3457575"/>
              <a:gd name="connsiteY0" fmla="*/ 57150 h 2398590"/>
              <a:gd name="connsiteX1" fmla="*/ 2076450 w 3457575"/>
              <a:gd name="connsiteY1" fmla="*/ 23812 h 2398590"/>
              <a:gd name="connsiteX2" fmla="*/ 1952625 w 3457575"/>
              <a:gd name="connsiteY2" fmla="*/ 0 h 2398590"/>
              <a:gd name="connsiteX3" fmla="*/ 1609725 w 3457575"/>
              <a:gd name="connsiteY3" fmla="*/ 4763 h 2398590"/>
              <a:gd name="connsiteX4" fmla="*/ 1381125 w 3457575"/>
              <a:gd name="connsiteY4" fmla="*/ 14287 h 2398590"/>
              <a:gd name="connsiteX5" fmla="*/ 1276350 w 3457575"/>
              <a:gd name="connsiteY5" fmla="*/ 38100 h 2398590"/>
              <a:gd name="connsiteX6" fmla="*/ 1257300 w 3457575"/>
              <a:gd name="connsiteY6" fmla="*/ 66675 h 2398590"/>
              <a:gd name="connsiteX7" fmla="*/ 1238250 w 3457575"/>
              <a:gd name="connsiteY7" fmla="*/ 123825 h 2398590"/>
              <a:gd name="connsiteX8" fmla="*/ 1228725 w 3457575"/>
              <a:gd name="connsiteY8" fmla="*/ 228600 h 2398590"/>
              <a:gd name="connsiteX9" fmla="*/ 1219200 w 3457575"/>
              <a:gd name="connsiteY9" fmla="*/ 257175 h 2398590"/>
              <a:gd name="connsiteX10" fmla="*/ 1209675 w 3457575"/>
              <a:gd name="connsiteY10" fmla="*/ 352425 h 2398590"/>
              <a:gd name="connsiteX11" fmla="*/ 1190625 w 3457575"/>
              <a:gd name="connsiteY11" fmla="*/ 409575 h 2398590"/>
              <a:gd name="connsiteX12" fmla="*/ 1171575 w 3457575"/>
              <a:gd name="connsiteY12" fmla="*/ 476250 h 2398590"/>
              <a:gd name="connsiteX13" fmla="*/ 1152525 w 3457575"/>
              <a:gd name="connsiteY13" fmla="*/ 514350 h 2398590"/>
              <a:gd name="connsiteX14" fmla="*/ 1133475 w 3457575"/>
              <a:gd name="connsiteY14" fmla="*/ 581025 h 2398590"/>
              <a:gd name="connsiteX15" fmla="*/ 1114425 w 3457575"/>
              <a:gd name="connsiteY15" fmla="*/ 609600 h 2398590"/>
              <a:gd name="connsiteX16" fmla="*/ 1095375 w 3457575"/>
              <a:gd name="connsiteY16" fmla="*/ 666750 h 2398590"/>
              <a:gd name="connsiteX17" fmla="*/ 1085850 w 3457575"/>
              <a:gd name="connsiteY17" fmla="*/ 695325 h 2398590"/>
              <a:gd name="connsiteX18" fmla="*/ 1057275 w 3457575"/>
              <a:gd name="connsiteY18" fmla="*/ 752475 h 2398590"/>
              <a:gd name="connsiteX19" fmla="*/ 1038225 w 3457575"/>
              <a:gd name="connsiteY19" fmla="*/ 781050 h 2398590"/>
              <a:gd name="connsiteX20" fmla="*/ 1028700 w 3457575"/>
              <a:gd name="connsiteY20" fmla="*/ 809625 h 2398590"/>
              <a:gd name="connsiteX21" fmla="*/ 1023938 w 3457575"/>
              <a:gd name="connsiteY21" fmla="*/ 919162 h 2398590"/>
              <a:gd name="connsiteX22" fmla="*/ 995363 w 3457575"/>
              <a:gd name="connsiteY22" fmla="*/ 1047750 h 2398590"/>
              <a:gd name="connsiteX23" fmla="*/ 962025 w 3457575"/>
              <a:gd name="connsiteY23" fmla="*/ 1323975 h 2398590"/>
              <a:gd name="connsiteX24" fmla="*/ 914400 w 3457575"/>
              <a:gd name="connsiteY24" fmla="*/ 1371600 h 2398590"/>
              <a:gd name="connsiteX25" fmla="*/ 847725 w 3457575"/>
              <a:gd name="connsiteY25" fmla="*/ 1419225 h 2398590"/>
              <a:gd name="connsiteX26" fmla="*/ 790575 w 3457575"/>
              <a:gd name="connsiteY26" fmla="*/ 1457325 h 2398590"/>
              <a:gd name="connsiteX27" fmla="*/ 733425 w 3457575"/>
              <a:gd name="connsiteY27" fmla="*/ 1476375 h 2398590"/>
              <a:gd name="connsiteX28" fmla="*/ 704850 w 3457575"/>
              <a:gd name="connsiteY28" fmla="*/ 1485900 h 2398590"/>
              <a:gd name="connsiteX29" fmla="*/ 666750 w 3457575"/>
              <a:gd name="connsiteY29" fmla="*/ 1495425 h 2398590"/>
              <a:gd name="connsiteX30" fmla="*/ 638175 w 3457575"/>
              <a:gd name="connsiteY30" fmla="*/ 1504950 h 2398590"/>
              <a:gd name="connsiteX31" fmla="*/ 590550 w 3457575"/>
              <a:gd name="connsiteY31" fmla="*/ 1514475 h 2398590"/>
              <a:gd name="connsiteX32" fmla="*/ 561975 w 3457575"/>
              <a:gd name="connsiteY32" fmla="*/ 1524000 h 2398590"/>
              <a:gd name="connsiteX33" fmla="*/ 504825 w 3457575"/>
              <a:gd name="connsiteY33" fmla="*/ 1533525 h 2398590"/>
              <a:gd name="connsiteX34" fmla="*/ 476250 w 3457575"/>
              <a:gd name="connsiteY34" fmla="*/ 1543050 h 2398590"/>
              <a:gd name="connsiteX35" fmla="*/ 352425 w 3457575"/>
              <a:gd name="connsiteY35" fmla="*/ 1562100 h 2398590"/>
              <a:gd name="connsiteX36" fmla="*/ 238125 w 3457575"/>
              <a:gd name="connsiteY36" fmla="*/ 1600200 h 2398590"/>
              <a:gd name="connsiteX37" fmla="*/ 209550 w 3457575"/>
              <a:gd name="connsiteY37" fmla="*/ 1609725 h 2398590"/>
              <a:gd name="connsiteX38" fmla="*/ 152400 w 3457575"/>
              <a:gd name="connsiteY38" fmla="*/ 1638300 h 2398590"/>
              <a:gd name="connsiteX39" fmla="*/ 123825 w 3457575"/>
              <a:gd name="connsiteY39" fmla="*/ 1666875 h 2398590"/>
              <a:gd name="connsiteX40" fmla="*/ 95250 w 3457575"/>
              <a:gd name="connsiteY40" fmla="*/ 1676400 h 2398590"/>
              <a:gd name="connsiteX41" fmla="*/ 66675 w 3457575"/>
              <a:gd name="connsiteY41" fmla="*/ 1695450 h 2398590"/>
              <a:gd name="connsiteX42" fmla="*/ 47625 w 3457575"/>
              <a:gd name="connsiteY42" fmla="*/ 1724025 h 2398590"/>
              <a:gd name="connsiteX43" fmla="*/ 19050 w 3457575"/>
              <a:gd name="connsiteY43" fmla="*/ 1752600 h 2398590"/>
              <a:gd name="connsiteX44" fmla="*/ 9525 w 3457575"/>
              <a:gd name="connsiteY44" fmla="*/ 1828800 h 2398590"/>
              <a:gd name="connsiteX45" fmla="*/ 0 w 3457575"/>
              <a:gd name="connsiteY45" fmla="*/ 1857375 h 2398590"/>
              <a:gd name="connsiteX46" fmla="*/ 19050 w 3457575"/>
              <a:gd name="connsiteY46" fmla="*/ 2043113 h 2398590"/>
              <a:gd name="connsiteX47" fmla="*/ 38100 w 3457575"/>
              <a:gd name="connsiteY47" fmla="*/ 2181225 h 2398590"/>
              <a:gd name="connsiteX48" fmla="*/ 57150 w 3457575"/>
              <a:gd name="connsiteY48" fmla="*/ 2238375 h 2398590"/>
              <a:gd name="connsiteX49" fmla="*/ 66675 w 3457575"/>
              <a:gd name="connsiteY49" fmla="*/ 2266950 h 2398590"/>
              <a:gd name="connsiteX50" fmla="*/ 95250 w 3457575"/>
              <a:gd name="connsiteY50" fmla="*/ 2286000 h 2398590"/>
              <a:gd name="connsiteX51" fmla="*/ 142875 w 3457575"/>
              <a:gd name="connsiteY51" fmla="*/ 2343150 h 2398590"/>
              <a:gd name="connsiteX52" fmla="*/ 261938 w 3457575"/>
              <a:gd name="connsiteY52" fmla="*/ 2386012 h 2398590"/>
              <a:gd name="connsiteX53" fmla="*/ 752475 w 3457575"/>
              <a:gd name="connsiteY53" fmla="*/ 2371725 h 2398590"/>
              <a:gd name="connsiteX54" fmla="*/ 809625 w 3457575"/>
              <a:gd name="connsiteY54" fmla="*/ 2352675 h 2398590"/>
              <a:gd name="connsiteX55" fmla="*/ 838200 w 3457575"/>
              <a:gd name="connsiteY55" fmla="*/ 2343150 h 2398590"/>
              <a:gd name="connsiteX56" fmla="*/ 866775 w 3457575"/>
              <a:gd name="connsiteY56" fmla="*/ 2324100 h 2398590"/>
              <a:gd name="connsiteX57" fmla="*/ 923925 w 3457575"/>
              <a:gd name="connsiteY57" fmla="*/ 2305050 h 2398590"/>
              <a:gd name="connsiteX58" fmla="*/ 981075 w 3457575"/>
              <a:gd name="connsiteY58" fmla="*/ 2266950 h 2398590"/>
              <a:gd name="connsiteX59" fmla="*/ 990600 w 3457575"/>
              <a:gd name="connsiteY59" fmla="*/ 2143125 h 2398590"/>
              <a:gd name="connsiteX60" fmla="*/ 971550 w 3457575"/>
              <a:gd name="connsiteY60" fmla="*/ 2085975 h 2398590"/>
              <a:gd name="connsiteX61" fmla="*/ 981075 w 3457575"/>
              <a:gd name="connsiteY61" fmla="*/ 1933575 h 2398590"/>
              <a:gd name="connsiteX62" fmla="*/ 1000125 w 3457575"/>
              <a:gd name="connsiteY62" fmla="*/ 1866900 h 2398590"/>
              <a:gd name="connsiteX63" fmla="*/ 1038225 w 3457575"/>
              <a:gd name="connsiteY63" fmla="*/ 1809750 h 2398590"/>
              <a:gd name="connsiteX64" fmla="*/ 1114425 w 3457575"/>
              <a:gd name="connsiteY64" fmla="*/ 1695450 h 2398590"/>
              <a:gd name="connsiteX65" fmla="*/ 1133475 w 3457575"/>
              <a:gd name="connsiteY65" fmla="*/ 1666875 h 2398590"/>
              <a:gd name="connsiteX66" fmla="*/ 1152525 w 3457575"/>
              <a:gd name="connsiteY66" fmla="*/ 1638300 h 2398590"/>
              <a:gd name="connsiteX67" fmla="*/ 1181100 w 3457575"/>
              <a:gd name="connsiteY67" fmla="*/ 1619250 h 2398590"/>
              <a:gd name="connsiteX68" fmla="*/ 1209675 w 3457575"/>
              <a:gd name="connsiteY68" fmla="*/ 1590675 h 2398590"/>
              <a:gd name="connsiteX69" fmla="*/ 1390650 w 3457575"/>
              <a:gd name="connsiteY69" fmla="*/ 1524000 h 2398590"/>
              <a:gd name="connsiteX70" fmla="*/ 1419225 w 3457575"/>
              <a:gd name="connsiteY70" fmla="*/ 1514475 h 2398590"/>
              <a:gd name="connsiteX71" fmla="*/ 1447800 w 3457575"/>
              <a:gd name="connsiteY71" fmla="*/ 1504950 h 2398590"/>
              <a:gd name="connsiteX72" fmla="*/ 1581150 w 3457575"/>
              <a:gd name="connsiteY72" fmla="*/ 1495425 h 2398590"/>
              <a:gd name="connsiteX73" fmla="*/ 1719263 w 3457575"/>
              <a:gd name="connsiteY73" fmla="*/ 1495425 h 2398590"/>
              <a:gd name="connsiteX74" fmla="*/ 2486025 w 3457575"/>
              <a:gd name="connsiteY74" fmla="*/ 1509713 h 2398590"/>
              <a:gd name="connsiteX75" fmla="*/ 2562225 w 3457575"/>
              <a:gd name="connsiteY75" fmla="*/ 1504950 h 2398590"/>
              <a:gd name="connsiteX76" fmla="*/ 2676525 w 3457575"/>
              <a:gd name="connsiteY76" fmla="*/ 1514475 h 2398590"/>
              <a:gd name="connsiteX77" fmla="*/ 2743200 w 3457575"/>
              <a:gd name="connsiteY77" fmla="*/ 1524000 h 2398590"/>
              <a:gd name="connsiteX78" fmla="*/ 2771775 w 3457575"/>
              <a:gd name="connsiteY78" fmla="*/ 1533525 h 2398590"/>
              <a:gd name="connsiteX79" fmla="*/ 3314700 w 3457575"/>
              <a:gd name="connsiteY79" fmla="*/ 1533525 h 2398590"/>
              <a:gd name="connsiteX80" fmla="*/ 3371850 w 3457575"/>
              <a:gd name="connsiteY80" fmla="*/ 1504950 h 2398590"/>
              <a:gd name="connsiteX81" fmla="*/ 3419475 w 3457575"/>
              <a:gd name="connsiteY81" fmla="*/ 1457325 h 2398590"/>
              <a:gd name="connsiteX82" fmla="*/ 3429000 w 3457575"/>
              <a:gd name="connsiteY82" fmla="*/ 1428750 h 2398590"/>
              <a:gd name="connsiteX83" fmla="*/ 3448050 w 3457575"/>
              <a:gd name="connsiteY83" fmla="*/ 1400175 h 2398590"/>
              <a:gd name="connsiteX84" fmla="*/ 3457575 w 3457575"/>
              <a:gd name="connsiteY84" fmla="*/ 1362075 h 2398590"/>
              <a:gd name="connsiteX85" fmla="*/ 3448050 w 3457575"/>
              <a:gd name="connsiteY85" fmla="*/ 1095375 h 2398590"/>
              <a:gd name="connsiteX86" fmla="*/ 3429000 w 3457575"/>
              <a:gd name="connsiteY86" fmla="*/ 1038225 h 2398590"/>
              <a:gd name="connsiteX87" fmla="*/ 3371850 w 3457575"/>
              <a:gd name="connsiteY87" fmla="*/ 990600 h 2398590"/>
              <a:gd name="connsiteX88" fmla="*/ 3314700 w 3457575"/>
              <a:gd name="connsiteY88" fmla="*/ 952500 h 2398590"/>
              <a:gd name="connsiteX89" fmla="*/ 3286125 w 3457575"/>
              <a:gd name="connsiteY89" fmla="*/ 933450 h 2398590"/>
              <a:gd name="connsiteX90" fmla="*/ 3257550 w 3457575"/>
              <a:gd name="connsiteY90" fmla="*/ 914400 h 2398590"/>
              <a:gd name="connsiteX91" fmla="*/ 3219450 w 3457575"/>
              <a:gd name="connsiteY91" fmla="*/ 895350 h 2398590"/>
              <a:gd name="connsiteX92" fmla="*/ 3152775 w 3457575"/>
              <a:gd name="connsiteY92" fmla="*/ 876300 h 2398590"/>
              <a:gd name="connsiteX93" fmla="*/ 2971800 w 3457575"/>
              <a:gd name="connsiteY93" fmla="*/ 847725 h 2398590"/>
              <a:gd name="connsiteX94" fmla="*/ 2438400 w 3457575"/>
              <a:gd name="connsiteY94" fmla="*/ 838200 h 2398590"/>
              <a:gd name="connsiteX95" fmla="*/ 2371725 w 3457575"/>
              <a:gd name="connsiteY95" fmla="*/ 819150 h 2398590"/>
              <a:gd name="connsiteX96" fmla="*/ 2314575 w 3457575"/>
              <a:gd name="connsiteY96" fmla="*/ 762000 h 2398590"/>
              <a:gd name="connsiteX97" fmla="*/ 2286000 w 3457575"/>
              <a:gd name="connsiteY97" fmla="*/ 733425 h 2398590"/>
              <a:gd name="connsiteX98" fmla="*/ 2247900 w 3457575"/>
              <a:gd name="connsiteY98" fmla="*/ 676275 h 2398590"/>
              <a:gd name="connsiteX99" fmla="*/ 2228850 w 3457575"/>
              <a:gd name="connsiteY99" fmla="*/ 619125 h 2398590"/>
              <a:gd name="connsiteX100" fmla="*/ 2243137 w 3457575"/>
              <a:gd name="connsiteY100" fmla="*/ 295275 h 2398590"/>
              <a:gd name="connsiteX101" fmla="*/ 2247900 w 3457575"/>
              <a:gd name="connsiteY101" fmla="*/ 200025 h 2398590"/>
              <a:gd name="connsiteX102" fmla="*/ 2181225 w 3457575"/>
              <a:gd name="connsiteY102" fmla="*/ 57150 h 2398590"/>
              <a:gd name="connsiteX0" fmla="*/ 2181225 w 3457575"/>
              <a:gd name="connsiteY0" fmla="*/ 57150 h 2398590"/>
              <a:gd name="connsiteX1" fmla="*/ 2076450 w 3457575"/>
              <a:gd name="connsiteY1" fmla="*/ 23812 h 2398590"/>
              <a:gd name="connsiteX2" fmla="*/ 1952625 w 3457575"/>
              <a:gd name="connsiteY2" fmla="*/ 0 h 2398590"/>
              <a:gd name="connsiteX3" fmla="*/ 1609725 w 3457575"/>
              <a:gd name="connsiteY3" fmla="*/ 4763 h 2398590"/>
              <a:gd name="connsiteX4" fmla="*/ 1381125 w 3457575"/>
              <a:gd name="connsiteY4" fmla="*/ 14287 h 2398590"/>
              <a:gd name="connsiteX5" fmla="*/ 1276350 w 3457575"/>
              <a:gd name="connsiteY5" fmla="*/ 38100 h 2398590"/>
              <a:gd name="connsiteX6" fmla="*/ 1257300 w 3457575"/>
              <a:gd name="connsiteY6" fmla="*/ 66675 h 2398590"/>
              <a:gd name="connsiteX7" fmla="*/ 1238250 w 3457575"/>
              <a:gd name="connsiteY7" fmla="*/ 123825 h 2398590"/>
              <a:gd name="connsiteX8" fmla="*/ 1228725 w 3457575"/>
              <a:gd name="connsiteY8" fmla="*/ 228600 h 2398590"/>
              <a:gd name="connsiteX9" fmla="*/ 1219200 w 3457575"/>
              <a:gd name="connsiteY9" fmla="*/ 257175 h 2398590"/>
              <a:gd name="connsiteX10" fmla="*/ 1209675 w 3457575"/>
              <a:gd name="connsiteY10" fmla="*/ 352425 h 2398590"/>
              <a:gd name="connsiteX11" fmla="*/ 1190625 w 3457575"/>
              <a:gd name="connsiteY11" fmla="*/ 409575 h 2398590"/>
              <a:gd name="connsiteX12" fmla="*/ 1171575 w 3457575"/>
              <a:gd name="connsiteY12" fmla="*/ 476250 h 2398590"/>
              <a:gd name="connsiteX13" fmla="*/ 1152525 w 3457575"/>
              <a:gd name="connsiteY13" fmla="*/ 514350 h 2398590"/>
              <a:gd name="connsiteX14" fmla="*/ 1133475 w 3457575"/>
              <a:gd name="connsiteY14" fmla="*/ 581025 h 2398590"/>
              <a:gd name="connsiteX15" fmla="*/ 1114425 w 3457575"/>
              <a:gd name="connsiteY15" fmla="*/ 609600 h 2398590"/>
              <a:gd name="connsiteX16" fmla="*/ 1095375 w 3457575"/>
              <a:gd name="connsiteY16" fmla="*/ 666750 h 2398590"/>
              <a:gd name="connsiteX17" fmla="*/ 1085850 w 3457575"/>
              <a:gd name="connsiteY17" fmla="*/ 695325 h 2398590"/>
              <a:gd name="connsiteX18" fmla="*/ 1057275 w 3457575"/>
              <a:gd name="connsiteY18" fmla="*/ 752475 h 2398590"/>
              <a:gd name="connsiteX19" fmla="*/ 1038225 w 3457575"/>
              <a:gd name="connsiteY19" fmla="*/ 781050 h 2398590"/>
              <a:gd name="connsiteX20" fmla="*/ 1028700 w 3457575"/>
              <a:gd name="connsiteY20" fmla="*/ 809625 h 2398590"/>
              <a:gd name="connsiteX21" fmla="*/ 1023938 w 3457575"/>
              <a:gd name="connsiteY21" fmla="*/ 919162 h 2398590"/>
              <a:gd name="connsiteX22" fmla="*/ 995363 w 3457575"/>
              <a:gd name="connsiteY22" fmla="*/ 1047750 h 2398590"/>
              <a:gd name="connsiteX23" fmla="*/ 962025 w 3457575"/>
              <a:gd name="connsiteY23" fmla="*/ 1323975 h 2398590"/>
              <a:gd name="connsiteX24" fmla="*/ 914400 w 3457575"/>
              <a:gd name="connsiteY24" fmla="*/ 1371600 h 2398590"/>
              <a:gd name="connsiteX25" fmla="*/ 847725 w 3457575"/>
              <a:gd name="connsiteY25" fmla="*/ 1419225 h 2398590"/>
              <a:gd name="connsiteX26" fmla="*/ 790575 w 3457575"/>
              <a:gd name="connsiteY26" fmla="*/ 1457325 h 2398590"/>
              <a:gd name="connsiteX27" fmla="*/ 733425 w 3457575"/>
              <a:gd name="connsiteY27" fmla="*/ 1476375 h 2398590"/>
              <a:gd name="connsiteX28" fmla="*/ 704850 w 3457575"/>
              <a:gd name="connsiteY28" fmla="*/ 1485900 h 2398590"/>
              <a:gd name="connsiteX29" fmla="*/ 666750 w 3457575"/>
              <a:gd name="connsiteY29" fmla="*/ 1495425 h 2398590"/>
              <a:gd name="connsiteX30" fmla="*/ 638175 w 3457575"/>
              <a:gd name="connsiteY30" fmla="*/ 1504950 h 2398590"/>
              <a:gd name="connsiteX31" fmla="*/ 590550 w 3457575"/>
              <a:gd name="connsiteY31" fmla="*/ 1514475 h 2398590"/>
              <a:gd name="connsiteX32" fmla="*/ 561975 w 3457575"/>
              <a:gd name="connsiteY32" fmla="*/ 1524000 h 2398590"/>
              <a:gd name="connsiteX33" fmla="*/ 504825 w 3457575"/>
              <a:gd name="connsiteY33" fmla="*/ 1533525 h 2398590"/>
              <a:gd name="connsiteX34" fmla="*/ 476250 w 3457575"/>
              <a:gd name="connsiteY34" fmla="*/ 1543050 h 2398590"/>
              <a:gd name="connsiteX35" fmla="*/ 352425 w 3457575"/>
              <a:gd name="connsiteY35" fmla="*/ 1562100 h 2398590"/>
              <a:gd name="connsiteX36" fmla="*/ 238125 w 3457575"/>
              <a:gd name="connsiteY36" fmla="*/ 1600200 h 2398590"/>
              <a:gd name="connsiteX37" fmla="*/ 209550 w 3457575"/>
              <a:gd name="connsiteY37" fmla="*/ 1609725 h 2398590"/>
              <a:gd name="connsiteX38" fmla="*/ 152400 w 3457575"/>
              <a:gd name="connsiteY38" fmla="*/ 1638300 h 2398590"/>
              <a:gd name="connsiteX39" fmla="*/ 123825 w 3457575"/>
              <a:gd name="connsiteY39" fmla="*/ 1666875 h 2398590"/>
              <a:gd name="connsiteX40" fmla="*/ 95250 w 3457575"/>
              <a:gd name="connsiteY40" fmla="*/ 1676400 h 2398590"/>
              <a:gd name="connsiteX41" fmla="*/ 66675 w 3457575"/>
              <a:gd name="connsiteY41" fmla="*/ 1695450 h 2398590"/>
              <a:gd name="connsiteX42" fmla="*/ 47625 w 3457575"/>
              <a:gd name="connsiteY42" fmla="*/ 1724025 h 2398590"/>
              <a:gd name="connsiteX43" fmla="*/ 19050 w 3457575"/>
              <a:gd name="connsiteY43" fmla="*/ 1752600 h 2398590"/>
              <a:gd name="connsiteX44" fmla="*/ 9525 w 3457575"/>
              <a:gd name="connsiteY44" fmla="*/ 1828800 h 2398590"/>
              <a:gd name="connsiteX45" fmla="*/ 0 w 3457575"/>
              <a:gd name="connsiteY45" fmla="*/ 1857375 h 2398590"/>
              <a:gd name="connsiteX46" fmla="*/ 19050 w 3457575"/>
              <a:gd name="connsiteY46" fmla="*/ 2043113 h 2398590"/>
              <a:gd name="connsiteX47" fmla="*/ 38100 w 3457575"/>
              <a:gd name="connsiteY47" fmla="*/ 2181225 h 2398590"/>
              <a:gd name="connsiteX48" fmla="*/ 57150 w 3457575"/>
              <a:gd name="connsiteY48" fmla="*/ 2238375 h 2398590"/>
              <a:gd name="connsiteX49" fmla="*/ 66675 w 3457575"/>
              <a:gd name="connsiteY49" fmla="*/ 2266950 h 2398590"/>
              <a:gd name="connsiteX50" fmla="*/ 95250 w 3457575"/>
              <a:gd name="connsiteY50" fmla="*/ 2286000 h 2398590"/>
              <a:gd name="connsiteX51" fmla="*/ 142875 w 3457575"/>
              <a:gd name="connsiteY51" fmla="*/ 2343150 h 2398590"/>
              <a:gd name="connsiteX52" fmla="*/ 261938 w 3457575"/>
              <a:gd name="connsiteY52" fmla="*/ 2386012 h 2398590"/>
              <a:gd name="connsiteX53" fmla="*/ 752475 w 3457575"/>
              <a:gd name="connsiteY53" fmla="*/ 2371725 h 2398590"/>
              <a:gd name="connsiteX54" fmla="*/ 809625 w 3457575"/>
              <a:gd name="connsiteY54" fmla="*/ 2352675 h 2398590"/>
              <a:gd name="connsiteX55" fmla="*/ 838200 w 3457575"/>
              <a:gd name="connsiteY55" fmla="*/ 2343150 h 2398590"/>
              <a:gd name="connsiteX56" fmla="*/ 866775 w 3457575"/>
              <a:gd name="connsiteY56" fmla="*/ 2324100 h 2398590"/>
              <a:gd name="connsiteX57" fmla="*/ 923925 w 3457575"/>
              <a:gd name="connsiteY57" fmla="*/ 2305050 h 2398590"/>
              <a:gd name="connsiteX58" fmla="*/ 981075 w 3457575"/>
              <a:gd name="connsiteY58" fmla="*/ 2266950 h 2398590"/>
              <a:gd name="connsiteX59" fmla="*/ 990600 w 3457575"/>
              <a:gd name="connsiteY59" fmla="*/ 2143125 h 2398590"/>
              <a:gd name="connsiteX60" fmla="*/ 971550 w 3457575"/>
              <a:gd name="connsiteY60" fmla="*/ 2085975 h 2398590"/>
              <a:gd name="connsiteX61" fmla="*/ 981075 w 3457575"/>
              <a:gd name="connsiteY61" fmla="*/ 1933575 h 2398590"/>
              <a:gd name="connsiteX62" fmla="*/ 1000125 w 3457575"/>
              <a:gd name="connsiteY62" fmla="*/ 1866900 h 2398590"/>
              <a:gd name="connsiteX63" fmla="*/ 1038225 w 3457575"/>
              <a:gd name="connsiteY63" fmla="*/ 1809750 h 2398590"/>
              <a:gd name="connsiteX64" fmla="*/ 1114425 w 3457575"/>
              <a:gd name="connsiteY64" fmla="*/ 1695450 h 2398590"/>
              <a:gd name="connsiteX65" fmla="*/ 1133475 w 3457575"/>
              <a:gd name="connsiteY65" fmla="*/ 1666875 h 2398590"/>
              <a:gd name="connsiteX66" fmla="*/ 1152525 w 3457575"/>
              <a:gd name="connsiteY66" fmla="*/ 1638300 h 2398590"/>
              <a:gd name="connsiteX67" fmla="*/ 1181100 w 3457575"/>
              <a:gd name="connsiteY67" fmla="*/ 1619250 h 2398590"/>
              <a:gd name="connsiteX68" fmla="*/ 1209675 w 3457575"/>
              <a:gd name="connsiteY68" fmla="*/ 1590675 h 2398590"/>
              <a:gd name="connsiteX69" fmla="*/ 1390650 w 3457575"/>
              <a:gd name="connsiteY69" fmla="*/ 1524000 h 2398590"/>
              <a:gd name="connsiteX70" fmla="*/ 1419225 w 3457575"/>
              <a:gd name="connsiteY70" fmla="*/ 1514475 h 2398590"/>
              <a:gd name="connsiteX71" fmla="*/ 1447800 w 3457575"/>
              <a:gd name="connsiteY71" fmla="*/ 1504950 h 2398590"/>
              <a:gd name="connsiteX72" fmla="*/ 1581150 w 3457575"/>
              <a:gd name="connsiteY72" fmla="*/ 1495425 h 2398590"/>
              <a:gd name="connsiteX73" fmla="*/ 1719263 w 3457575"/>
              <a:gd name="connsiteY73" fmla="*/ 1495425 h 2398590"/>
              <a:gd name="connsiteX74" fmla="*/ 2486025 w 3457575"/>
              <a:gd name="connsiteY74" fmla="*/ 1509713 h 2398590"/>
              <a:gd name="connsiteX75" fmla="*/ 2562225 w 3457575"/>
              <a:gd name="connsiteY75" fmla="*/ 1504950 h 2398590"/>
              <a:gd name="connsiteX76" fmla="*/ 2676525 w 3457575"/>
              <a:gd name="connsiteY76" fmla="*/ 1514475 h 2398590"/>
              <a:gd name="connsiteX77" fmla="*/ 2743200 w 3457575"/>
              <a:gd name="connsiteY77" fmla="*/ 1524000 h 2398590"/>
              <a:gd name="connsiteX78" fmla="*/ 2771775 w 3457575"/>
              <a:gd name="connsiteY78" fmla="*/ 1533525 h 2398590"/>
              <a:gd name="connsiteX79" fmla="*/ 3314700 w 3457575"/>
              <a:gd name="connsiteY79" fmla="*/ 1533525 h 2398590"/>
              <a:gd name="connsiteX80" fmla="*/ 3371850 w 3457575"/>
              <a:gd name="connsiteY80" fmla="*/ 1504950 h 2398590"/>
              <a:gd name="connsiteX81" fmla="*/ 3419475 w 3457575"/>
              <a:gd name="connsiteY81" fmla="*/ 1457325 h 2398590"/>
              <a:gd name="connsiteX82" fmla="*/ 3429000 w 3457575"/>
              <a:gd name="connsiteY82" fmla="*/ 1428750 h 2398590"/>
              <a:gd name="connsiteX83" fmla="*/ 3448050 w 3457575"/>
              <a:gd name="connsiteY83" fmla="*/ 1400175 h 2398590"/>
              <a:gd name="connsiteX84" fmla="*/ 3457575 w 3457575"/>
              <a:gd name="connsiteY84" fmla="*/ 1362075 h 2398590"/>
              <a:gd name="connsiteX85" fmla="*/ 3448050 w 3457575"/>
              <a:gd name="connsiteY85" fmla="*/ 1095375 h 2398590"/>
              <a:gd name="connsiteX86" fmla="*/ 3429000 w 3457575"/>
              <a:gd name="connsiteY86" fmla="*/ 1038225 h 2398590"/>
              <a:gd name="connsiteX87" fmla="*/ 3371850 w 3457575"/>
              <a:gd name="connsiteY87" fmla="*/ 990600 h 2398590"/>
              <a:gd name="connsiteX88" fmla="*/ 3314700 w 3457575"/>
              <a:gd name="connsiteY88" fmla="*/ 952500 h 2398590"/>
              <a:gd name="connsiteX89" fmla="*/ 3286125 w 3457575"/>
              <a:gd name="connsiteY89" fmla="*/ 933450 h 2398590"/>
              <a:gd name="connsiteX90" fmla="*/ 3257550 w 3457575"/>
              <a:gd name="connsiteY90" fmla="*/ 914400 h 2398590"/>
              <a:gd name="connsiteX91" fmla="*/ 3219450 w 3457575"/>
              <a:gd name="connsiteY91" fmla="*/ 895350 h 2398590"/>
              <a:gd name="connsiteX92" fmla="*/ 3152775 w 3457575"/>
              <a:gd name="connsiteY92" fmla="*/ 876300 h 2398590"/>
              <a:gd name="connsiteX93" fmla="*/ 2971800 w 3457575"/>
              <a:gd name="connsiteY93" fmla="*/ 847725 h 2398590"/>
              <a:gd name="connsiteX94" fmla="*/ 2438400 w 3457575"/>
              <a:gd name="connsiteY94" fmla="*/ 838200 h 2398590"/>
              <a:gd name="connsiteX95" fmla="*/ 2371725 w 3457575"/>
              <a:gd name="connsiteY95" fmla="*/ 819150 h 2398590"/>
              <a:gd name="connsiteX96" fmla="*/ 2314575 w 3457575"/>
              <a:gd name="connsiteY96" fmla="*/ 762000 h 2398590"/>
              <a:gd name="connsiteX97" fmla="*/ 2286000 w 3457575"/>
              <a:gd name="connsiteY97" fmla="*/ 733425 h 2398590"/>
              <a:gd name="connsiteX98" fmla="*/ 2247900 w 3457575"/>
              <a:gd name="connsiteY98" fmla="*/ 676275 h 2398590"/>
              <a:gd name="connsiteX99" fmla="*/ 2228850 w 3457575"/>
              <a:gd name="connsiteY99" fmla="*/ 619125 h 2398590"/>
              <a:gd name="connsiteX100" fmla="*/ 2243137 w 3457575"/>
              <a:gd name="connsiteY100" fmla="*/ 295275 h 2398590"/>
              <a:gd name="connsiteX101" fmla="*/ 2247900 w 3457575"/>
              <a:gd name="connsiteY101" fmla="*/ 166688 h 2398590"/>
              <a:gd name="connsiteX102" fmla="*/ 2181225 w 3457575"/>
              <a:gd name="connsiteY102" fmla="*/ 57150 h 2398590"/>
              <a:gd name="connsiteX0" fmla="*/ 2181225 w 3457575"/>
              <a:gd name="connsiteY0" fmla="*/ 57150 h 2398590"/>
              <a:gd name="connsiteX1" fmla="*/ 2076450 w 3457575"/>
              <a:gd name="connsiteY1" fmla="*/ 23812 h 2398590"/>
              <a:gd name="connsiteX2" fmla="*/ 1952625 w 3457575"/>
              <a:gd name="connsiteY2" fmla="*/ 0 h 2398590"/>
              <a:gd name="connsiteX3" fmla="*/ 1609725 w 3457575"/>
              <a:gd name="connsiteY3" fmla="*/ 4763 h 2398590"/>
              <a:gd name="connsiteX4" fmla="*/ 1381125 w 3457575"/>
              <a:gd name="connsiteY4" fmla="*/ 14287 h 2398590"/>
              <a:gd name="connsiteX5" fmla="*/ 1276350 w 3457575"/>
              <a:gd name="connsiteY5" fmla="*/ 38100 h 2398590"/>
              <a:gd name="connsiteX6" fmla="*/ 1257300 w 3457575"/>
              <a:gd name="connsiteY6" fmla="*/ 66675 h 2398590"/>
              <a:gd name="connsiteX7" fmla="*/ 1238250 w 3457575"/>
              <a:gd name="connsiteY7" fmla="*/ 123825 h 2398590"/>
              <a:gd name="connsiteX8" fmla="*/ 1228725 w 3457575"/>
              <a:gd name="connsiteY8" fmla="*/ 228600 h 2398590"/>
              <a:gd name="connsiteX9" fmla="*/ 1219200 w 3457575"/>
              <a:gd name="connsiteY9" fmla="*/ 257175 h 2398590"/>
              <a:gd name="connsiteX10" fmla="*/ 1209675 w 3457575"/>
              <a:gd name="connsiteY10" fmla="*/ 352425 h 2398590"/>
              <a:gd name="connsiteX11" fmla="*/ 1190625 w 3457575"/>
              <a:gd name="connsiteY11" fmla="*/ 409575 h 2398590"/>
              <a:gd name="connsiteX12" fmla="*/ 1171575 w 3457575"/>
              <a:gd name="connsiteY12" fmla="*/ 476250 h 2398590"/>
              <a:gd name="connsiteX13" fmla="*/ 1152525 w 3457575"/>
              <a:gd name="connsiteY13" fmla="*/ 514350 h 2398590"/>
              <a:gd name="connsiteX14" fmla="*/ 1133475 w 3457575"/>
              <a:gd name="connsiteY14" fmla="*/ 581025 h 2398590"/>
              <a:gd name="connsiteX15" fmla="*/ 1114425 w 3457575"/>
              <a:gd name="connsiteY15" fmla="*/ 609600 h 2398590"/>
              <a:gd name="connsiteX16" fmla="*/ 1095375 w 3457575"/>
              <a:gd name="connsiteY16" fmla="*/ 666750 h 2398590"/>
              <a:gd name="connsiteX17" fmla="*/ 1085850 w 3457575"/>
              <a:gd name="connsiteY17" fmla="*/ 695325 h 2398590"/>
              <a:gd name="connsiteX18" fmla="*/ 1057275 w 3457575"/>
              <a:gd name="connsiteY18" fmla="*/ 752475 h 2398590"/>
              <a:gd name="connsiteX19" fmla="*/ 1038225 w 3457575"/>
              <a:gd name="connsiteY19" fmla="*/ 781050 h 2398590"/>
              <a:gd name="connsiteX20" fmla="*/ 1023938 w 3457575"/>
              <a:gd name="connsiteY20" fmla="*/ 919162 h 2398590"/>
              <a:gd name="connsiteX21" fmla="*/ 995363 w 3457575"/>
              <a:gd name="connsiteY21" fmla="*/ 1047750 h 2398590"/>
              <a:gd name="connsiteX22" fmla="*/ 962025 w 3457575"/>
              <a:gd name="connsiteY22" fmla="*/ 1323975 h 2398590"/>
              <a:gd name="connsiteX23" fmla="*/ 914400 w 3457575"/>
              <a:gd name="connsiteY23" fmla="*/ 1371600 h 2398590"/>
              <a:gd name="connsiteX24" fmla="*/ 847725 w 3457575"/>
              <a:gd name="connsiteY24" fmla="*/ 1419225 h 2398590"/>
              <a:gd name="connsiteX25" fmla="*/ 790575 w 3457575"/>
              <a:gd name="connsiteY25" fmla="*/ 1457325 h 2398590"/>
              <a:gd name="connsiteX26" fmla="*/ 733425 w 3457575"/>
              <a:gd name="connsiteY26" fmla="*/ 1476375 h 2398590"/>
              <a:gd name="connsiteX27" fmla="*/ 704850 w 3457575"/>
              <a:gd name="connsiteY27" fmla="*/ 1485900 h 2398590"/>
              <a:gd name="connsiteX28" fmla="*/ 666750 w 3457575"/>
              <a:gd name="connsiteY28" fmla="*/ 1495425 h 2398590"/>
              <a:gd name="connsiteX29" fmla="*/ 638175 w 3457575"/>
              <a:gd name="connsiteY29" fmla="*/ 1504950 h 2398590"/>
              <a:gd name="connsiteX30" fmla="*/ 590550 w 3457575"/>
              <a:gd name="connsiteY30" fmla="*/ 1514475 h 2398590"/>
              <a:gd name="connsiteX31" fmla="*/ 561975 w 3457575"/>
              <a:gd name="connsiteY31" fmla="*/ 1524000 h 2398590"/>
              <a:gd name="connsiteX32" fmla="*/ 504825 w 3457575"/>
              <a:gd name="connsiteY32" fmla="*/ 1533525 h 2398590"/>
              <a:gd name="connsiteX33" fmla="*/ 476250 w 3457575"/>
              <a:gd name="connsiteY33" fmla="*/ 1543050 h 2398590"/>
              <a:gd name="connsiteX34" fmla="*/ 352425 w 3457575"/>
              <a:gd name="connsiteY34" fmla="*/ 1562100 h 2398590"/>
              <a:gd name="connsiteX35" fmla="*/ 238125 w 3457575"/>
              <a:gd name="connsiteY35" fmla="*/ 1600200 h 2398590"/>
              <a:gd name="connsiteX36" fmla="*/ 209550 w 3457575"/>
              <a:gd name="connsiteY36" fmla="*/ 1609725 h 2398590"/>
              <a:gd name="connsiteX37" fmla="*/ 152400 w 3457575"/>
              <a:gd name="connsiteY37" fmla="*/ 1638300 h 2398590"/>
              <a:gd name="connsiteX38" fmla="*/ 123825 w 3457575"/>
              <a:gd name="connsiteY38" fmla="*/ 1666875 h 2398590"/>
              <a:gd name="connsiteX39" fmla="*/ 95250 w 3457575"/>
              <a:gd name="connsiteY39" fmla="*/ 1676400 h 2398590"/>
              <a:gd name="connsiteX40" fmla="*/ 66675 w 3457575"/>
              <a:gd name="connsiteY40" fmla="*/ 1695450 h 2398590"/>
              <a:gd name="connsiteX41" fmla="*/ 47625 w 3457575"/>
              <a:gd name="connsiteY41" fmla="*/ 1724025 h 2398590"/>
              <a:gd name="connsiteX42" fmla="*/ 19050 w 3457575"/>
              <a:gd name="connsiteY42" fmla="*/ 1752600 h 2398590"/>
              <a:gd name="connsiteX43" fmla="*/ 9525 w 3457575"/>
              <a:gd name="connsiteY43" fmla="*/ 1828800 h 2398590"/>
              <a:gd name="connsiteX44" fmla="*/ 0 w 3457575"/>
              <a:gd name="connsiteY44" fmla="*/ 1857375 h 2398590"/>
              <a:gd name="connsiteX45" fmla="*/ 19050 w 3457575"/>
              <a:gd name="connsiteY45" fmla="*/ 2043113 h 2398590"/>
              <a:gd name="connsiteX46" fmla="*/ 38100 w 3457575"/>
              <a:gd name="connsiteY46" fmla="*/ 2181225 h 2398590"/>
              <a:gd name="connsiteX47" fmla="*/ 57150 w 3457575"/>
              <a:gd name="connsiteY47" fmla="*/ 2238375 h 2398590"/>
              <a:gd name="connsiteX48" fmla="*/ 66675 w 3457575"/>
              <a:gd name="connsiteY48" fmla="*/ 2266950 h 2398590"/>
              <a:gd name="connsiteX49" fmla="*/ 95250 w 3457575"/>
              <a:gd name="connsiteY49" fmla="*/ 2286000 h 2398590"/>
              <a:gd name="connsiteX50" fmla="*/ 142875 w 3457575"/>
              <a:gd name="connsiteY50" fmla="*/ 2343150 h 2398590"/>
              <a:gd name="connsiteX51" fmla="*/ 261938 w 3457575"/>
              <a:gd name="connsiteY51" fmla="*/ 2386012 h 2398590"/>
              <a:gd name="connsiteX52" fmla="*/ 752475 w 3457575"/>
              <a:gd name="connsiteY52" fmla="*/ 2371725 h 2398590"/>
              <a:gd name="connsiteX53" fmla="*/ 809625 w 3457575"/>
              <a:gd name="connsiteY53" fmla="*/ 2352675 h 2398590"/>
              <a:gd name="connsiteX54" fmla="*/ 838200 w 3457575"/>
              <a:gd name="connsiteY54" fmla="*/ 2343150 h 2398590"/>
              <a:gd name="connsiteX55" fmla="*/ 866775 w 3457575"/>
              <a:gd name="connsiteY55" fmla="*/ 2324100 h 2398590"/>
              <a:gd name="connsiteX56" fmla="*/ 923925 w 3457575"/>
              <a:gd name="connsiteY56" fmla="*/ 2305050 h 2398590"/>
              <a:gd name="connsiteX57" fmla="*/ 981075 w 3457575"/>
              <a:gd name="connsiteY57" fmla="*/ 2266950 h 2398590"/>
              <a:gd name="connsiteX58" fmla="*/ 990600 w 3457575"/>
              <a:gd name="connsiteY58" fmla="*/ 2143125 h 2398590"/>
              <a:gd name="connsiteX59" fmla="*/ 971550 w 3457575"/>
              <a:gd name="connsiteY59" fmla="*/ 2085975 h 2398590"/>
              <a:gd name="connsiteX60" fmla="*/ 981075 w 3457575"/>
              <a:gd name="connsiteY60" fmla="*/ 1933575 h 2398590"/>
              <a:gd name="connsiteX61" fmla="*/ 1000125 w 3457575"/>
              <a:gd name="connsiteY61" fmla="*/ 1866900 h 2398590"/>
              <a:gd name="connsiteX62" fmla="*/ 1038225 w 3457575"/>
              <a:gd name="connsiteY62" fmla="*/ 1809750 h 2398590"/>
              <a:gd name="connsiteX63" fmla="*/ 1114425 w 3457575"/>
              <a:gd name="connsiteY63" fmla="*/ 1695450 h 2398590"/>
              <a:gd name="connsiteX64" fmla="*/ 1133475 w 3457575"/>
              <a:gd name="connsiteY64" fmla="*/ 1666875 h 2398590"/>
              <a:gd name="connsiteX65" fmla="*/ 1152525 w 3457575"/>
              <a:gd name="connsiteY65" fmla="*/ 1638300 h 2398590"/>
              <a:gd name="connsiteX66" fmla="*/ 1181100 w 3457575"/>
              <a:gd name="connsiteY66" fmla="*/ 1619250 h 2398590"/>
              <a:gd name="connsiteX67" fmla="*/ 1209675 w 3457575"/>
              <a:gd name="connsiteY67" fmla="*/ 1590675 h 2398590"/>
              <a:gd name="connsiteX68" fmla="*/ 1390650 w 3457575"/>
              <a:gd name="connsiteY68" fmla="*/ 1524000 h 2398590"/>
              <a:gd name="connsiteX69" fmla="*/ 1419225 w 3457575"/>
              <a:gd name="connsiteY69" fmla="*/ 1514475 h 2398590"/>
              <a:gd name="connsiteX70" fmla="*/ 1447800 w 3457575"/>
              <a:gd name="connsiteY70" fmla="*/ 1504950 h 2398590"/>
              <a:gd name="connsiteX71" fmla="*/ 1581150 w 3457575"/>
              <a:gd name="connsiteY71" fmla="*/ 1495425 h 2398590"/>
              <a:gd name="connsiteX72" fmla="*/ 1719263 w 3457575"/>
              <a:gd name="connsiteY72" fmla="*/ 1495425 h 2398590"/>
              <a:gd name="connsiteX73" fmla="*/ 2486025 w 3457575"/>
              <a:gd name="connsiteY73" fmla="*/ 1509713 h 2398590"/>
              <a:gd name="connsiteX74" fmla="*/ 2562225 w 3457575"/>
              <a:gd name="connsiteY74" fmla="*/ 1504950 h 2398590"/>
              <a:gd name="connsiteX75" fmla="*/ 2676525 w 3457575"/>
              <a:gd name="connsiteY75" fmla="*/ 1514475 h 2398590"/>
              <a:gd name="connsiteX76" fmla="*/ 2743200 w 3457575"/>
              <a:gd name="connsiteY76" fmla="*/ 1524000 h 2398590"/>
              <a:gd name="connsiteX77" fmla="*/ 2771775 w 3457575"/>
              <a:gd name="connsiteY77" fmla="*/ 1533525 h 2398590"/>
              <a:gd name="connsiteX78" fmla="*/ 3314700 w 3457575"/>
              <a:gd name="connsiteY78" fmla="*/ 1533525 h 2398590"/>
              <a:gd name="connsiteX79" fmla="*/ 3371850 w 3457575"/>
              <a:gd name="connsiteY79" fmla="*/ 1504950 h 2398590"/>
              <a:gd name="connsiteX80" fmla="*/ 3419475 w 3457575"/>
              <a:gd name="connsiteY80" fmla="*/ 1457325 h 2398590"/>
              <a:gd name="connsiteX81" fmla="*/ 3429000 w 3457575"/>
              <a:gd name="connsiteY81" fmla="*/ 1428750 h 2398590"/>
              <a:gd name="connsiteX82" fmla="*/ 3448050 w 3457575"/>
              <a:gd name="connsiteY82" fmla="*/ 1400175 h 2398590"/>
              <a:gd name="connsiteX83" fmla="*/ 3457575 w 3457575"/>
              <a:gd name="connsiteY83" fmla="*/ 1362075 h 2398590"/>
              <a:gd name="connsiteX84" fmla="*/ 3448050 w 3457575"/>
              <a:gd name="connsiteY84" fmla="*/ 1095375 h 2398590"/>
              <a:gd name="connsiteX85" fmla="*/ 3429000 w 3457575"/>
              <a:gd name="connsiteY85" fmla="*/ 1038225 h 2398590"/>
              <a:gd name="connsiteX86" fmla="*/ 3371850 w 3457575"/>
              <a:gd name="connsiteY86" fmla="*/ 990600 h 2398590"/>
              <a:gd name="connsiteX87" fmla="*/ 3314700 w 3457575"/>
              <a:gd name="connsiteY87" fmla="*/ 952500 h 2398590"/>
              <a:gd name="connsiteX88" fmla="*/ 3286125 w 3457575"/>
              <a:gd name="connsiteY88" fmla="*/ 933450 h 2398590"/>
              <a:gd name="connsiteX89" fmla="*/ 3257550 w 3457575"/>
              <a:gd name="connsiteY89" fmla="*/ 914400 h 2398590"/>
              <a:gd name="connsiteX90" fmla="*/ 3219450 w 3457575"/>
              <a:gd name="connsiteY90" fmla="*/ 895350 h 2398590"/>
              <a:gd name="connsiteX91" fmla="*/ 3152775 w 3457575"/>
              <a:gd name="connsiteY91" fmla="*/ 876300 h 2398590"/>
              <a:gd name="connsiteX92" fmla="*/ 2971800 w 3457575"/>
              <a:gd name="connsiteY92" fmla="*/ 847725 h 2398590"/>
              <a:gd name="connsiteX93" fmla="*/ 2438400 w 3457575"/>
              <a:gd name="connsiteY93" fmla="*/ 838200 h 2398590"/>
              <a:gd name="connsiteX94" fmla="*/ 2371725 w 3457575"/>
              <a:gd name="connsiteY94" fmla="*/ 819150 h 2398590"/>
              <a:gd name="connsiteX95" fmla="*/ 2314575 w 3457575"/>
              <a:gd name="connsiteY95" fmla="*/ 762000 h 2398590"/>
              <a:gd name="connsiteX96" fmla="*/ 2286000 w 3457575"/>
              <a:gd name="connsiteY96" fmla="*/ 733425 h 2398590"/>
              <a:gd name="connsiteX97" fmla="*/ 2247900 w 3457575"/>
              <a:gd name="connsiteY97" fmla="*/ 676275 h 2398590"/>
              <a:gd name="connsiteX98" fmla="*/ 2228850 w 3457575"/>
              <a:gd name="connsiteY98" fmla="*/ 619125 h 2398590"/>
              <a:gd name="connsiteX99" fmla="*/ 2243137 w 3457575"/>
              <a:gd name="connsiteY99" fmla="*/ 295275 h 2398590"/>
              <a:gd name="connsiteX100" fmla="*/ 2247900 w 3457575"/>
              <a:gd name="connsiteY100" fmla="*/ 166688 h 2398590"/>
              <a:gd name="connsiteX101" fmla="*/ 2181225 w 3457575"/>
              <a:gd name="connsiteY101" fmla="*/ 57150 h 2398590"/>
              <a:gd name="connsiteX0" fmla="*/ 2181225 w 3457575"/>
              <a:gd name="connsiteY0" fmla="*/ 57150 h 2398590"/>
              <a:gd name="connsiteX1" fmla="*/ 2076450 w 3457575"/>
              <a:gd name="connsiteY1" fmla="*/ 23812 h 2398590"/>
              <a:gd name="connsiteX2" fmla="*/ 1952625 w 3457575"/>
              <a:gd name="connsiteY2" fmla="*/ 0 h 2398590"/>
              <a:gd name="connsiteX3" fmla="*/ 1609725 w 3457575"/>
              <a:gd name="connsiteY3" fmla="*/ 4763 h 2398590"/>
              <a:gd name="connsiteX4" fmla="*/ 1381125 w 3457575"/>
              <a:gd name="connsiteY4" fmla="*/ 14287 h 2398590"/>
              <a:gd name="connsiteX5" fmla="*/ 1276350 w 3457575"/>
              <a:gd name="connsiteY5" fmla="*/ 38100 h 2398590"/>
              <a:gd name="connsiteX6" fmla="*/ 1257300 w 3457575"/>
              <a:gd name="connsiteY6" fmla="*/ 66675 h 2398590"/>
              <a:gd name="connsiteX7" fmla="*/ 1238250 w 3457575"/>
              <a:gd name="connsiteY7" fmla="*/ 123825 h 2398590"/>
              <a:gd name="connsiteX8" fmla="*/ 1228725 w 3457575"/>
              <a:gd name="connsiteY8" fmla="*/ 228600 h 2398590"/>
              <a:gd name="connsiteX9" fmla="*/ 1219200 w 3457575"/>
              <a:gd name="connsiteY9" fmla="*/ 257175 h 2398590"/>
              <a:gd name="connsiteX10" fmla="*/ 1209675 w 3457575"/>
              <a:gd name="connsiteY10" fmla="*/ 352425 h 2398590"/>
              <a:gd name="connsiteX11" fmla="*/ 1190625 w 3457575"/>
              <a:gd name="connsiteY11" fmla="*/ 409575 h 2398590"/>
              <a:gd name="connsiteX12" fmla="*/ 1171575 w 3457575"/>
              <a:gd name="connsiteY12" fmla="*/ 476250 h 2398590"/>
              <a:gd name="connsiteX13" fmla="*/ 1152525 w 3457575"/>
              <a:gd name="connsiteY13" fmla="*/ 514350 h 2398590"/>
              <a:gd name="connsiteX14" fmla="*/ 1133475 w 3457575"/>
              <a:gd name="connsiteY14" fmla="*/ 581025 h 2398590"/>
              <a:gd name="connsiteX15" fmla="*/ 1114425 w 3457575"/>
              <a:gd name="connsiteY15" fmla="*/ 609600 h 2398590"/>
              <a:gd name="connsiteX16" fmla="*/ 1095375 w 3457575"/>
              <a:gd name="connsiteY16" fmla="*/ 666750 h 2398590"/>
              <a:gd name="connsiteX17" fmla="*/ 1085850 w 3457575"/>
              <a:gd name="connsiteY17" fmla="*/ 695325 h 2398590"/>
              <a:gd name="connsiteX18" fmla="*/ 1057275 w 3457575"/>
              <a:gd name="connsiteY18" fmla="*/ 752475 h 2398590"/>
              <a:gd name="connsiteX19" fmla="*/ 1023938 w 3457575"/>
              <a:gd name="connsiteY19" fmla="*/ 919162 h 2398590"/>
              <a:gd name="connsiteX20" fmla="*/ 995363 w 3457575"/>
              <a:gd name="connsiteY20" fmla="*/ 1047750 h 2398590"/>
              <a:gd name="connsiteX21" fmla="*/ 962025 w 3457575"/>
              <a:gd name="connsiteY21" fmla="*/ 1323975 h 2398590"/>
              <a:gd name="connsiteX22" fmla="*/ 914400 w 3457575"/>
              <a:gd name="connsiteY22" fmla="*/ 1371600 h 2398590"/>
              <a:gd name="connsiteX23" fmla="*/ 847725 w 3457575"/>
              <a:gd name="connsiteY23" fmla="*/ 1419225 h 2398590"/>
              <a:gd name="connsiteX24" fmla="*/ 790575 w 3457575"/>
              <a:gd name="connsiteY24" fmla="*/ 1457325 h 2398590"/>
              <a:gd name="connsiteX25" fmla="*/ 733425 w 3457575"/>
              <a:gd name="connsiteY25" fmla="*/ 1476375 h 2398590"/>
              <a:gd name="connsiteX26" fmla="*/ 704850 w 3457575"/>
              <a:gd name="connsiteY26" fmla="*/ 1485900 h 2398590"/>
              <a:gd name="connsiteX27" fmla="*/ 666750 w 3457575"/>
              <a:gd name="connsiteY27" fmla="*/ 1495425 h 2398590"/>
              <a:gd name="connsiteX28" fmla="*/ 638175 w 3457575"/>
              <a:gd name="connsiteY28" fmla="*/ 1504950 h 2398590"/>
              <a:gd name="connsiteX29" fmla="*/ 590550 w 3457575"/>
              <a:gd name="connsiteY29" fmla="*/ 1514475 h 2398590"/>
              <a:gd name="connsiteX30" fmla="*/ 561975 w 3457575"/>
              <a:gd name="connsiteY30" fmla="*/ 1524000 h 2398590"/>
              <a:gd name="connsiteX31" fmla="*/ 504825 w 3457575"/>
              <a:gd name="connsiteY31" fmla="*/ 1533525 h 2398590"/>
              <a:gd name="connsiteX32" fmla="*/ 476250 w 3457575"/>
              <a:gd name="connsiteY32" fmla="*/ 1543050 h 2398590"/>
              <a:gd name="connsiteX33" fmla="*/ 352425 w 3457575"/>
              <a:gd name="connsiteY33" fmla="*/ 1562100 h 2398590"/>
              <a:gd name="connsiteX34" fmla="*/ 238125 w 3457575"/>
              <a:gd name="connsiteY34" fmla="*/ 1600200 h 2398590"/>
              <a:gd name="connsiteX35" fmla="*/ 209550 w 3457575"/>
              <a:gd name="connsiteY35" fmla="*/ 1609725 h 2398590"/>
              <a:gd name="connsiteX36" fmla="*/ 152400 w 3457575"/>
              <a:gd name="connsiteY36" fmla="*/ 1638300 h 2398590"/>
              <a:gd name="connsiteX37" fmla="*/ 123825 w 3457575"/>
              <a:gd name="connsiteY37" fmla="*/ 1666875 h 2398590"/>
              <a:gd name="connsiteX38" fmla="*/ 95250 w 3457575"/>
              <a:gd name="connsiteY38" fmla="*/ 1676400 h 2398590"/>
              <a:gd name="connsiteX39" fmla="*/ 66675 w 3457575"/>
              <a:gd name="connsiteY39" fmla="*/ 1695450 h 2398590"/>
              <a:gd name="connsiteX40" fmla="*/ 47625 w 3457575"/>
              <a:gd name="connsiteY40" fmla="*/ 1724025 h 2398590"/>
              <a:gd name="connsiteX41" fmla="*/ 19050 w 3457575"/>
              <a:gd name="connsiteY41" fmla="*/ 1752600 h 2398590"/>
              <a:gd name="connsiteX42" fmla="*/ 9525 w 3457575"/>
              <a:gd name="connsiteY42" fmla="*/ 1828800 h 2398590"/>
              <a:gd name="connsiteX43" fmla="*/ 0 w 3457575"/>
              <a:gd name="connsiteY43" fmla="*/ 1857375 h 2398590"/>
              <a:gd name="connsiteX44" fmla="*/ 19050 w 3457575"/>
              <a:gd name="connsiteY44" fmla="*/ 2043113 h 2398590"/>
              <a:gd name="connsiteX45" fmla="*/ 38100 w 3457575"/>
              <a:gd name="connsiteY45" fmla="*/ 2181225 h 2398590"/>
              <a:gd name="connsiteX46" fmla="*/ 57150 w 3457575"/>
              <a:gd name="connsiteY46" fmla="*/ 2238375 h 2398590"/>
              <a:gd name="connsiteX47" fmla="*/ 66675 w 3457575"/>
              <a:gd name="connsiteY47" fmla="*/ 2266950 h 2398590"/>
              <a:gd name="connsiteX48" fmla="*/ 95250 w 3457575"/>
              <a:gd name="connsiteY48" fmla="*/ 2286000 h 2398590"/>
              <a:gd name="connsiteX49" fmla="*/ 142875 w 3457575"/>
              <a:gd name="connsiteY49" fmla="*/ 2343150 h 2398590"/>
              <a:gd name="connsiteX50" fmla="*/ 261938 w 3457575"/>
              <a:gd name="connsiteY50" fmla="*/ 2386012 h 2398590"/>
              <a:gd name="connsiteX51" fmla="*/ 752475 w 3457575"/>
              <a:gd name="connsiteY51" fmla="*/ 2371725 h 2398590"/>
              <a:gd name="connsiteX52" fmla="*/ 809625 w 3457575"/>
              <a:gd name="connsiteY52" fmla="*/ 2352675 h 2398590"/>
              <a:gd name="connsiteX53" fmla="*/ 838200 w 3457575"/>
              <a:gd name="connsiteY53" fmla="*/ 2343150 h 2398590"/>
              <a:gd name="connsiteX54" fmla="*/ 866775 w 3457575"/>
              <a:gd name="connsiteY54" fmla="*/ 2324100 h 2398590"/>
              <a:gd name="connsiteX55" fmla="*/ 923925 w 3457575"/>
              <a:gd name="connsiteY55" fmla="*/ 2305050 h 2398590"/>
              <a:gd name="connsiteX56" fmla="*/ 981075 w 3457575"/>
              <a:gd name="connsiteY56" fmla="*/ 2266950 h 2398590"/>
              <a:gd name="connsiteX57" fmla="*/ 990600 w 3457575"/>
              <a:gd name="connsiteY57" fmla="*/ 2143125 h 2398590"/>
              <a:gd name="connsiteX58" fmla="*/ 971550 w 3457575"/>
              <a:gd name="connsiteY58" fmla="*/ 2085975 h 2398590"/>
              <a:gd name="connsiteX59" fmla="*/ 981075 w 3457575"/>
              <a:gd name="connsiteY59" fmla="*/ 1933575 h 2398590"/>
              <a:gd name="connsiteX60" fmla="*/ 1000125 w 3457575"/>
              <a:gd name="connsiteY60" fmla="*/ 1866900 h 2398590"/>
              <a:gd name="connsiteX61" fmla="*/ 1038225 w 3457575"/>
              <a:gd name="connsiteY61" fmla="*/ 1809750 h 2398590"/>
              <a:gd name="connsiteX62" fmla="*/ 1114425 w 3457575"/>
              <a:gd name="connsiteY62" fmla="*/ 1695450 h 2398590"/>
              <a:gd name="connsiteX63" fmla="*/ 1133475 w 3457575"/>
              <a:gd name="connsiteY63" fmla="*/ 1666875 h 2398590"/>
              <a:gd name="connsiteX64" fmla="*/ 1152525 w 3457575"/>
              <a:gd name="connsiteY64" fmla="*/ 1638300 h 2398590"/>
              <a:gd name="connsiteX65" fmla="*/ 1181100 w 3457575"/>
              <a:gd name="connsiteY65" fmla="*/ 1619250 h 2398590"/>
              <a:gd name="connsiteX66" fmla="*/ 1209675 w 3457575"/>
              <a:gd name="connsiteY66" fmla="*/ 1590675 h 2398590"/>
              <a:gd name="connsiteX67" fmla="*/ 1390650 w 3457575"/>
              <a:gd name="connsiteY67" fmla="*/ 1524000 h 2398590"/>
              <a:gd name="connsiteX68" fmla="*/ 1419225 w 3457575"/>
              <a:gd name="connsiteY68" fmla="*/ 1514475 h 2398590"/>
              <a:gd name="connsiteX69" fmla="*/ 1447800 w 3457575"/>
              <a:gd name="connsiteY69" fmla="*/ 1504950 h 2398590"/>
              <a:gd name="connsiteX70" fmla="*/ 1581150 w 3457575"/>
              <a:gd name="connsiteY70" fmla="*/ 1495425 h 2398590"/>
              <a:gd name="connsiteX71" fmla="*/ 1719263 w 3457575"/>
              <a:gd name="connsiteY71" fmla="*/ 1495425 h 2398590"/>
              <a:gd name="connsiteX72" fmla="*/ 2486025 w 3457575"/>
              <a:gd name="connsiteY72" fmla="*/ 1509713 h 2398590"/>
              <a:gd name="connsiteX73" fmla="*/ 2562225 w 3457575"/>
              <a:gd name="connsiteY73" fmla="*/ 1504950 h 2398590"/>
              <a:gd name="connsiteX74" fmla="*/ 2676525 w 3457575"/>
              <a:gd name="connsiteY74" fmla="*/ 1514475 h 2398590"/>
              <a:gd name="connsiteX75" fmla="*/ 2743200 w 3457575"/>
              <a:gd name="connsiteY75" fmla="*/ 1524000 h 2398590"/>
              <a:gd name="connsiteX76" fmla="*/ 2771775 w 3457575"/>
              <a:gd name="connsiteY76" fmla="*/ 1533525 h 2398590"/>
              <a:gd name="connsiteX77" fmla="*/ 3314700 w 3457575"/>
              <a:gd name="connsiteY77" fmla="*/ 1533525 h 2398590"/>
              <a:gd name="connsiteX78" fmla="*/ 3371850 w 3457575"/>
              <a:gd name="connsiteY78" fmla="*/ 1504950 h 2398590"/>
              <a:gd name="connsiteX79" fmla="*/ 3419475 w 3457575"/>
              <a:gd name="connsiteY79" fmla="*/ 1457325 h 2398590"/>
              <a:gd name="connsiteX80" fmla="*/ 3429000 w 3457575"/>
              <a:gd name="connsiteY80" fmla="*/ 1428750 h 2398590"/>
              <a:gd name="connsiteX81" fmla="*/ 3448050 w 3457575"/>
              <a:gd name="connsiteY81" fmla="*/ 1400175 h 2398590"/>
              <a:gd name="connsiteX82" fmla="*/ 3457575 w 3457575"/>
              <a:gd name="connsiteY82" fmla="*/ 1362075 h 2398590"/>
              <a:gd name="connsiteX83" fmla="*/ 3448050 w 3457575"/>
              <a:gd name="connsiteY83" fmla="*/ 1095375 h 2398590"/>
              <a:gd name="connsiteX84" fmla="*/ 3429000 w 3457575"/>
              <a:gd name="connsiteY84" fmla="*/ 1038225 h 2398590"/>
              <a:gd name="connsiteX85" fmla="*/ 3371850 w 3457575"/>
              <a:gd name="connsiteY85" fmla="*/ 990600 h 2398590"/>
              <a:gd name="connsiteX86" fmla="*/ 3314700 w 3457575"/>
              <a:gd name="connsiteY86" fmla="*/ 952500 h 2398590"/>
              <a:gd name="connsiteX87" fmla="*/ 3286125 w 3457575"/>
              <a:gd name="connsiteY87" fmla="*/ 933450 h 2398590"/>
              <a:gd name="connsiteX88" fmla="*/ 3257550 w 3457575"/>
              <a:gd name="connsiteY88" fmla="*/ 914400 h 2398590"/>
              <a:gd name="connsiteX89" fmla="*/ 3219450 w 3457575"/>
              <a:gd name="connsiteY89" fmla="*/ 895350 h 2398590"/>
              <a:gd name="connsiteX90" fmla="*/ 3152775 w 3457575"/>
              <a:gd name="connsiteY90" fmla="*/ 876300 h 2398590"/>
              <a:gd name="connsiteX91" fmla="*/ 2971800 w 3457575"/>
              <a:gd name="connsiteY91" fmla="*/ 847725 h 2398590"/>
              <a:gd name="connsiteX92" fmla="*/ 2438400 w 3457575"/>
              <a:gd name="connsiteY92" fmla="*/ 838200 h 2398590"/>
              <a:gd name="connsiteX93" fmla="*/ 2371725 w 3457575"/>
              <a:gd name="connsiteY93" fmla="*/ 819150 h 2398590"/>
              <a:gd name="connsiteX94" fmla="*/ 2314575 w 3457575"/>
              <a:gd name="connsiteY94" fmla="*/ 762000 h 2398590"/>
              <a:gd name="connsiteX95" fmla="*/ 2286000 w 3457575"/>
              <a:gd name="connsiteY95" fmla="*/ 733425 h 2398590"/>
              <a:gd name="connsiteX96" fmla="*/ 2247900 w 3457575"/>
              <a:gd name="connsiteY96" fmla="*/ 676275 h 2398590"/>
              <a:gd name="connsiteX97" fmla="*/ 2228850 w 3457575"/>
              <a:gd name="connsiteY97" fmla="*/ 619125 h 2398590"/>
              <a:gd name="connsiteX98" fmla="*/ 2243137 w 3457575"/>
              <a:gd name="connsiteY98" fmla="*/ 295275 h 2398590"/>
              <a:gd name="connsiteX99" fmla="*/ 2247900 w 3457575"/>
              <a:gd name="connsiteY99" fmla="*/ 166688 h 2398590"/>
              <a:gd name="connsiteX100" fmla="*/ 2181225 w 3457575"/>
              <a:gd name="connsiteY100" fmla="*/ 57150 h 2398590"/>
              <a:gd name="connsiteX0" fmla="*/ 2181225 w 3457575"/>
              <a:gd name="connsiteY0" fmla="*/ 57150 h 2398590"/>
              <a:gd name="connsiteX1" fmla="*/ 2076450 w 3457575"/>
              <a:gd name="connsiteY1" fmla="*/ 23812 h 2398590"/>
              <a:gd name="connsiteX2" fmla="*/ 1952625 w 3457575"/>
              <a:gd name="connsiteY2" fmla="*/ 0 h 2398590"/>
              <a:gd name="connsiteX3" fmla="*/ 1609725 w 3457575"/>
              <a:gd name="connsiteY3" fmla="*/ 4763 h 2398590"/>
              <a:gd name="connsiteX4" fmla="*/ 1381125 w 3457575"/>
              <a:gd name="connsiteY4" fmla="*/ 14287 h 2398590"/>
              <a:gd name="connsiteX5" fmla="*/ 1276350 w 3457575"/>
              <a:gd name="connsiteY5" fmla="*/ 38100 h 2398590"/>
              <a:gd name="connsiteX6" fmla="*/ 1257300 w 3457575"/>
              <a:gd name="connsiteY6" fmla="*/ 66675 h 2398590"/>
              <a:gd name="connsiteX7" fmla="*/ 1238250 w 3457575"/>
              <a:gd name="connsiteY7" fmla="*/ 123825 h 2398590"/>
              <a:gd name="connsiteX8" fmla="*/ 1228725 w 3457575"/>
              <a:gd name="connsiteY8" fmla="*/ 228600 h 2398590"/>
              <a:gd name="connsiteX9" fmla="*/ 1219200 w 3457575"/>
              <a:gd name="connsiteY9" fmla="*/ 257175 h 2398590"/>
              <a:gd name="connsiteX10" fmla="*/ 1209675 w 3457575"/>
              <a:gd name="connsiteY10" fmla="*/ 352425 h 2398590"/>
              <a:gd name="connsiteX11" fmla="*/ 1190625 w 3457575"/>
              <a:gd name="connsiteY11" fmla="*/ 409575 h 2398590"/>
              <a:gd name="connsiteX12" fmla="*/ 1171575 w 3457575"/>
              <a:gd name="connsiteY12" fmla="*/ 476250 h 2398590"/>
              <a:gd name="connsiteX13" fmla="*/ 1152525 w 3457575"/>
              <a:gd name="connsiteY13" fmla="*/ 514350 h 2398590"/>
              <a:gd name="connsiteX14" fmla="*/ 1133475 w 3457575"/>
              <a:gd name="connsiteY14" fmla="*/ 581025 h 2398590"/>
              <a:gd name="connsiteX15" fmla="*/ 1114425 w 3457575"/>
              <a:gd name="connsiteY15" fmla="*/ 609600 h 2398590"/>
              <a:gd name="connsiteX16" fmla="*/ 1095375 w 3457575"/>
              <a:gd name="connsiteY16" fmla="*/ 666750 h 2398590"/>
              <a:gd name="connsiteX17" fmla="*/ 1085850 w 3457575"/>
              <a:gd name="connsiteY17" fmla="*/ 695325 h 2398590"/>
              <a:gd name="connsiteX18" fmla="*/ 1023938 w 3457575"/>
              <a:gd name="connsiteY18" fmla="*/ 919162 h 2398590"/>
              <a:gd name="connsiteX19" fmla="*/ 995363 w 3457575"/>
              <a:gd name="connsiteY19" fmla="*/ 1047750 h 2398590"/>
              <a:gd name="connsiteX20" fmla="*/ 962025 w 3457575"/>
              <a:gd name="connsiteY20" fmla="*/ 1323975 h 2398590"/>
              <a:gd name="connsiteX21" fmla="*/ 914400 w 3457575"/>
              <a:gd name="connsiteY21" fmla="*/ 1371600 h 2398590"/>
              <a:gd name="connsiteX22" fmla="*/ 847725 w 3457575"/>
              <a:gd name="connsiteY22" fmla="*/ 1419225 h 2398590"/>
              <a:gd name="connsiteX23" fmla="*/ 790575 w 3457575"/>
              <a:gd name="connsiteY23" fmla="*/ 1457325 h 2398590"/>
              <a:gd name="connsiteX24" fmla="*/ 733425 w 3457575"/>
              <a:gd name="connsiteY24" fmla="*/ 1476375 h 2398590"/>
              <a:gd name="connsiteX25" fmla="*/ 704850 w 3457575"/>
              <a:gd name="connsiteY25" fmla="*/ 1485900 h 2398590"/>
              <a:gd name="connsiteX26" fmla="*/ 666750 w 3457575"/>
              <a:gd name="connsiteY26" fmla="*/ 1495425 h 2398590"/>
              <a:gd name="connsiteX27" fmla="*/ 638175 w 3457575"/>
              <a:gd name="connsiteY27" fmla="*/ 1504950 h 2398590"/>
              <a:gd name="connsiteX28" fmla="*/ 590550 w 3457575"/>
              <a:gd name="connsiteY28" fmla="*/ 1514475 h 2398590"/>
              <a:gd name="connsiteX29" fmla="*/ 561975 w 3457575"/>
              <a:gd name="connsiteY29" fmla="*/ 1524000 h 2398590"/>
              <a:gd name="connsiteX30" fmla="*/ 504825 w 3457575"/>
              <a:gd name="connsiteY30" fmla="*/ 1533525 h 2398590"/>
              <a:gd name="connsiteX31" fmla="*/ 476250 w 3457575"/>
              <a:gd name="connsiteY31" fmla="*/ 1543050 h 2398590"/>
              <a:gd name="connsiteX32" fmla="*/ 352425 w 3457575"/>
              <a:gd name="connsiteY32" fmla="*/ 1562100 h 2398590"/>
              <a:gd name="connsiteX33" fmla="*/ 238125 w 3457575"/>
              <a:gd name="connsiteY33" fmla="*/ 1600200 h 2398590"/>
              <a:gd name="connsiteX34" fmla="*/ 209550 w 3457575"/>
              <a:gd name="connsiteY34" fmla="*/ 1609725 h 2398590"/>
              <a:gd name="connsiteX35" fmla="*/ 152400 w 3457575"/>
              <a:gd name="connsiteY35" fmla="*/ 1638300 h 2398590"/>
              <a:gd name="connsiteX36" fmla="*/ 123825 w 3457575"/>
              <a:gd name="connsiteY36" fmla="*/ 1666875 h 2398590"/>
              <a:gd name="connsiteX37" fmla="*/ 95250 w 3457575"/>
              <a:gd name="connsiteY37" fmla="*/ 1676400 h 2398590"/>
              <a:gd name="connsiteX38" fmla="*/ 66675 w 3457575"/>
              <a:gd name="connsiteY38" fmla="*/ 1695450 h 2398590"/>
              <a:gd name="connsiteX39" fmla="*/ 47625 w 3457575"/>
              <a:gd name="connsiteY39" fmla="*/ 1724025 h 2398590"/>
              <a:gd name="connsiteX40" fmla="*/ 19050 w 3457575"/>
              <a:gd name="connsiteY40" fmla="*/ 1752600 h 2398590"/>
              <a:gd name="connsiteX41" fmla="*/ 9525 w 3457575"/>
              <a:gd name="connsiteY41" fmla="*/ 1828800 h 2398590"/>
              <a:gd name="connsiteX42" fmla="*/ 0 w 3457575"/>
              <a:gd name="connsiteY42" fmla="*/ 1857375 h 2398590"/>
              <a:gd name="connsiteX43" fmla="*/ 19050 w 3457575"/>
              <a:gd name="connsiteY43" fmla="*/ 2043113 h 2398590"/>
              <a:gd name="connsiteX44" fmla="*/ 38100 w 3457575"/>
              <a:gd name="connsiteY44" fmla="*/ 2181225 h 2398590"/>
              <a:gd name="connsiteX45" fmla="*/ 57150 w 3457575"/>
              <a:gd name="connsiteY45" fmla="*/ 2238375 h 2398590"/>
              <a:gd name="connsiteX46" fmla="*/ 66675 w 3457575"/>
              <a:gd name="connsiteY46" fmla="*/ 2266950 h 2398590"/>
              <a:gd name="connsiteX47" fmla="*/ 95250 w 3457575"/>
              <a:gd name="connsiteY47" fmla="*/ 2286000 h 2398590"/>
              <a:gd name="connsiteX48" fmla="*/ 142875 w 3457575"/>
              <a:gd name="connsiteY48" fmla="*/ 2343150 h 2398590"/>
              <a:gd name="connsiteX49" fmla="*/ 261938 w 3457575"/>
              <a:gd name="connsiteY49" fmla="*/ 2386012 h 2398590"/>
              <a:gd name="connsiteX50" fmla="*/ 752475 w 3457575"/>
              <a:gd name="connsiteY50" fmla="*/ 2371725 h 2398590"/>
              <a:gd name="connsiteX51" fmla="*/ 809625 w 3457575"/>
              <a:gd name="connsiteY51" fmla="*/ 2352675 h 2398590"/>
              <a:gd name="connsiteX52" fmla="*/ 838200 w 3457575"/>
              <a:gd name="connsiteY52" fmla="*/ 2343150 h 2398590"/>
              <a:gd name="connsiteX53" fmla="*/ 866775 w 3457575"/>
              <a:gd name="connsiteY53" fmla="*/ 2324100 h 2398590"/>
              <a:gd name="connsiteX54" fmla="*/ 923925 w 3457575"/>
              <a:gd name="connsiteY54" fmla="*/ 2305050 h 2398590"/>
              <a:gd name="connsiteX55" fmla="*/ 981075 w 3457575"/>
              <a:gd name="connsiteY55" fmla="*/ 2266950 h 2398590"/>
              <a:gd name="connsiteX56" fmla="*/ 990600 w 3457575"/>
              <a:gd name="connsiteY56" fmla="*/ 2143125 h 2398590"/>
              <a:gd name="connsiteX57" fmla="*/ 971550 w 3457575"/>
              <a:gd name="connsiteY57" fmla="*/ 2085975 h 2398590"/>
              <a:gd name="connsiteX58" fmla="*/ 981075 w 3457575"/>
              <a:gd name="connsiteY58" fmla="*/ 1933575 h 2398590"/>
              <a:gd name="connsiteX59" fmla="*/ 1000125 w 3457575"/>
              <a:gd name="connsiteY59" fmla="*/ 1866900 h 2398590"/>
              <a:gd name="connsiteX60" fmla="*/ 1038225 w 3457575"/>
              <a:gd name="connsiteY60" fmla="*/ 1809750 h 2398590"/>
              <a:gd name="connsiteX61" fmla="*/ 1114425 w 3457575"/>
              <a:gd name="connsiteY61" fmla="*/ 1695450 h 2398590"/>
              <a:gd name="connsiteX62" fmla="*/ 1133475 w 3457575"/>
              <a:gd name="connsiteY62" fmla="*/ 1666875 h 2398590"/>
              <a:gd name="connsiteX63" fmla="*/ 1152525 w 3457575"/>
              <a:gd name="connsiteY63" fmla="*/ 1638300 h 2398590"/>
              <a:gd name="connsiteX64" fmla="*/ 1181100 w 3457575"/>
              <a:gd name="connsiteY64" fmla="*/ 1619250 h 2398590"/>
              <a:gd name="connsiteX65" fmla="*/ 1209675 w 3457575"/>
              <a:gd name="connsiteY65" fmla="*/ 1590675 h 2398590"/>
              <a:gd name="connsiteX66" fmla="*/ 1390650 w 3457575"/>
              <a:gd name="connsiteY66" fmla="*/ 1524000 h 2398590"/>
              <a:gd name="connsiteX67" fmla="*/ 1419225 w 3457575"/>
              <a:gd name="connsiteY67" fmla="*/ 1514475 h 2398590"/>
              <a:gd name="connsiteX68" fmla="*/ 1447800 w 3457575"/>
              <a:gd name="connsiteY68" fmla="*/ 1504950 h 2398590"/>
              <a:gd name="connsiteX69" fmla="*/ 1581150 w 3457575"/>
              <a:gd name="connsiteY69" fmla="*/ 1495425 h 2398590"/>
              <a:gd name="connsiteX70" fmla="*/ 1719263 w 3457575"/>
              <a:gd name="connsiteY70" fmla="*/ 1495425 h 2398590"/>
              <a:gd name="connsiteX71" fmla="*/ 2486025 w 3457575"/>
              <a:gd name="connsiteY71" fmla="*/ 1509713 h 2398590"/>
              <a:gd name="connsiteX72" fmla="*/ 2562225 w 3457575"/>
              <a:gd name="connsiteY72" fmla="*/ 1504950 h 2398590"/>
              <a:gd name="connsiteX73" fmla="*/ 2676525 w 3457575"/>
              <a:gd name="connsiteY73" fmla="*/ 1514475 h 2398590"/>
              <a:gd name="connsiteX74" fmla="*/ 2743200 w 3457575"/>
              <a:gd name="connsiteY74" fmla="*/ 1524000 h 2398590"/>
              <a:gd name="connsiteX75" fmla="*/ 2771775 w 3457575"/>
              <a:gd name="connsiteY75" fmla="*/ 1533525 h 2398590"/>
              <a:gd name="connsiteX76" fmla="*/ 3314700 w 3457575"/>
              <a:gd name="connsiteY76" fmla="*/ 1533525 h 2398590"/>
              <a:gd name="connsiteX77" fmla="*/ 3371850 w 3457575"/>
              <a:gd name="connsiteY77" fmla="*/ 1504950 h 2398590"/>
              <a:gd name="connsiteX78" fmla="*/ 3419475 w 3457575"/>
              <a:gd name="connsiteY78" fmla="*/ 1457325 h 2398590"/>
              <a:gd name="connsiteX79" fmla="*/ 3429000 w 3457575"/>
              <a:gd name="connsiteY79" fmla="*/ 1428750 h 2398590"/>
              <a:gd name="connsiteX80" fmla="*/ 3448050 w 3457575"/>
              <a:gd name="connsiteY80" fmla="*/ 1400175 h 2398590"/>
              <a:gd name="connsiteX81" fmla="*/ 3457575 w 3457575"/>
              <a:gd name="connsiteY81" fmla="*/ 1362075 h 2398590"/>
              <a:gd name="connsiteX82" fmla="*/ 3448050 w 3457575"/>
              <a:gd name="connsiteY82" fmla="*/ 1095375 h 2398590"/>
              <a:gd name="connsiteX83" fmla="*/ 3429000 w 3457575"/>
              <a:gd name="connsiteY83" fmla="*/ 1038225 h 2398590"/>
              <a:gd name="connsiteX84" fmla="*/ 3371850 w 3457575"/>
              <a:gd name="connsiteY84" fmla="*/ 990600 h 2398590"/>
              <a:gd name="connsiteX85" fmla="*/ 3314700 w 3457575"/>
              <a:gd name="connsiteY85" fmla="*/ 952500 h 2398590"/>
              <a:gd name="connsiteX86" fmla="*/ 3286125 w 3457575"/>
              <a:gd name="connsiteY86" fmla="*/ 933450 h 2398590"/>
              <a:gd name="connsiteX87" fmla="*/ 3257550 w 3457575"/>
              <a:gd name="connsiteY87" fmla="*/ 914400 h 2398590"/>
              <a:gd name="connsiteX88" fmla="*/ 3219450 w 3457575"/>
              <a:gd name="connsiteY88" fmla="*/ 895350 h 2398590"/>
              <a:gd name="connsiteX89" fmla="*/ 3152775 w 3457575"/>
              <a:gd name="connsiteY89" fmla="*/ 876300 h 2398590"/>
              <a:gd name="connsiteX90" fmla="*/ 2971800 w 3457575"/>
              <a:gd name="connsiteY90" fmla="*/ 847725 h 2398590"/>
              <a:gd name="connsiteX91" fmla="*/ 2438400 w 3457575"/>
              <a:gd name="connsiteY91" fmla="*/ 838200 h 2398590"/>
              <a:gd name="connsiteX92" fmla="*/ 2371725 w 3457575"/>
              <a:gd name="connsiteY92" fmla="*/ 819150 h 2398590"/>
              <a:gd name="connsiteX93" fmla="*/ 2314575 w 3457575"/>
              <a:gd name="connsiteY93" fmla="*/ 762000 h 2398590"/>
              <a:gd name="connsiteX94" fmla="*/ 2286000 w 3457575"/>
              <a:gd name="connsiteY94" fmla="*/ 733425 h 2398590"/>
              <a:gd name="connsiteX95" fmla="*/ 2247900 w 3457575"/>
              <a:gd name="connsiteY95" fmla="*/ 676275 h 2398590"/>
              <a:gd name="connsiteX96" fmla="*/ 2228850 w 3457575"/>
              <a:gd name="connsiteY96" fmla="*/ 619125 h 2398590"/>
              <a:gd name="connsiteX97" fmla="*/ 2243137 w 3457575"/>
              <a:gd name="connsiteY97" fmla="*/ 295275 h 2398590"/>
              <a:gd name="connsiteX98" fmla="*/ 2247900 w 3457575"/>
              <a:gd name="connsiteY98" fmla="*/ 166688 h 2398590"/>
              <a:gd name="connsiteX99" fmla="*/ 2181225 w 3457575"/>
              <a:gd name="connsiteY99" fmla="*/ 57150 h 2398590"/>
              <a:gd name="connsiteX0" fmla="*/ 2181225 w 3457575"/>
              <a:gd name="connsiteY0" fmla="*/ 57150 h 2398590"/>
              <a:gd name="connsiteX1" fmla="*/ 2076450 w 3457575"/>
              <a:gd name="connsiteY1" fmla="*/ 23812 h 2398590"/>
              <a:gd name="connsiteX2" fmla="*/ 1952625 w 3457575"/>
              <a:gd name="connsiteY2" fmla="*/ 0 h 2398590"/>
              <a:gd name="connsiteX3" fmla="*/ 1609725 w 3457575"/>
              <a:gd name="connsiteY3" fmla="*/ 4763 h 2398590"/>
              <a:gd name="connsiteX4" fmla="*/ 1381125 w 3457575"/>
              <a:gd name="connsiteY4" fmla="*/ 14287 h 2398590"/>
              <a:gd name="connsiteX5" fmla="*/ 1276350 w 3457575"/>
              <a:gd name="connsiteY5" fmla="*/ 38100 h 2398590"/>
              <a:gd name="connsiteX6" fmla="*/ 1257300 w 3457575"/>
              <a:gd name="connsiteY6" fmla="*/ 66675 h 2398590"/>
              <a:gd name="connsiteX7" fmla="*/ 1238250 w 3457575"/>
              <a:gd name="connsiteY7" fmla="*/ 123825 h 2398590"/>
              <a:gd name="connsiteX8" fmla="*/ 1228725 w 3457575"/>
              <a:gd name="connsiteY8" fmla="*/ 228600 h 2398590"/>
              <a:gd name="connsiteX9" fmla="*/ 1219200 w 3457575"/>
              <a:gd name="connsiteY9" fmla="*/ 257175 h 2398590"/>
              <a:gd name="connsiteX10" fmla="*/ 1209675 w 3457575"/>
              <a:gd name="connsiteY10" fmla="*/ 352425 h 2398590"/>
              <a:gd name="connsiteX11" fmla="*/ 1190625 w 3457575"/>
              <a:gd name="connsiteY11" fmla="*/ 409575 h 2398590"/>
              <a:gd name="connsiteX12" fmla="*/ 1171575 w 3457575"/>
              <a:gd name="connsiteY12" fmla="*/ 476250 h 2398590"/>
              <a:gd name="connsiteX13" fmla="*/ 1152525 w 3457575"/>
              <a:gd name="connsiteY13" fmla="*/ 514350 h 2398590"/>
              <a:gd name="connsiteX14" fmla="*/ 1133475 w 3457575"/>
              <a:gd name="connsiteY14" fmla="*/ 581025 h 2398590"/>
              <a:gd name="connsiteX15" fmla="*/ 1114425 w 3457575"/>
              <a:gd name="connsiteY15" fmla="*/ 609600 h 2398590"/>
              <a:gd name="connsiteX16" fmla="*/ 1095375 w 3457575"/>
              <a:gd name="connsiteY16" fmla="*/ 666750 h 2398590"/>
              <a:gd name="connsiteX17" fmla="*/ 1085850 w 3457575"/>
              <a:gd name="connsiteY17" fmla="*/ 695325 h 2398590"/>
              <a:gd name="connsiteX18" fmla="*/ 1038225 w 3457575"/>
              <a:gd name="connsiteY18" fmla="*/ 885825 h 2398590"/>
              <a:gd name="connsiteX19" fmla="*/ 995363 w 3457575"/>
              <a:gd name="connsiteY19" fmla="*/ 1047750 h 2398590"/>
              <a:gd name="connsiteX20" fmla="*/ 962025 w 3457575"/>
              <a:gd name="connsiteY20" fmla="*/ 1323975 h 2398590"/>
              <a:gd name="connsiteX21" fmla="*/ 914400 w 3457575"/>
              <a:gd name="connsiteY21" fmla="*/ 1371600 h 2398590"/>
              <a:gd name="connsiteX22" fmla="*/ 847725 w 3457575"/>
              <a:gd name="connsiteY22" fmla="*/ 1419225 h 2398590"/>
              <a:gd name="connsiteX23" fmla="*/ 790575 w 3457575"/>
              <a:gd name="connsiteY23" fmla="*/ 1457325 h 2398590"/>
              <a:gd name="connsiteX24" fmla="*/ 733425 w 3457575"/>
              <a:gd name="connsiteY24" fmla="*/ 1476375 h 2398590"/>
              <a:gd name="connsiteX25" fmla="*/ 704850 w 3457575"/>
              <a:gd name="connsiteY25" fmla="*/ 1485900 h 2398590"/>
              <a:gd name="connsiteX26" fmla="*/ 666750 w 3457575"/>
              <a:gd name="connsiteY26" fmla="*/ 1495425 h 2398590"/>
              <a:gd name="connsiteX27" fmla="*/ 638175 w 3457575"/>
              <a:gd name="connsiteY27" fmla="*/ 1504950 h 2398590"/>
              <a:gd name="connsiteX28" fmla="*/ 590550 w 3457575"/>
              <a:gd name="connsiteY28" fmla="*/ 1514475 h 2398590"/>
              <a:gd name="connsiteX29" fmla="*/ 561975 w 3457575"/>
              <a:gd name="connsiteY29" fmla="*/ 1524000 h 2398590"/>
              <a:gd name="connsiteX30" fmla="*/ 504825 w 3457575"/>
              <a:gd name="connsiteY30" fmla="*/ 1533525 h 2398590"/>
              <a:gd name="connsiteX31" fmla="*/ 476250 w 3457575"/>
              <a:gd name="connsiteY31" fmla="*/ 1543050 h 2398590"/>
              <a:gd name="connsiteX32" fmla="*/ 352425 w 3457575"/>
              <a:gd name="connsiteY32" fmla="*/ 1562100 h 2398590"/>
              <a:gd name="connsiteX33" fmla="*/ 238125 w 3457575"/>
              <a:gd name="connsiteY33" fmla="*/ 1600200 h 2398590"/>
              <a:gd name="connsiteX34" fmla="*/ 209550 w 3457575"/>
              <a:gd name="connsiteY34" fmla="*/ 1609725 h 2398590"/>
              <a:gd name="connsiteX35" fmla="*/ 152400 w 3457575"/>
              <a:gd name="connsiteY35" fmla="*/ 1638300 h 2398590"/>
              <a:gd name="connsiteX36" fmla="*/ 123825 w 3457575"/>
              <a:gd name="connsiteY36" fmla="*/ 1666875 h 2398590"/>
              <a:gd name="connsiteX37" fmla="*/ 95250 w 3457575"/>
              <a:gd name="connsiteY37" fmla="*/ 1676400 h 2398590"/>
              <a:gd name="connsiteX38" fmla="*/ 66675 w 3457575"/>
              <a:gd name="connsiteY38" fmla="*/ 1695450 h 2398590"/>
              <a:gd name="connsiteX39" fmla="*/ 47625 w 3457575"/>
              <a:gd name="connsiteY39" fmla="*/ 1724025 h 2398590"/>
              <a:gd name="connsiteX40" fmla="*/ 19050 w 3457575"/>
              <a:gd name="connsiteY40" fmla="*/ 1752600 h 2398590"/>
              <a:gd name="connsiteX41" fmla="*/ 9525 w 3457575"/>
              <a:gd name="connsiteY41" fmla="*/ 1828800 h 2398590"/>
              <a:gd name="connsiteX42" fmla="*/ 0 w 3457575"/>
              <a:gd name="connsiteY42" fmla="*/ 1857375 h 2398590"/>
              <a:gd name="connsiteX43" fmla="*/ 19050 w 3457575"/>
              <a:gd name="connsiteY43" fmla="*/ 2043113 h 2398590"/>
              <a:gd name="connsiteX44" fmla="*/ 38100 w 3457575"/>
              <a:gd name="connsiteY44" fmla="*/ 2181225 h 2398590"/>
              <a:gd name="connsiteX45" fmla="*/ 57150 w 3457575"/>
              <a:gd name="connsiteY45" fmla="*/ 2238375 h 2398590"/>
              <a:gd name="connsiteX46" fmla="*/ 66675 w 3457575"/>
              <a:gd name="connsiteY46" fmla="*/ 2266950 h 2398590"/>
              <a:gd name="connsiteX47" fmla="*/ 95250 w 3457575"/>
              <a:gd name="connsiteY47" fmla="*/ 2286000 h 2398590"/>
              <a:gd name="connsiteX48" fmla="*/ 142875 w 3457575"/>
              <a:gd name="connsiteY48" fmla="*/ 2343150 h 2398590"/>
              <a:gd name="connsiteX49" fmla="*/ 261938 w 3457575"/>
              <a:gd name="connsiteY49" fmla="*/ 2386012 h 2398590"/>
              <a:gd name="connsiteX50" fmla="*/ 752475 w 3457575"/>
              <a:gd name="connsiteY50" fmla="*/ 2371725 h 2398590"/>
              <a:gd name="connsiteX51" fmla="*/ 809625 w 3457575"/>
              <a:gd name="connsiteY51" fmla="*/ 2352675 h 2398590"/>
              <a:gd name="connsiteX52" fmla="*/ 838200 w 3457575"/>
              <a:gd name="connsiteY52" fmla="*/ 2343150 h 2398590"/>
              <a:gd name="connsiteX53" fmla="*/ 866775 w 3457575"/>
              <a:gd name="connsiteY53" fmla="*/ 2324100 h 2398590"/>
              <a:gd name="connsiteX54" fmla="*/ 923925 w 3457575"/>
              <a:gd name="connsiteY54" fmla="*/ 2305050 h 2398590"/>
              <a:gd name="connsiteX55" fmla="*/ 981075 w 3457575"/>
              <a:gd name="connsiteY55" fmla="*/ 2266950 h 2398590"/>
              <a:gd name="connsiteX56" fmla="*/ 990600 w 3457575"/>
              <a:gd name="connsiteY56" fmla="*/ 2143125 h 2398590"/>
              <a:gd name="connsiteX57" fmla="*/ 971550 w 3457575"/>
              <a:gd name="connsiteY57" fmla="*/ 2085975 h 2398590"/>
              <a:gd name="connsiteX58" fmla="*/ 981075 w 3457575"/>
              <a:gd name="connsiteY58" fmla="*/ 1933575 h 2398590"/>
              <a:gd name="connsiteX59" fmla="*/ 1000125 w 3457575"/>
              <a:gd name="connsiteY59" fmla="*/ 1866900 h 2398590"/>
              <a:gd name="connsiteX60" fmla="*/ 1038225 w 3457575"/>
              <a:gd name="connsiteY60" fmla="*/ 1809750 h 2398590"/>
              <a:gd name="connsiteX61" fmla="*/ 1114425 w 3457575"/>
              <a:gd name="connsiteY61" fmla="*/ 1695450 h 2398590"/>
              <a:gd name="connsiteX62" fmla="*/ 1133475 w 3457575"/>
              <a:gd name="connsiteY62" fmla="*/ 1666875 h 2398590"/>
              <a:gd name="connsiteX63" fmla="*/ 1152525 w 3457575"/>
              <a:gd name="connsiteY63" fmla="*/ 1638300 h 2398590"/>
              <a:gd name="connsiteX64" fmla="*/ 1181100 w 3457575"/>
              <a:gd name="connsiteY64" fmla="*/ 1619250 h 2398590"/>
              <a:gd name="connsiteX65" fmla="*/ 1209675 w 3457575"/>
              <a:gd name="connsiteY65" fmla="*/ 1590675 h 2398590"/>
              <a:gd name="connsiteX66" fmla="*/ 1390650 w 3457575"/>
              <a:gd name="connsiteY66" fmla="*/ 1524000 h 2398590"/>
              <a:gd name="connsiteX67" fmla="*/ 1419225 w 3457575"/>
              <a:gd name="connsiteY67" fmla="*/ 1514475 h 2398590"/>
              <a:gd name="connsiteX68" fmla="*/ 1447800 w 3457575"/>
              <a:gd name="connsiteY68" fmla="*/ 1504950 h 2398590"/>
              <a:gd name="connsiteX69" fmla="*/ 1581150 w 3457575"/>
              <a:gd name="connsiteY69" fmla="*/ 1495425 h 2398590"/>
              <a:gd name="connsiteX70" fmla="*/ 1719263 w 3457575"/>
              <a:gd name="connsiteY70" fmla="*/ 1495425 h 2398590"/>
              <a:gd name="connsiteX71" fmla="*/ 2486025 w 3457575"/>
              <a:gd name="connsiteY71" fmla="*/ 1509713 h 2398590"/>
              <a:gd name="connsiteX72" fmla="*/ 2562225 w 3457575"/>
              <a:gd name="connsiteY72" fmla="*/ 1504950 h 2398590"/>
              <a:gd name="connsiteX73" fmla="*/ 2676525 w 3457575"/>
              <a:gd name="connsiteY73" fmla="*/ 1514475 h 2398590"/>
              <a:gd name="connsiteX74" fmla="*/ 2743200 w 3457575"/>
              <a:gd name="connsiteY74" fmla="*/ 1524000 h 2398590"/>
              <a:gd name="connsiteX75" fmla="*/ 2771775 w 3457575"/>
              <a:gd name="connsiteY75" fmla="*/ 1533525 h 2398590"/>
              <a:gd name="connsiteX76" fmla="*/ 3314700 w 3457575"/>
              <a:gd name="connsiteY76" fmla="*/ 1533525 h 2398590"/>
              <a:gd name="connsiteX77" fmla="*/ 3371850 w 3457575"/>
              <a:gd name="connsiteY77" fmla="*/ 1504950 h 2398590"/>
              <a:gd name="connsiteX78" fmla="*/ 3419475 w 3457575"/>
              <a:gd name="connsiteY78" fmla="*/ 1457325 h 2398590"/>
              <a:gd name="connsiteX79" fmla="*/ 3429000 w 3457575"/>
              <a:gd name="connsiteY79" fmla="*/ 1428750 h 2398590"/>
              <a:gd name="connsiteX80" fmla="*/ 3448050 w 3457575"/>
              <a:gd name="connsiteY80" fmla="*/ 1400175 h 2398590"/>
              <a:gd name="connsiteX81" fmla="*/ 3457575 w 3457575"/>
              <a:gd name="connsiteY81" fmla="*/ 1362075 h 2398590"/>
              <a:gd name="connsiteX82" fmla="*/ 3448050 w 3457575"/>
              <a:gd name="connsiteY82" fmla="*/ 1095375 h 2398590"/>
              <a:gd name="connsiteX83" fmla="*/ 3429000 w 3457575"/>
              <a:gd name="connsiteY83" fmla="*/ 1038225 h 2398590"/>
              <a:gd name="connsiteX84" fmla="*/ 3371850 w 3457575"/>
              <a:gd name="connsiteY84" fmla="*/ 990600 h 2398590"/>
              <a:gd name="connsiteX85" fmla="*/ 3314700 w 3457575"/>
              <a:gd name="connsiteY85" fmla="*/ 952500 h 2398590"/>
              <a:gd name="connsiteX86" fmla="*/ 3286125 w 3457575"/>
              <a:gd name="connsiteY86" fmla="*/ 933450 h 2398590"/>
              <a:gd name="connsiteX87" fmla="*/ 3257550 w 3457575"/>
              <a:gd name="connsiteY87" fmla="*/ 914400 h 2398590"/>
              <a:gd name="connsiteX88" fmla="*/ 3219450 w 3457575"/>
              <a:gd name="connsiteY88" fmla="*/ 895350 h 2398590"/>
              <a:gd name="connsiteX89" fmla="*/ 3152775 w 3457575"/>
              <a:gd name="connsiteY89" fmla="*/ 876300 h 2398590"/>
              <a:gd name="connsiteX90" fmla="*/ 2971800 w 3457575"/>
              <a:gd name="connsiteY90" fmla="*/ 847725 h 2398590"/>
              <a:gd name="connsiteX91" fmla="*/ 2438400 w 3457575"/>
              <a:gd name="connsiteY91" fmla="*/ 838200 h 2398590"/>
              <a:gd name="connsiteX92" fmla="*/ 2371725 w 3457575"/>
              <a:gd name="connsiteY92" fmla="*/ 819150 h 2398590"/>
              <a:gd name="connsiteX93" fmla="*/ 2314575 w 3457575"/>
              <a:gd name="connsiteY93" fmla="*/ 762000 h 2398590"/>
              <a:gd name="connsiteX94" fmla="*/ 2286000 w 3457575"/>
              <a:gd name="connsiteY94" fmla="*/ 733425 h 2398590"/>
              <a:gd name="connsiteX95" fmla="*/ 2247900 w 3457575"/>
              <a:gd name="connsiteY95" fmla="*/ 676275 h 2398590"/>
              <a:gd name="connsiteX96" fmla="*/ 2228850 w 3457575"/>
              <a:gd name="connsiteY96" fmla="*/ 619125 h 2398590"/>
              <a:gd name="connsiteX97" fmla="*/ 2243137 w 3457575"/>
              <a:gd name="connsiteY97" fmla="*/ 295275 h 2398590"/>
              <a:gd name="connsiteX98" fmla="*/ 2247900 w 3457575"/>
              <a:gd name="connsiteY98" fmla="*/ 166688 h 2398590"/>
              <a:gd name="connsiteX99" fmla="*/ 2181225 w 3457575"/>
              <a:gd name="connsiteY99" fmla="*/ 57150 h 2398590"/>
              <a:gd name="connsiteX0" fmla="*/ 2181225 w 3457575"/>
              <a:gd name="connsiteY0" fmla="*/ 57150 h 2398590"/>
              <a:gd name="connsiteX1" fmla="*/ 2076450 w 3457575"/>
              <a:gd name="connsiteY1" fmla="*/ 23812 h 2398590"/>
              <a:gd name="connsiteX2" fmla="*/ 1952625 w 3457575"/>
              <a:gd name="connsiteY2" fmla="*/ 0 h 2398590"/>
              <a:gd name="connsiteX3" fmla="*/ 1609725 w 3457575"/>
              <a:gd name="connsiteY3" fmla="*/ 4763 h 2398590"/>
              <a:gd name="connsiteX4" fmla="*/ 1381125 w 3457575"/>
              <a:gd name="connsiteY4" fmla="*/ 14287 h 2398590"/>
              <a:gd name="connsiteX5" fmla="*/ 1276350 w 3457575"/>
              <a:gd name="connsiteY5" fmla="*/ 38100 h 2398590"/>
              <a:gd name="connsiteX6" fmla="*/ 1257300 w 3457575"/>
              <a:gd name="connsiteY6" fmla="*/ 66675 h 2398590"/>
              <a:gd name="connsiteX7" fmla="*/ 1238250 w 3457575"/>
              <a:gd name="connsiteY7" fmla="*/ 123825 h 2398590"/>
              <a:gd name="connsiteX8" fmla="*/ 1228725 w 3457575"/>
              <a:gd name="connsiteY8" fmla="*/ 228600 h 2398590"/>
              <a:gd name="connsiteX9" fmla="*/ 1219200 w 3457575"/>
              <a:gd name="connsiteY9" fmla="*/ 257175 h 2398590"/>
              <a:gd name="connsiteX10" fmla="*/ 1209675 w 3457575"/>
              <a:gd name="connsiteY10" fmla="*/ 352425 h 2398590"/>
              <a:gd name="connsiteX11" fmla="*/ 1190625 w 3457575"/>
              <a:gd name="connsiteY11" fmla="*/ 409575 h 2398590"/>
              <a:gd name="connsiteX12" fmla="*/ 1171575 w 3457575"/>
              <a:gd name="connsiteY12" fmla="*/ 476250 h 2398590"/>
              <a:gd name="connsiteX13" fmla="*/ 1152525 w 3457575"/>
              <a:gd name="connsiteY13" fmla="*/ 514350 h 2398590"/>
              <a:gd name="connsiteX14" fmla="*/ 1133475 w 3457575"/>
              <a:gd name="connsiteY14" fmla="*/ 581025 h 2398590"/>
              <a:gd name="connsiteX15" fmla="*/ 1114425 w 3457575"/>
              <a:gd name="connsiteY15" fmla="*/ 609600 h 2398590"/>
              <a:gd name="connsiteX16" fmla="*/ 1095375 w 3457575"/>
              <a:gd name="connsiteY16" fmla="*/ 666750 h 2398590"/>
              <a:gd name="connsiteX17" fmla="*/ 1085850 w 3457575"/>
              <a:gd name="connsiteY17" fmla="*/ 695325 h 2398590"/>
              <a:gd name="connsiteX18" fmla="*/ 1038225 w 3457575"/>
              <a:gd name="connsiteY18" fmla="*/ 885825 h 2398590"/>
              <a:gd name="connsiteX19" fmla="*/ 1023938 w 3457575"/>
              <a:gd name="connsiteY19" fmla="*/ 1081088 h 2398590"/>
              <a:gd name="connsiteX20" fmla="*/ 962025 w 3457575"/>
              <a:gd name="connsiteY20" fmla="*/ 1323975 h 2398590"/>
              <a:gd name="connsiteX21" fmla="*/ 914400 w 3457575"/>
              <a:gd name="connsiteY21" fmla="*/ 1371600 h 2398590"/>
              <a:gd name="connsiteX22" fmla="*/ 847725 w 3457575"/>
              <a:gd name="connsiteY22" fmla="*/ 1419225 h 2398590"/>
              <a:gd name="connsiteX23" fmla="*/ 790575 w 3457575"/>
              <a:gd name="connsiteY23" fmla="*/ 1457325 h 2398590"/>
              <a:gd name="connsiteX24" fmla="*/ 733425 w 3457575"/>
              <a:gd name="connsiteY24" fmla="*/ 1476375 h 2398590"/>
              <a:gd name="connsiteX25" fmla="*/ 704850 w 3457575"/>
              <a:gd name="connsiteY25" fmla="*/ 1485900 h 2398590"/>
              <a:gd name="connsiteX26" fmla="*/ 666750 w 3457575"/>
              <a:gd name="connsiteY26" fmla="*/ 1495425 h 2398590"/>
              <a:gd name="connsiteX27" fmla="*/ 638175 w 3457575"/>
              <a:gd name="connsiteY27" fmla="*/ 1504950 h 2398590"/>
              <a:gd name="connsiteX28" fmla="*/ 590550 w 3457575"/>
              <a:gd name="connsiteY28" fmla="*/ 1514475 h 2398590"/>
              <a:gd name="connsiteX29" fmla="*/ 561975 w 3457575"/>
              <a:gd name="connsiteY29" fmla="*/ 1524000 h 2398590"/>
              <a:gd name="connsiteX30" fmla="*/ 504825 w 3457575"/>
              <a:gd name="connsiteY30" fmla="*/ 1533525 h 2398590"/>
              <a:gd name="connsiteX31" fmla="*/ 476250 w 3457575"/>
              <a:gd name="connsiteY31" fmla="*/ 1543050 h 2398590"/>
              <a:gd name="connsiteX32" fmla="*/ 352425 w 3457575"/>
              <a:gd name="connsiteY32" fmla="*/ 1562100 h 2398590"/>
              <a:gd name="connsiteX33" fmla="*/ 238125 w 3457575"/>
              <a:gd name="connsiteY33" fmla="*/ 1600200 h 2398590"/>
              <a:gd name="connsiteX34" fmla="*/ 209550 w 3457575"/>
              <a:gd name="connsiteY34" fmla="*/ 1609725 h 2398590"/>
              <a:gd name="connsiteX35" fmla="*/ 152400 w 3457575"/>
              <a:gd name="connsiteY35" fmla="*/ 1638300 h 2398590"/>
              <a:gd name="connsiteX36" fmla="*/ 123825 w 3457575"/>
              <a:gd name="connsiteY36" fmla="*/ 1666875 h 2398590"/>
              <a:gd name="connsiteX37" fmla="*/ 95250 w 3457575"/>
              <a:gd name="connsiteY37" fmla="*/ 1676400 h 2398590"/>
              <a:gd name="connsiteX38" fmla="*/ 66675 w 3457575"/>
              <a:gd name="connsiteY38" fmla="*/ 1695450 h 2398590"/>
              <a:gd name="connsiteX39" fmla="*/ 47625 w 3457575"/>
              <a:gd name="connsiteY39" fmla="*/ 1724025 h 2398590"/>
              <a:gd name="connsiteX40" fmla="*/ 19050 w 3457575"/>
              <a:gd name="connsiteY40" fmla="*/ 1752600 h 2398590"/>
              <a:gd name="connsiteX41" fmla="*/ 9525 w 3457575"/>
              <a:gd name="connsiteY41" fmla="*/ 1828800 h 2398590"/>
              <a:gd name="connsiteX42" fmla="*/ 0 w 3457575"/>
              <a:gd name="connsiteY42" fmla="*/ 1857375 h 2398590"/>
              <a:gd name="connsiteX43" fmla="*/ 19050 w 3457575"/>
              <a:gd name="connsiteY43" fmla="*/ 2043113 h 2398590"/>
              <a:gd name="connsiteX44" fmla="*/ 38100 w 3457575"/>
              <a:gd name="connsiteY44" fmla="*/ 2181225 h 2398590"/>
              <a:gd name="connsiteX45" fmla="*/ 57150 w 3457575"/>
              <a:gd name="connsiteY45" fmla="*/ 2238375 h 2398590"/>
              <a:gd name="connsiteX46" fmla="*/ 66675 w 3457575"/>
              <a:gd name="connsiteY46" fmla="*/ 2266950 h 2398590"/>
              <a:gd name="connsiteX47" fmla="*/ 95250 w 3457575"/>
              <a:gd name="connsiteY47" fmla="*/ 2286000 h 2398590"/>
              <a:gd name="connsiteX48" fmla="*/ 142875 w 3457575"/>
              <a:gd name="connsiteY48" fmla="*/ 2343150 h 2398590"/>
              <a:gd name="connsiteX49" fmla="*/ 261938 w 3457575"/>
              <a:gd name="connsiteY49" fmla="*/ 2386012 h 2398590"/>
              <a:gd name="connsiteX50" fmla="*/ 752475 w 3457575"/>
              <a:gd name="connsiteY50" fmla="*/ 2371725 h 2398590"/>
              <a:gd name="connsiteX51" fmla="*/ 809625 w 3457575"/>
              <a:gd name="connsiteY51" fmla="*/ 2352675 h 2398590"/>
              <a:gd name="connsiteX52" fmla="*/ 838200 w 3457575"/>
              <a:gd name="connsiteY52" fmla="*/ 2343150 h 2398590"/>
              <a:gd name="connsiteX53" fmla="*/ 866775 w 3457575"/>
              <a:gd name="connsiteY53" fmla="*/ 2324100 h 2398590"/>
              <a:gd name="connsiteX54" fmla="*/ 923925 w 3457575"/>
              <a:gd name="connsiteY54" fmla="*/ 2305050 h 2398590"/>
              <a:gd name="connsiteX55" fmla="*/ 981075 w 3457575"/>
              <a:gd name="connsiteY55" fmla="*/ 2266950 h 2398590"/>
              <a:gd name="connsiteX56" fmla="*/ 990600 w 3457575"/>
              <a:gd name="connsiteY56" fmla="*/ 2143125 h 2398590"/>
              <a:gd name="connsiteX57" fmla="*/ 971550 w 3457575"/>
              <a:gd name="connsiteY57" fmla="*/ 2085975 h 2398590"/>
              <a:gd name="connsiteX58" fmla="*/ 981075 w 3457575"/>
              <a:gd name="connsiteY58" fmla="*/ 1933575 h 2398590"/>
              <a:gd name="connsiteX59" fmla="*/ 1000125 w 3457575"/>
              <a:gd name="connsiteY59" fmla="*/ 1866900 h 2398590"/>
              <a:gd name="connsiteX60" fmla="*/ 1038225 w 3457575"/>
              <a:gd name="connsiteY60" fmla="*/ 1809750 h 2398590"/>
              <a:gd name="connsiteX61" fmla="*/ 1114425 w 3457575"/>
              <a:gd name="connsiteY61" fmla="*/ 1695450 h 2398590"/>
              <a:gd name="connsiteX62" fmla="*/ 1133475 w 3457575"/>
              <a:gd name="connsiteY62" fmla="*/ 1666875 h 2398590"/>
              <a:gd name="connsiteX63" fmla="*/ 1152525 w 3457575"/>
              <a:gd name="connsiteY63" fmla="*/ 1638300 h 2398590"/>
              <a:gd name="connsiteX64" fmla="*/ 1181100 w 3457575"/>
              <a:gd name="connsiteY64" fmla="*/ 1619250 h 2398590"/>
              <a:gd name="connsiteX65" fmla="*/ 1209675 w 3457575"/>
              <a:gd name="connsiteY65" fmla="*/ 1590675 h 2398590"/>
              <a:gd name="connsiteX66" fmla="*/ 1390650 w 3457575"/>
              <a:gd name="connsiteY66" fmla="*/ 1524000 h 2398590"/>
              <a:gd name="connsiteX67" fmla="*/ 1419225 w 3457575"/>
              <a:gd name="connsiteY67" fmla="*/ 1514475 h 2398590"/>
              <a:gd name="connsiteX68" fmla="*/ 1447800 w 3457575"/>
              <a:gd name="connsiteY68" fmla="*/ 1504950 h 2398590"/>
              <a:gd name="connsiteX69" fmla="*/ 1581150 w 3457575"/>
              <a:gd name="connsiteY69" fmla="*/ 1495425 h 2398590"/>
              <a:gd name="connsiteX70" fmla="*/ 1719263 w 3457575"/>
              <a:gd name="connsiteY70" fmla="*/ 1495425 h 2398590"/>
              <a:gd name="connsiteX71" fmla="*/ 2486025 w 3457575"/>
              <a:gd name="connsiteY71" fmla="*/ 1509713 h 2398590"/>
              <a:gd name="connsiteX72" fmla="*/ 2562225 w 3457575"/>
              <a:gd name="connsiteY72" fmla="*/ 1504950 h 2398590"/>
              <a:gd name="connsiteX73" fmla="*/ 2676525 w 3457575"/>
              <a:gd name="connsiteY73" fmla="*/ 1514475 h 2398590"/>
              <a:gd name="connsiteX74" fmla="*/ 2743200 w 3457575"/>
              <a:gd name="connsiteY74" fmla="*/ 1524000 h 2398590"/>
              <a:gd name="connsiteX75" fmla="*/ 2771775 w 3457575"/>
              <a:gd name="connsiteY75" fmla="*/ 1533525 h 2398590"/>
              <a:gd name="connsiteX76" fmla="*/ 3314700 w 3457575"/>
              <a:gd name="connsiteY76" fmla="*/ 1533525 h 2398590"/>
              <a:gd name="connsiteX77" fmla="*/ 3371850 w 3457575"/>
              <a:gd name="connsiteY77" fmla="*/ 1504950 h 2398590"/>
              <a:gd name="connsiteX78" fmla="*/ 3419475 w 3457575"/>
              <a:gd name="connsiteY78" fmla="*/ 1457325 h 2398590"/>
              <a:gd name="connsiteX79" fmla="*/ 3429000 w 3457575"/>
              <a:gd name="connsiteY79" fmla="*/ 1428750 h 2398590"/>
              <a:gd name="connsiteX80" fmla="*/ 3448050 w 3457575"/>
              <a:gd name="connsiteY80" fmla="*/ 1400175 h 2398590"/>
              <a:gd name="connsiteX81" fmla="*/ 3457575 w 3457575"/>
              <a:gd name="connsiteY81" fmla="*/ 1362075 h 2398590"/>
              <a:gd name="connsiteX82" fmla="*/ 3448050 w 3457575"/>
              <a:gd name="connsiteY82" fmla="*/ 1095375 h 2398590"/>
              <a:gd name="connsiteX83" fmla="*/ 3429000 w 3457575"/>
              <a:gd name="connsiteY83" fmla="*/ 1038225 h 2398590"/>
              <a:gd name="connsiteX84" fmla="*/ 3371850 w 3457575"/>
              <a:gd name="connsiteY84" fmla="*/ 990600 h 2398590"/>
              <a:gd name="connsiteX85" fmla="*/ 3314700 w 3457575"/>
              <a:gd name="connsiteY85" fmla="*/ 952500 h 2398590"/>
              <a:gd name="connsiteX86" fmla="*/ 3286125 w 3457575"/>
              <a:gd name="connsiteY86" fmla="*/ 933450 h 2398590"/>
              <a:gd name="connsiteX87" fmla="*/ 3257550 w 3457575"/>
              <a:gd name="connsiteY87" fmla="*/ 914400 h 2398590"/>
              <a:gd name="connsiteX88" fmla="*/ 3219450 w 3457575"/>
              <a:gd name="connsiteY88" fmla="*/ 895350 h 2398590"/>
              <a:gd name="connsiteX89" fmla="*/ 3152775 w 3457575"/>
              <a:gd name="connsiteY89" fmla="*/ 876300 h 2398590"/>
              <a:gd name="connsiteX90" fmla="*/ 2971800 w 3457575"/>
              <a:gd name="connsiteY90" fmla="*/ 847725 h 2398590"/>
              <a:gd name="connsiteX91" fmla="*/ 2438400 w 3457575"/>
              <a:gd name="connsiteY91" fmla="*/ 838200 h 2398590"/>
              <a:gd name="connsiteX92" fmla="*/ 2371725 w 3457575"/>
              <a:gd name="connsiteY92" fmla="*/ 819150 h 2398590"/>
              <a:gd name="connsiteX93" fmla="*/ 2314575 w 3457575"/>
              <a:gd name="connsiteY93" fmla="*/ 762000 h 2398590"/>
              <a:gd name="connsiteX94" fmla="*/ 2286000 w 3457575"/>
              <a:gd name="connsiteY94" fmla="*/ 733425 h 2398590"/>
              <a:gd name="connsiteX95" fmla="*/ 2247900 w 3457575"/>
              <a:gd name="connsiteY95" fmla="*/ 676275 h 2398590"/>
              <a:gd name="connsiteX96" fmla="*/ 2228850 w 3457575"/>
              <a:gd name="connsiteY96" fmla="*/ 619125 h 2398590"/>
              <a:gd name="connsiteX97" fmla="*/ 2243137 w 3457575"/>
              <a:gd name="connsiteY97" fmla="*/ 295275 h 2398590"/>
              <a:gd name="connsiteX98" fmla="*/ 2247900 w 3457575"/>
              <a:gd name="connsiteY98" fmla="*/ 166688 h 2398590"/>
              <a:gd name="connsiteX99" fmla="*/ 2181225 w 3457575"/>
              <a:gd name="connsiteY99" fmla="*/ 57150 h 2398590"/>
              <a:gd name="connsiteX0" fmla="*/ 2181225 w 3457575"/>
              <a:gd name="connsiteY0" fmla="*/ 57150 h 2398861"/>
              <a:gd name="connsiteX1" fmla="*/ 2076450 w 3457575"/>
              <a:gd name="connsiteY1" fmla="*/ 23812 h 2398861"/>
              <a:gd name="connsiteX2" fmla="*/ 1952625 w 3457575"/>
              <a:gd name="connsiteY2" fmla="*/ 0 h 2398861"/>
              <a:gd name="connsiteX3" fmla="*/ 1609725 w 3457575"/>
              <a:gd name="connsiteY3" fmla="*/ 4763 h 2398861"/>
              <a:gd name="connsiteX4" fmla="*/ 1381125 w 3457575"/>
              <a:gd name="connsiteY4" fmla="*/ 14287 h 2398861"/>
              <a:gd name="connsiteX5" fmla="*/ 1276350 w 3457575"/>
              <a:gd name="connsiteY5" fmla="*/ 38100 h 2398861"/>
              <a:gd name="connsiteX6" fmla="*/ 1257300 w 3457575"/>
              <a:gd name="connsiteY6" fmla="*/ 66675 h 2398861"/>
              <a:gd name="connsiteX7" fmla="*/ 1238250 w 3457575"/>
              <a:gd name="connsiteY7" fmla="*/ 123825 h 2398861"/>
              <a:gd name="connsiteX8" fmla="*/ 1228725 w 3457575"/>
              <a:gd name="connsiteY8" fmla="*/ 228600 h 2398861"/>
              <a:gd name="connsiteX9" fmla="*/ 1219200 w 3457575"/>
              <a:gd name="connsiteY9" fmla="*/ 257175 h 2398861"/>
              <a:gd name="connsiteX10" fmla="*/ 1209675 w 3457575"/>
              <a:gd name="connsiteY10" fmla="*/ 352425 h 2398861"/>
              <a:gd name="connsiteX11" fmla="*/ 1190625 w 3457575"/>
              <a:gd name="connsiteY11" fmla="*/ 409575 h 2398861"/>
              <a:gd name="connsiteX12" fmla="*/ 1171575 w 3457575"/>
              <a:gd name="connsiteY12" fmla="*/ 476250 h 2398861"/>
              <a:gd name="connsiteX13" fmla="*/ 1152525 w 3457575"/>
              <a:gd name="connsiteY13" fmla="*/ 514350 h 2398861"/>
              <a:gd name="connsiteX14" fmla="*/ 1133475 w 3457575"/>
              <a:gd name="connsiteY14" fmla="*/ 581025 h 2398861"/>
              <a:gd name="connsiteX15" fmla="*/ 1114425 w 3457575"/>
              <a:gd name="connsiteY15" fmla="*/ 609600 h 2398861"/>
              <a:gd name="connsiteX16" fmla="*/ 1095375 w 3457575"/>
              <a:gd name="connsiteY16" fmla="*/ 666750 h 2398861"/>
              <a:gd name="connsiteX17" fmla="*/ 1085850 w 3457575"/>
              <a:gd name="connsiteY17" fmla="*/ 695325 h 2398861"/>
              <a:gd name="connsiteX18" fmla="*/ 1038225 w 3457575"/>
              <a:gd name="connsiteY18" fmla="*/ 885825 h 2398861"/>
              <a:gd name="connsiteX19" fmla="*/ 1023938 w 3457575"/>
              <a:gd name="connsiteY19" fmla="*/ 1081088 h 2398861"/>
              <a:gd name="connsiteX20" fmla="*/ 962025 w 3457575"/>
              <a:gd name="connsiteY20" fmla="*/ 1323975 h 2398861"/>
              <a:gd name="connsiteX21" fmla="*/ 914400 w 3457575"/>
              <a:gd name="connsiteY21" fmla="*/ 1371600 h 2398861"/>
              <a:gd name="connsiteX22" fmla="*/ 847725 w 3457575"/>
              <a:gd name="connsiteY22" fmla="*/ 1419225 h 2398861"/>
              <a:gd name="connsiteX23" fmla="*/ 790575 w 3457575"/>
              <a:gd name="connsiteY23" fmla="*/ 1457325 h 2398861"/>
              <a:gd name="connsiteX24" fmla="*/ 733425 w 3457575"/>
              <a:gd name="connsiteY24" fmla="*/ 1476375 h 2398861"/>
              <a:gd name="connsiteX25" fmla="*/ 704850 w 3457575"/>
              <a:gd name="connsiteY25" fmla="*/ 1485900 h 2398861"/>
              <a:gd name="connsiteX26" fmla="*/ 666750 w 3457575"/>
              <a:gd name="connsiteY26" fmla="*/ 1495425 h 2398861"/>
              <a:gd name="connsiteX27" fmla="*/ 638175 w 3457575"/>
              <a:gd name="connsiteY27" fmla="*/ 1504950 h 2398861"/>
              <a:gd name="connsiteX28" fmla="*/ 590550 w 3457575"/>
              <a:gd name="connsiteY28" fmla="*/ 1514475 h 2398861"/>
              <a:gd name="connsiteX29" fmla="*/ 561975 w 3457575"/>
              <a:gd name="connsiteY29" fmla="*/ 1524000 h 2398861"/>
              <a:gd name="connsiteX30" fmla="*/ 504825 w 3457575"/>
              <a:gd name="connsiteY30" fmla="*/ 1533525 h 2398861"/>
              <a:gd name="connsiteX31" fmla="*/ 476250 w 3457575"/>
              <a:gd name="connsiteY31" fmla="*/ 1543050 h 2398861"/>
              <a:gd name="connsiteX32" fmla="*/ 352425 w 3457575"/>
              <a:gd name="connsiteY32" fmla="*/ 1562100 h 2398861"/>
              <a:gd name="connsiteX33" fmla="*/ 238125 w 3457575"/>
              <a:gd name="connsiteY33" fmla="*/ 1600200 h 2398861"/>
              <a:gd name="connsiteX34" fmla="*/ 209550 w 3457575"/>
              <a:gd name="connsiteY34" fmla="*/ 1609725 h 2398861"/>
              <a:gd name="connsiteX35" fmla="*/ 152400 w 3457575"/>
              <a:gd name="connsiteY35" fmla="*/ 1638300 h 2398861"/>
              <a:gd name="connsiteX36" fmla="*/ 123825 w 3457575"/>
              <a:gd name="connsiteY36" fmla="*/ 1666875 h 2398861"/>
              <a:gd name="connsiteX37" fmla="*/ 95250 w 3457575"/>
              <a:gd name="connsiteY37" fmla="*/ 1676400 h 2398861"/>
              <a:gd name="connsiteX38" fmla="*/ 66675 w 3457575"/>
              <a:gd name="connsiteY38" fmla="*/ 1695450 h 2398861"/>
              <a:gd name="connsiteX39" fmla="*/ 47625 w 3457575"/>
              <a:gd name="connsiteY39" fmla="*/ 1724025 h 2398861"/>
              <a:gd name="connsiteX40" fmla="*/ 19050 w 3457575"/>
              <a:gd name="connsiteY40" fmla="*/ 1752600 h 2398861"/>
              <a:gd name="connsiteX41" fmla="*/ 9525 w 3457575"/>
              <a:gd name="connsiteY41" fmla="*/ 1828800 h 2398861"/>
              <a:gd name="connsiteX42" fmla="*/ 0 w 3457575"/>
              <a:gd name="connsiteY42" fmla="*/ 1857375 h 2398861"/>
              <a:gd name="connsiteX43" fmla="*/ 19050 w 3457575"/>
              <a:gd name="connsiteY43" fmla="*/ 2043113 h 2398861"/>
              <a:gd name="connsiteX44" fmla="*/ 38100 w 3457575"/>
              <a:gd name="connsiteY44" fmla="*/ 2181225 h 2398861"/>
              <a:gd name="connsiteX45" fmla="*/ 57150 w 3457575"/>
              <a:gd name="connsiteY45" fmla="*/ 2238375 h 2398861"/>
              <a:gd name="connsiteX46" fmla="*/ 66675 w 3457575"/>
              <a:gd name="connsiteY46" fmla="*/ 2266950 h 2398861"/>
              <a:gd name="connsiteX47" fmla="*/ 95250 w 3457575"/>
              <a:gd name="connsiteY47" fmla="*/ 2286000 h 2398861"/>
              <a:gd name="connsiteX48" fmla="*/ 142875 w 3457575"/>
              <a:gd name="connsiteY48" fmla="*/ 2343150 h 2398861"/>
              <a:gd name="connsiteX49" fmla="*/ 261938 w 3457575"/>
              <a:gd name="connsiteY49" fmla="*/ 2386012 h 2398861"/>
              <a:gd name="connsiteX50" fmla="*/ 752475 w 3457575"/>
              <a:gd name="connsiteY50" fmla="*/ 2371725 h 2398861"/>
              <a:gd name="connsiteX51" fmla="*/ 838200 w 3457575"/>
              <a:gd name="connsiteY51" fmla="*/ 2343150 h 2398861"/>
              <a:gd name="connsiteX52" fmla="*/ 866775 w 3457575"/>
              <a:gd name="connsiteY52" fmla="*/ 2324100 h 2398861"/>
              <a:gd name="connsiteX53" fmla="*/ 923925 w 3457575"/>
              <a:gd name="connsiteY53" fmla="*/ 2305050 h 2398861"/>
              <a:gd name="connsiteX54" fmla="*/ 981075 w 3457575"/>
              <a:gd name="connsiteY54" fmla="*/ 2266950 h 2398861"/>
              <a:gd name="connsiteX55" fmla="*/ 990600 w 3457575"/>
              <a:gd name="connsiteY55" fmla="*/ 2143125 h 2398861"/>
              <a:gd name="connsiteX56" fmla="*/ 971550 w 3457575"/>
              <a:gd name="connsiteY56" fmla="*/ 2085975 h 2398861"/>
              <a:gd name="connsiteX57" fmla="*/ 981075 w 3457575"/>
              <a:gd name="connsiteY57" fmla="*/ 1933575 h 2398861"/>
              <a:gd name="connsiteX58" fmla="*/ 1000125 w 3457575"/>
              <a:gd name="connsiteY58" fmla="*/ 1866900 h 2398861"/>
              <a:gd name="connsiteX59" fmla="*/ 1038225 w 3457575"/>
              <a:gd name="connsiteY59" fmla="*/ 1809750 h 2398861"/>
              <a:gd name="connsiteX60" fmla="*/ 1114425 w 3457575"/>
              <a:gd name="connsiteY60" fmla="*/ 1695450 h 2398861"/>
              <a:gd name="connsiteX61" fmla="*/ 1133475 w 3457575"/>
              <a:gd name="connsiteY61" fmla="*/ 1666875 h 2398861"/>
              <a:gd name="connsiteX62" fmla="*/ 1152525 w 3457575"/>
              <a:gd name="connsiteY62" fmla="*/ 1638300 h 2398861"/>
              <a:gd name="connsiteX63" fmla="*/ 1181100 w 3457575"/>
              <a:gd name="connsiteY63" fmla="*/ 1619250 h 2398861"/>
              <a:gd name="connsiteX64" fmla="*/ 1209675 w 3457575"/>
              <a:gd name="connsiteY64" fmla="*/ 1590675 h 2398861"/>
              <a:gd name="connsiteX65" fmla="*/ 1390650 w 3457575"/>
              <a:gd name="connsiteY65" fmla="*/ 1524000 h 2398861"/>
              <a:gd name="connsiteX66" fmla="*/ 1419225 w 3457575"/>
              <a:gd name="connsiteY66" fmla="*/ 1514475 h 2398861"/>
              <a:gd name="connsiteX67" fmla="*/ 1447800 w 3457575"/>
              <a:gd name="connsiteY67" fmla="*/ 1504950 h 2398861"/>
              <a:gd name="connsiteX68" fmla="*/ 1581150 w 3457575"/>
              <a:gd name="connsiteY68" fmla="*/ 1495425 h 2398861"/>
              <a:gd name="connsiteX69" fmla="*/ 1719263 w 3457575"/>
              <a:gd name="connsiteY69" fmla="*/ 1495425 h 2398861"/>
              <a:gd name="connsiteX70" fmla="*/ 2486025 w 3457575"/>
              <a:gd name="connsiteY70" fmla="*/ 1509713 h 2398861"/>
              <a:gd name="connsiteX71" fmla="*/ 2562225 w 3457575"/>
              <a:gd name="connsiteY71" fmla="*/ 1504950 h 2398861"/>
              <a:gd name="connsiteX72" fmla="*/ 2676525 w 3457575"/>
              <a:gd name="connsiteY72" fmla="*/ 1514475 h 2398861"/>
              <a:gd name="connsiteX73" fmla="*/ 2743200 w 3457575"/>
              <a:gd name="connsiteY73" fmla="*/ 1524000 h 2398861"/>
              <a:gd name="connsiteX74" fmla="*/ 2771775 w 3457575"/>
              <a:gd name="connsiteY74" fmla="*/ 1533525 h 2398861"/>
              <a:gd name="connsiteX75" fmla="*/ 3314700 w 3457575"/>
              <a:gd name="connsiteY75" fmla="*/ 1533525 h 2398861"/>
              <a:gd name="connsiteX76" fmla="*/ 3371850 w 3457575"/>
              <a:gd name="connsiteY76" fmla="*/ 1504950 h 2398861"/>
              <a:gd name="connsiteX77" fmla="*/ 3419475 w 3457575"/>
              <a:gd name="connsiteY77" fmla="*/ 1457325 h 2398861"/>
              <a:gd name="connsiteX78" fmla="*/ 3429000 w 3457575"/>
              <a:gd name="connsiteY78" fmla="*/ 1428750 h 2398861"/>
              <a:gd name="connsiteX79" fmla="*/ 3448050 w 3457575"/>
              <a:gd name="connsiteY79" fmla="*/ 1400175 h 2398861"/>
              <a:gd name="connsiteX80" fmla="*/ 3457575 w 3457575"/>
              <a:gd name="connsiteY80" fmla="*/ 1362075 h 2398861"/>
              <a:gd name="connsiteX81" fmla="*/ 3448050 w 3457575"/>
              <a:gd name="connsiteY81" fmla="*/ 1095375 h 2398861"/>
              <a:gd name="connsiteX82" fmla="*/ 3429000 w 3457575"/>
              <a:gd name="connsiteY82" fmla="*/ 1038225 h 2398861"/>
              <a:gd name="connsiteX83" fmla="*/ 3371850 w 3457575"/>
              <a:gd name="connsiteY83" fmla="*/ 990600 h 2398861"/>
              <a:gd name="connsiteX84" fmla="*/ 3314700 w 3457575"/>
              <a:gd name="connsiteY84" fmla="*/ 952500 h 2398861"/>
              <a:gd name="connsiteX85" fmla="*/ 3286125 w 3457575"/>
              <a:gd name="connsiteY85" fmla="*/ 933450 h 2398861"/>
              <a:gd name="connsiteX86" fmla="*/ 3257550 w 3457575"/>
              <a:gd name="connsiteY86" fmla="*/ 914400 h 2398861"/>
              <a:gd name="connsiteX87" fmla="*/ 3219450 w 3457575"/>
              <a:gd name="connsiteY87" fmla="*/ 895350 h 2398861"/>
              <a:gd name="connsiteX88" fmla="*/ 3152775 w 3457575"/>
              <a:gd name="connsiteY88" fmla="*/ 876300 h 2398861"/>
              <a:gd name="connsiteX89" fmla="*/ 2971800 w 3457575"/>
              <a:gd name="connsiteY89" fmla="*/ 847725 h 2398861"/>
              <a:gd name="connsiteX90" fmla="*/ 2438400 w 3457575"/>
              <a:gd name="connsiteY90" fmla="*/ 838200 h 2398861"/>
              <a:gd name="connsiteX91" fmla="*/ 2371725 w 3457575"/>
              <a:gd name="connsiteY91" fmla="*/ 819150 h 2398861"/>
              <a:gd name="connsiteX92" fmla="*/ 2314575 w 3457575"/>
              <a:gd name="connsiteY92" fmla="*/ 762000 h 2398861"/>
              <a:gd name="connsiteX93" fmla="*/ 2286000 w 3457575"/>
              <a:gd name="connsiteY93" fmla="*/ 733425 h 2398861"/>
              <a:gd name="connsiteX94" fmla="*/ 2247900 w 3457575"/>
              <a:gd name="connsiteY94" fmla="*/ 676275 h 2398861"/>
              <a:gd name="connsiteX95" fmla="*/ 2228850 w 3457575"/>
              <a:gd name="connsiteY95" fmla="*/ 619125 h 2398861"/>
              <a:gd name="connsiteX96" fmla="*/ 2243137 w 3457575"/>
              <a:gd name="connsiteY96" fmla="*/ 295275 h 2398861"/>
              <a:gd name="connsiteX97" fmla="*/ 2247900 w 3457575"/>
              <a:gd name="connsiteY97" fmla="*/ 166688 h 2398861"/>
              <a:gd name="connsiteX98" fmla="*/ 2181225 w 3457575"/>
              <a:gd name="connsiteY98" fmla="*/ 57150 h 2398861"/>
              <a:gd name="connsiteX0" fmla="*/ 2181225 w 3457575"/>
              <a:gd name="connsiteY0" fmla="*/ 57150 h 2399430"/>
              <a:gd name="connsiteX1" fmla="*/ 2076450 w 3457575"/>
              <a:gd name="connsiteY1" fmla="*/ 23812 h 2399430"/>
              <a:gd name="connsiteX2" fmla="*/ 1952625 w 3457575"/>
              <a:gd name="connsiteY2" fmla="*/ 0 h 2399430"/>
              <a:gd name="connsiteX3" fmla="*/ 1609725 w 3457575"/>
              <a:gd name="connsiteY3" fmla="*/ 4763 h 2399430"/>
              <a:gd name="connsiteX4" fmla="*/ 1381125 w 3457575"/>
              <a:gd name="connsiteY4" fmla="*/ 14287 h 2399430"/>
              <a:gd name="connsiteX5" fmla="*/ 1276350 w 3457575"/>
              <a:gd name="connsiteY5" fmla="*/ 38100 h 2399430"/>
              <a:gd name="connsiteX6" fmla="*/ 1257300 w 3457575"/>
              <a:gd name="connsiteY6" fmla="*/ 66675 h 2399430"/>
              <a:gd name="connsiteX7" fmla="*/ 1238250 w 3457575"/>
              <a:gd name="connsiteY7" fmla="*/ 123825 h 2399430"/>
              <a:gd name="connsiteX8" fmla="*/ 1228725 w 3457575"/>
              <a:gd name="connsiteY8" fmla="*/ 228600 h 2399430"/>
              <a:gd name="connsiteX9" fmla="*/ 1219200 w 3457575"/>
              <a:gd name="connsiteY9" fmla="*/ 257175 h 2399430"/>
              <a:gd name="connsiteX10" fmla="*/ 1209675 w 3457575"/>
              <a:gd name="connsiteY10" fmla="*/ 352425 h 2399430"/>
              <a:gd name="connsiteX11" fmla="*/ 1190625 w 3457575"/>
              <a:gd name="connsiteY11" fmla="*/ 409575 h 2399430"/>
              <a:gd name="connsiteX12" fmla="*/ 1171575 w 3457575"/>
              <a:gd name="connsiteY12" fmla="*/ 476250 h 2399430"/>
              <a:gd name="connsiteX13" fmla="*/ 1152525 w 3457575"/>
              <a:gd name="connsiteY13" fmla="*/ 514350 h 2399430"/>
              <a:gd name="connsiteX14" fmla="*/ 1133475 w 3457575"/>
              <a:gd name="connsiteY14" fmla="*/ 581025 h 2399430"/>
              <a:gd name="connsiteX15" fmla="*/ 1114425 w 3457575"/>
              <a:gd name="connsiteY15" fmla="*/ 609600 h 2399430"/>
              <a:gd name="connsiteX16" fmla="*/ 1095375 w 3457575"/>
              <a:gd name="connsiteY16" fmla="*/ 666750 h 2399430"/>
              <a:gd name="connsiteX17" fmla="*/ 1085850 w 3457575"/>
              <a:gd name="connsiteY17" fmla="*/ 695325 h 2399430"/>
              <a:gd name="connsiteX18" fmla="*/ 1038225 w 3457575"/>
              <a:gd name="connsiteY18" fmla="*/ 885825 h 2399430"/>
              <a:gd name="connsiteX19" fmla="*/ 1023938 w 3457575"/>
              <a:gd name="connsiteY19" fmla="*/ 1081088 h 2399430"/>
              <a:gd name="connsiteX20" fmla="*/ 962025 w 3457575"/>
              <a:gd name="connsiteY20" fmla="*/ 1323975 h 2399430"/>
              <a:gd name="connsiteX21" fmla="*/ 914400 w 3457575"/>
              <a:gd name="connsiteY21" fmla="*/ 1371600 h 2399430"/>
              <a:gd name="connsiteX22" fmla="*/ 847725 w 3457575"/>
              <a:gd name="connsiteY22" fmla="*/ 1419225 h 2399430"/>
              <a:gd name="connsiteX23" fmla="*/ 790575 w 3457575"/>
              <a:gd name="connsiteY23" fmla="*/ 1457325 h 2399430"/>
              <a:gd name="connsiteX24" fmla="*/ 733425 w 3457575"/>
              <a:gd name="connsiteY24" fmla="*/ 1476375 h 2399430"/>
              <a:gd name="connsiteX25" fmla="*/ 704850 w 3457575"/>
              <a:gd name="connsiteY25" fmla="*/ 1485900 h 2399430"/>
              <a:gd name="connsiteX26" fmla="*/ 666750 w 3457575"/>
              <a:gd name="connsiteY26" fmla="*/ 1495425 h 2399430"/>
              <a:gd name="connsiteX27" fmla="*/ 638175 w 3457575"/>
              <a:gd name="connsiteY27" fmla="*/ 1504950 h 2399430"/>
              <a:gd name="connsiteX28" fmla="*/ 590550 w 3457575"/>
              <a:gd name="connsiteY28" fmla="*/ 1514475 h 2399430"/>
              <a:gd name="connsiteX29" fmla="*/ 561975 w 3457575"/>
              <a:gd name="connsiteY29" fmla="*/ 1524000 h 2399430"/>
              <a:gd name="connsiteX30" fmla="*/ 504825 w 3457575"/>
              <a:gd name="connsiteY30" fmla="*/ 1533525 h 2399430"/>
              <a:gd name="connsiteX31" fmla="*/ 476250 w 3457575"/>
              <a:gd name="connsiteY31" fmla="*/ 1543050 h 2399430"/>
              <a:gd name="connsiteX32" fmla="*/ 352425 w 3457575"/>
              <a:gd name="connsiteY32" fmla="*/ 1562100 h 2399430"/>
              <a:gd name="connsiteX33" fmla="*/ 238125 w 3457575"/>
              <a:gd name="connsiteY33" fmla="*/ 1600200 h 2399430"/>
              <a:gd name="connsiteX34" fmla="*/ 209550 w 3457575"/>
              <a:gd name="connsiteY34" fmla="*/ 1609725 h 2399430"/>
              <a:gd name="connsiteX35" fmla="*/ 152400 w 3457575"/>
              <a:gd name="connsiteY35" fmla="*/ 1638300 h 2399430"/>
              <a:gd name="connsiteX36" fmla="*/ 123825 w 3457575"/>
              <a:gd name="connsiteY36" fmla="*/ 1666875 h 2399430"/>
              <a:gd name="connsiteX37" fmla="*/ 95250 w 3457575"/>
              <a:gd name="connsiteY37" fmla="*/ 1676400 h 2399430"/>
              <a:gd name="connsiteX38" fmla="*/ 66675 w 3457575"/>
              <a:gd name="connsiteY38" fmla="*/ 1695450 h 2399430"/>
              <a:gd name="connsiteX39" fmla="*/ 47625 w 3457575"/>
              <a:gd name="connsiteY39" fmla="*/ 1724025 h 2399430"/>
              <a:gd name="connsiteX40" fmla="*/ 19050 w 3457575"/>
              <a:gd name="connsiteY40" fmla="*/ 1752600 h 2399430"/>
              <a:gd name="connsiteX41" fmla="*/ 9525 w 3457575"/>
              <a:gd name="connsiteY41" fmla="*/ 1828800 h 2399430"/>
              <a:gd name="connsiteX42" fmla="*/ 0 w 3457575"/>
              <a:gd name="connsiteY42" fmla="*/ 1857375 h 2399430"/>
              <a:gd name="connsiteX43" fmla="*/ 19050 w 3457575"/>
              <a:gd name="connsiteY43" fmla="*/ 2043113 h 2399430"/>
              <a:gd name="connsiteX44" fmla="*/ 38100 w 3457575"/>
              <a:gd name="connsiteY44" fmla="*/ 2181225 h 2399430"/>
              <a:gd name="connsiteX45" fmla="*/ 57150 w 3457575"/>
              <a:gd name="connsiteY45" fmla="*/ 2238375 h 2399430"/>
              <a:gd name="connsiteX46" fmla="*/ 66675 w 3457575"/>
              <a:gd name="connsiteY46" fmla="*/ 2266950 h 2399430"/>
              <a:gd name="connsiteX47" fmla="*/ 95250 w 3457575"/>
              <a:gd name="connsiteY47" fmla="*/ 2286000 h 2399430"/>
              <a:gd name="connsiteX48" fmla="*/ 142875 w 3457575"/>
              <a:gd name="connsiteY48" fmla="*/ 2343150 h 2399430"/>
              <a:gd name="connsiteX49" fmla="*/ 261938 w 3457575"/>
              <a:gd name="connsiteY49" fmla="*/ 2386012 h 2399430"/>
              <a:gd name="connsiteX50" fmla="*/ 752475 w 3457575"/>
              <a:gd name="connsiteY50" fmla="*/ 2371725 h 2399430"/>
              <a:gd name="connsiteX51" fmla="*/ 866775 w 3457575"/>
              <a:gd name="connsiteY51" fmla="*/ 2324100 h 2399430"/>
              <a:gd name="connsiteX52" fmla="*/ 923925 w 3457575"/>
              <a:gd name="connsiteY52" fmla="*/ 2305050 h 2399430"/>
              <a:gd name="connsiteX53" fmla="*/ 981075 w 3457575"/>
              <a:gd name="connsiteY53" fmla="*/ 2266950 h 2399430"/>
              <a:gd name="connsiteX54" fmla="*/ 990600 w 3457575"/>
              <a:gd name="connsiteY54" fmla="*/ 2143125 h 2399430"/>
              <a:gd name="connsiteX55" fmla="*/ 971550 w 3457575"/>
              <a:gd name="connsiteY55" fmla="*/ 2085975 h 2399430"/>
              <a:gd name="connsiteX56" fmla="*/ 981075 w 3457575"/>
              <a:gd name="connsiteY56" fmla="*/ 1933575 h 2399430"/>
              <a:gd name="connsiteX57" fmla="*/ 1000125 w 3457575"/>
              <a:gd name="connsiteY57" fmla="*/ 1866900 h 2399430"/>
              <a:gd name="connsiteX58" fmla="*/ 1038225 w 3457575"/>
              <a:gd name="connsiteY58" fmla="*/ 1809750 h 2399430"/>
              <a:gd name="connsiteX59" fmla="*/ 1114425 w 3457575"/>
              <a:gd name="connsiteY59" fmla="*/ 1695450 h 2399430"/>
              <a:gd name="connsiteX60" fmla="*/ 1133475 w 3457575"/>
              <a:gd name="connsiteY60" fmla="*/ 1666875 h 2399430"/>
              <a:gd name="connsiteX61" fmla="*/ 1152525 w 3457575"/>
              <a:gd name="connsiteY61" fmla="*/ 1638300 h 2399430"/>
              <a:gd name="connsiteX62" fmla="*/ 1181100 w 3457575"/>
              <a:gd name="connsiteY62" fmla="*/ 1619250 h 2399430"/>
              <a:gd name="connsiteX63" fmla="*/ 1209675 w 3457575"/>
              <a:gd name="connsiteY63" fmla="*/ 1590675 h 2399430"/>
              <a:gd name="connsiteX64" fmla="*/ 1390650 w 3457575"/>
              <a:gd name="connsiteY64" fmla="*/ 1524000 h 2399430"/>
              <a:gd name="connsiteX65" fmla="*/ 1419225 w 3457575"/>
              <a:gd name="connsiteY65" fmla="*/ 1514475 h 2399430"/>
              <a:gd name="connsiteX66" fmla="*/ 1447800 w 3457575"/>
              <a:gd name="connsiteY66" fmla="*/ 1504950 h 2399430"/>
              <a:gd name="connsiteX67" fmla="*/ 1581150 w 3457575"/>
              <a:gd name="connsiteY67" fmla="*/ 1495425 h 2399430"/>
              <a:gd name="connsiteX68" fmla="*/ 1719263 w 3457575"/>
              <a:gd name="connsiteY68" fmla="*/ 1495425 h 2399430"/>
              <a:gd name="connsiteX69" fmla="*/ 2486025 w 3457575"/>
              <a:gd name="connsiteY69" fmla="*/ 1509713 h 2399430"/>
              <a:gd name="connsiteX70" fmla="*/ 2562225 w 3457575"/>
              <a:gd name="connsiteY70" fmla="*/ 1504950 h 2399430"/>
              <a:gd name="connsiteX71" fmla="*/ 2676525 w 3457575"/>
              <a:gd name="connsiteY71" fmla="*/ 1514475 h 2399430"/>
              <a:gd name="connsiteX72" fmla="*/ 2743200 w 3457575"/>
              <a:gd name="connsiteY72" fmla="*/ 1524000 h 2399430"/>
              <a:gd name="connsiteX73" fmla="*/ 2771775 w 3457575"/>
              <a:gd name="connsiteY73" fmla="*/ 1533525 h 2399430"/>
              <a:gd name="connsiteX74" fmla="*/ 3314700 w 3457575"/>
              <a:gd name="connsiteY74" fmla="*/ 1533525 h 2399430"/>
              <a:gd name="connsiteX75" fmla="*/ 3371850 w 3457575"/>
              <a:gd name="connsiteY75" fmla="*/ 1504950 h 2399430"/>
              <a:gd name="connsiteX76" fmla="*/ 3419475 w 3457575"/>
              <a:gd name="connsiteY76" fmla="*/ 1457325 h 2399430"/>
              <a:gd name="connsiteX77" fmla="*/ 3429000 w 3457575"/>
              <a:gd name="connsiteY77" fmla="*/ 1428750 h 2399430"/>
              <a:gd name="connsiteX78" fmla="*/ 3448050 w 3457575"/>
              <a:gd name="connsiteY78" fmla="*/ 1400175 h 2399430"/>
              <a:gd name="connsiteX79" fmla="*/ 3457575 w 3457575"/>
              <a:gd name="connsiteY79" fmla="*/ 1362075 h 2399430"/>
              <a:gd name="connsiteX80" fmla="*/ 3448050 w 3457575"/>
              <a:gd name="connsiteY80" fmla="*/ 1095375 h 2399430"/>
              <a:gd name="connsiteX81" fmla="*/ 3429000 w 3457575"/>
              <a:gd name="connsiteY81" fmla="*/ 1038225 h 2399430"/>
              <a:gd name="connsiteX82" fmla="*/ 3371850 w 3457575"/>
              <a:gd name="connsiteY82" fmla="*/ 990600 h 2399430"/>
              <a:gd name="connsiteX83" fmla="*/ 3314700 w 3457575"/>
              <a:gd name="connsiteY83" fmla="*/ 952500 h 2399430"/>
              <a:gd name="connsiteX84" fmla="*/ 3286125 w 3457575"/>
              <a:gd name="connsiteY84" fmla="*/ 933450 h 2399430"/>
              <a:gd name="connsiteX85" fmla="*/ 3257550 w 3457575"/>
              <a:gd name="connsiteY85" fmla="*/ 914400 h 2399430"/>
              <a:gd name="connsiteX86" fmla="*/ 3219450 w 3457575"/>
              <a:gd name="connsiteY86" fmla="*/ 895350 h 2399430"/>
              <a:gd name="connsiteX87" fmla="*/ 3152775 w 3457575"/>
              <a:gd name="connsiteY87" fmla="*/ 876300 h 2399430"/>
              <a:gd name="connsiteX88" fmla="*/ 2971800 w 3457575"/>
              <a:gd name="connsiteY88" fmla="*/ 847725 h 2399430"/>
              <a:gd name="connsiteX89" fmla="*/ 2438400 w 3457575"/>
              <a:gd name="connsiteY89" fmla="*/ 838200 h 2399430"/>
              <a:gd name="connsiteX90" fmla="*/ 2371725 w 3457575"/>
              <a:gd name="connsiteY90" fmla="*/ 819150 h 2399430"/>
              <a:gd name="connsiteX91" fmla="*/ 2314575 w 3457575"/>
              <a:gd name="connsiteY91" fmla="*/ 762000 h 2399430"/>
              <a:gd name="connsiteX92" fmla="*/ 2286000 w 3457575"/>
              <a:gd name="connsiteY92" fmla="*/ 733425 h 2399430"/>
              <a:gd name="connsiteX93" fmla="*/ 2247900 w 3457575"/>
              <a:gd name="connsiteY93" fmla="*/ 676275 h 2399430"/>
              <a:gd name="connsiteX94" fmla="*/ 2228850 w 3457575"/>
              <a:gd name="connsiteY94" fmla="*/ 619125 h 2399430"/>
              <a:gd name="connsiteX95" fmla="*/ 2243137 w 3457575"/>
              <a:gd name="connsiteY95" fmla="*/ 295275 h 2399430"/>
              <a:gd name="connsiteX96" fmla="*/ 2247900 w 3457575"/>
              <a:gd name="connsiteY96" fmla="*/ 166688 h 2399430"/>
              <a:gd name="connsiteX97" fmla="*/ 2181225 w 3457575"/>
              <a:gd name="connsiteY97" fmla="*/ 57150 h 2399430"/>
              <a:gd name="connsiteX0" fmla="*/ 2181225 w 3457575"/>
              <a:gd name="connsiteY0" fmla="*/ 57150 h 2400040"/>
              <a:gd name="connsiteX1" fmla="*/ 2076450 w 3457575"/>
              <a:gd name="connsiteY1" fmla="*/ 23812 h 2400040"/>
              <a:gd name="connsiteX2" fmla="*/ 1952625 w 3457575"/>
              <a:gd name="connsiteY2" fmla="*/ 0 h 2400040"/>
              <a:gd name="connsiteX3" fmla="*/ 1609725 w 3457575"/>
              <a:gd name="connsiteY3" fmla="*/ 4763 h 2400040"/>
              <a:gd name="connsiteX4" fmla="*/ 1381125 w 3457575"/>
              <a:gd name="connsiteY4" fmla="*/ 14287 h 2400040"/>
              <a:gd name="connsiteX5" fmla="*/ 1276350 w 3457575"/>
              <a:gd name="connsiteY5" fmla="*/ 38100 h 2400040"/>
              <a:gd name="connsiteX6" fmla="*/ 1257300 w 3457575"/>
              <a:gd name="connsiteY6" fmla="*/ 66675 h 2400040"/>
              <a:gd name="connsiteX7" fmla="*/ 1238250 w 3457575"/>
              <a:gd name="connsiteY7" fmla="*/ 123825 h 2400040"/>
              <a:gd name="connsiteX8" fmla="*/ 1228725 w 3457575"/>
              <a:gd name="connsiteY8" fmla="*/ 228600 h 2400040"/>
              <a:gd name="connsiteX9" fmla="*/ 1219200 w 3457575"/>
              <a:gd name="connsiteY9" fmla="*/ 257175 h 2400040"/>
              <a:gd name="connsiteX10" fmla="*/ 1209675 w 3457575"/>
              <a:gd name="connsiteY10" fmla="*/ 352425 h 2400040"/>
              <a:gd name="connsiteX11" fmla="*/ 1190625 w 3457575"/>
              <a:gd name="connsiteY11" fmla="*/ 409575 h 2400040"/>
              <a:gd name="connsiteX12" fmla="*/ 1171575 w 3457575"/>
              <a:gd name="connsiteY12" fmla="*/ 476250 h 2400040"/>
              <a:gd name="connsiteX13" fmla="*/ 1152525 w 3457575"/>
              <a:gd name="connsiteY13" fmla="*/ 514350 h 2400040"/>
              <a:gd name="connsiteX14" fmla="*/ 1133475 w 3457575"/>
              <a:gd name="connsiteY14" fmla="*/ 581025 h 2400040"/>
              <a:gd name="connsiteX15" fmla="*/ 1114425 w 3457575"/>
              <a:gd name="connsiteY15" fmla="*/ 609600 h 2400040"/>
              <a:gd name="connsiteX16" fmla="*/ 1095375 w 3457575"/>
              <a:gd name="connsiteY16" fmla="*/ 666750 h 2400040"/>
              <a:gd name="connsiteX17" fmla="*/ 1085850 w 3457575"/>
              <a:gd name="connsiteY17" fmla="*/ 695325 h 2400040"/>
              <a:gd name="connsiteX18" fmla="*/ 1038225 w 3457575"/>
              <a:gd name="connsiteY18" fmla="*/ 885825 h 2400040"/>
              <a:gd name="connsiteX19" fmla="*/ 1023938 w 3457575"/>
              <a:gd name="connsiteY19" fmla="*/ 1081088 h 2400040"/>
              <a:gd name="connsiteX20" fmla="*/ 962025 w 3457575"/>
              <a:gd name="connsiteY20" fmla="*/ 1323975 h 2400040"/>
              <a:gd name="connsiteX21" fmla="*/ 914400 w 3457575"/>
              <a:gd name="connsiteY21" fmla="*/ 1371600 h 2400040"/>
              <a:gd name="connsiteX22" fmla="*/ 847725 w 3457575"/>
              <a:gd name="connsiteY22" fmla="*/ 1419225 h 2400040"/>
              <a:gd name="connsiteX23" fmla="*/ 790575 w 3457575"/>
              <a:gd name="connsiteY23" fmla="*/ 1457325 h 2400040"/>
              <a:gd name="connsiteX24" fmla="*/ 733425 w 3457575"/>
              <a:gd name="connsiteY24" fmla="*/ 1476375 h 2400040"/>
              <a:gd name="connsiteX25" fmla="*/ 704850 w 3457575"/>
              <a:gd name="connsiteY25" fmla="*/ 1485900 h 2400040"/>
              <a:gd name="connsiteX26" fmla="*/ 666750 w 3457575"/>
              <a:gd name="connsiteY26" fmla="*/ 1495425 h 2400040"/>
              <a:gd name="connsiteX27" fmla="*/ 638175 w 3457575"/>
              <a:gd name="connsiteY27" fmla="*/ 1504950 h 2400040"/>
              <a:gd name="connsiteX28" fmla="*/ 590550 w 3457575"/>
              <a:gd name="connsiteY28" fmla="*/ 1514475 h 2400040"/>
              <a:gd name="connsiteX29" fmla="*/ 561975 w 3457575"/>
              <a:gd name="connsiteY29" fmla="*/ 1524000 h 2400040"/>
              <a:gd name="connsiteX30" fmla="*/ 504825 w 3457575"/>
              <a:gd name="connsiteY30" fmla="*/ 1533525 h 2400040"/>
              <a:gd name="connsiteX31" fmla="*/ 476250 w 3457575"/>
              <a:gd name="connsiteY31" fmla="*/ 1543050 h 2400040"/>
              <a:gd name="connsiteX32" fmla="*/ 352425 w 3457575"/>
              <a:gd name="connsiteY32" fmla="*/ 1562100 h 2400040"/>
              <a:gd name="connsiteX33" fmla="*/ 238125 w 3457575"/>
              <a:gd name="connsiteY33" fmla="*/ 1600200 h 2400040"/>
              <a:gd name="connsiteX34" fmla="*/ 209550 w 3457575"/>
              <a:gd name="connsiteY34" fmla="*/ 1609725 h 2400040"/>
              <a:gd name="connsiteX35" fmla="*/ 152400 w 3457575"/>
              <a:gd name="connsiteY35" fmla="*/ 1638300 h 2400040"/>
              <a:gd name="connsiteX36" fmla="*/ 123825 w 3457575"/>
              <a:gd name="connsiteY36" fmla="*/ 1666875 h 2400040"/>
              <a:gd name="connsiteX37" fmla="*/ 95250 w 3457575"/>
              <a:gd name="connsiteY37" fmla="*/ 1676400 h 2400040"/>
              <a:gd name="connsiteX38" fmla="*/ 66675 w 3457575"/>
              <a:gd name="connsiteY38" fmla="*/ 1695450 h 2400040"/>
              <a:gd name="connsiteX39" fmla="*/ 47625 w 3457575"/>
              <a:gd name="connsiteY39" fmla="*/ 1724025 h 2400040"/>
              <a:gd name="connsiteX40" fmla="*/ 19050 w 3457575"/>
              <a:gd name="connsiteY40" fmla="*/ 1752600 h 2400040"/>
              <a:gd name="connsiteX41" fmla="*/ 9525 w 3457575"/>
              <a:gd name="connsiteY41" fmla="*/ 1828800 h 2400040"/>
              <a:gd name="connsiteX42" fmla="*/ 0 w 3457575"/>
              <a:gd name="connsiteY42" fmla="*/ 1857375 h 2400040"/>
              <a:gd name="connsiteX43" fmla="*/ 19050 w 3457575"/>
              <a:gd name="connsiteY43" fmla="*/ 2043113 h 2400040"/>
              <a:gd name="connsiteX44" fmla="*/ 38100 w 3457575"/>
              <a:gd name="connsiteY44" fmla="*/ 2181225 h 2400040"/>
              <a:gd name="connsiteX45" fmla="*/ 57150 w 3457575"/>
              <a:gd name="connsiteY45" fmla="*/ 2238375 h 2400040"/>
              <a:gd name="connsiteX46" fmla="*/ 66675 w 3457575"/>
              <a:gd name="connsiteY46" fmla="*/ 2266950 h 2400040"/>
              <a:gd name="connsiteX47" fmla="*/ 95250 w 3457575"/>
              <a:gd name="connsiteY47" fmla="*/ 2286000 h 2400040"/>
              <a:gd name="connsiteX48" fmla="*/ 142875 w 3457575"/>
              <a:gd name="connsiteY48" fmla="*/ 2343150 h 2400040"/>
              <a:gd name="connsiteX49" fmla="*/ 261938 w 3457575"/>
              <a:gd name="connsiteY49" fmla="*/ 2386012 h 2400040"/>
              <a:gd name="connsiteX50" fmla="*/ 752475 w 3457575"/>
              <a:gd name="connsiteY50" fmla="*/ 2371725 h 2400040"/>
              <a:gd name="connsiteX51" fmla="*/ 923925 w 3457575"/>
              <a:gd name="connsiteY51" fmla="*/ 2305050 h 2400040"/>
              <a:gd name="connsiteX52" fmla="*/ 981075 w 3457575"/>
              <a:gd name="connsiteY52" fmla="*/ 2266950 h 2400040"/>
              <a:gd name="connsiteX53" fmla="*/ 990600 w 3457575"/>
              <a:gd name="connsiteY53" fmla="*/ 2143125 h 2400040"/>
              <a:gd name="connsiteX54" fmla="*/ 971550 w 3457575"/>
              <a:gd name="connsiteY54" fmla="*/ 2085975 h 2400040"/>
              <a:gd name="connsiteX55" fmla="*/ 981075 w 3457575"/>
              <a:gd name="connsiteY55" fmla="*/ 1933575 h 2400040"/>
              <a:gd name="connsiteX56" fmla="*/ 1000125 w 3457575"/>
              <a:gd name="connsiteY56" fmla="*/ 1866900 h 2400040"/>
              <a:gd name="connsiteX57" fmla="*/ 1038225 w 3457575"/>
              <a:gd name="connsiteY57" fmla="*/ 1809750 h 2400040"/>
              <a:gd name="connsiteX58" fmla="*/ 1114425 w 3457575"/>
              <a:gd name="connsiteY58" fmla="*/ 1695450 h 2400040"/>
              <a:gd name="connsiteX59" fmla="*/ 1133475 w 3457575"/>
              <a:gd name="connsiteY59" fmla="*/ 1666875 h 2400040"/>
              <a:gd name="connsiteX60" fmla="*/ 1152525 w 3457575"/>
              <a:gd name="connsiteY60" fmla="*/ 1638300 h 2400040"/>
              <a:gd name="connsiteX61" fmla="*/ 1181100 w 3457575"/>
              <a:gd name="connsiteY61" fmla="*/ 1619250 h 2400040"/>
              <a:gd name="connsiteX62" fmla="*/ 1209675 w 3457575"/>
              <a:gd name="connsiteY62" fmla="*/ 1590675 h 2400040"/>
              <a:gd name="connsiteX63" fmla="*/ 1390650 w 3457575"/>
              <a:gd name="connsiteY63" fmla="*/ 1524000 h 2400040"/>
              <a:gd name="connsiteX64" fmla="*/ 1419225 w 3457575"/>
              <a:gd name="connsiteY64" fmla="*/ 1514475 h 2400040"/>
              <a:gd name="connsiteX65" fmla="*/ 1447800 w 3457575"/>
              <a:gd name="connsiteY65" fmla="*/ 1504950 h 2400040"/>
              <a:gd name="connsiteX66" fmla="*/ 1581150 w 3457575"/>
              <a:gd name="connsiteY66" fmla="*/ 1495425 h 2400040"/>
              <a:gd name="connsiteX67" fmla="*/ 1719263 w 3457575"/>
              <a:gd name="connsiteY67" fmla="*/ 1495425 h 2400040"/>
              <a:gd name="connsiteX68" fmla="*/ 2486025 w 3457575"/>
              <a:gd name="connsiteY68" fmla="*/ 1509713 h 2400040"/>
              <a:gd name="connsiteX69" fmla="*/ 2562225 w 3457575"/>
              <a:gd name="connsiteY69" fmla="*/ 1504950 h 2400040"/>
              <a:gd name="connsiteX70" fmla="*/ 2676525 w 3457575"/>
              <a:gd name="connsiteY70" fmla="*/ 1514475 h 2400040"/>
              <a:gd name="connsiteX71" fmla="*/ 2743200 w 3457575"/>
              <a:gd name="connsiteY71" fmla="*/ 1524000 h 2400040"/>
              <a:gd name="connsiteX72" fmla="*/ 2771775 w 3457575"/>
              <a:gd name="connsiteY72" fmla="*/ 1533525 h 2400040"/>
              <a:gd name="connsiteX73" fmla="*/ 3314700 w 3457575"/>
              <a:gd name="connsiteY73" fmla="*/ 1533525 h 2400040"/>
              <a:gd name="connsiteX74" fmla="*/ 3371850 w 3457575"/>
              <a:gd name="connsiteY74" fmla="*/ 1504950 h 2400040"/>
              <a:gd name="connsiteX75" fmla="*/ 3419475 w 3457575"/>
              <a:gd name="connsiteY75" fmla="*/ 1457325 h 2400040"/>
              <a:gd name="connsiteX76" fmla="*/ 3429000 w 3457575"/>
              <a:gd name="connsiteY76" fmla="*/ 1428750 h 2400040"/>
              <a:gd name="connsiteX77" fmla="*/ 3448050 w 3457575"/>
              <a:gd name="connsiteY77" fmla="*/ 1400175 h 2400040"/>
              <a:gd name="connsiteX78" fmla="*/ 3457575 w 3457575"/>
              <a:gd name="connsiteY78" fmla="*/ 1362075 h 2400040"/>
              <a:gd name="connsiteX79" fmla="*/ 3448050 w 3457575"/>
              <a:gd name="connsiteY79" fmla="*/ 1095375 h 2400040"/>
              <a:gd name="connsiteX80" fmla="*/ 3429000 w 3457575"/>
              <a:gd name="connsiteY80" fmla="*/ 1038225 h 2400040"/>
              <a:gd name="connsiteX81" fmla="*/ 3371850 w 3457575"/>
              <a:gd name="connsiteY81" fmla="*/ 990600 h 2400040"/>
              <a:gd name="connsiteX82" fmla="*/ 3314700 w 3457575"/>
              <a:gd name="connsiteY82" fmla="*/ 952500 h 2400040"/>
              <a:gd name="connsiteX83" fmla="*/ 3286125 w 3457575"/>
              <a:gd name="connsiteY83" fmla="*/ 933450 h 2400040"/>
              <a:gd name="connsiteX84" fmla="*/ 3257550 w 3457575"/>
              <a:gd name="connsiteY84" fmla="*/ 914400 h 2400040"/>
              <a:gd name="connsiteX85" fmla="*/ 3219450 w 3457575"/>
              <a:gd name="connsiteY85" fmla="*/ 895350 h 2400040"/>
              <a:gd name="connsiteX86" fmla="*/ 3152775 w 3457575"/>
              <a:gd name="connsiteY86" fmla="*/ 876300 h 2400040"/>
              <a:gd name="connsiteX87" fmla="*/ 2971800 w 3457575"/>
              <a:gd name="connsiteY87" fmla="*/ 847725 h 2400040"/>
              <a:gd name="connsiteX88" fmla="*/ 2438400 w 3457575"/>
              <a:gd name="connsiteY88" fmla="*/ 838200 h 2400040"/>
              <a:gd name="connsiteX89" fmla="*/ 2371725 w 3457575"/>
              <a:gd name="connsiteY89" fmla="*/ 819150 h 2400040"/>
              <a:gd name="connsiteX90" fmla="*/ 2314575 w 3457575"/>
              <a:gd name="connsiteY90" fmla="*/ 762000 h 2400040"/>
              <a:gd name="connsiteX91" fmla="*/ 2286000 w 3457575"/>
              <a:gd name="connsiteY91" fmla="*/ 733425 h 2400040"/>
              <a:gd name="connsiteX92" fmla="*/ 2247900 w 3457575"/>
              <a:gd name="connsiteY92" fmla="*/ 676275 h 2400040"/>
              <a:gd name="connsiteX93" fmla="*/ 2228850 w 3457575"/>
              <a:gd name="connsiteY93" fmla="*/ 619125 h 2400040"/>
              <a:gd name="connsiteX94" fmla="*/ 2243137 w 3457575"/>
              <a:gd name="connsiteY94" fmla="*/ 295275 h 2400040"/>
              <a:gd name="connsiteX95" fmla="*/ 2247900 w 3457575"/>
              <a:gd name="connsiteY95" fmla="*/ 166688 h 2400040"/>
              <a:gd name="connsiteX96" fmla="*/ 2181225 w 3457575"/>
              <a:gd name="connsiteY96" fmla="*/ 57150 h 2400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3457575" h="2400040">
                <a:moveTo>
                  <a:pt x="2181225" y="57150"/>
                </a:moveTo>
                <a:cubicBezTo>
                  <a:pt x="2152650" y="27781"/>
                  <a:pt x="2114550" y="33337"/>
                  <a:pt x="2076450" y="23812"/>
                </a:cubicBezTo>
                <a:cubicBezTo>
                  <a:pt x="2038350" y="14287"/>
                  <a:pt x="1984375" y="3175"/>
                  <a:pt x="1952625" y="0"/>
                </a:cubicBezTo>
                <a:lnTo>
                  <a:pt x="1609725" y="4763"/>
                </a:lnTo>
                <a:cubicBezTo>
                  <a:pt x="1516856" y="4763"/>
                  <a:pt x="1438275" y="5556"/>
                  <a:pt x="1381125" y="14287"/>
                </a:cubicBezTo>
                <a:cubicBezTo>
                  <a:pt x="1323975" y="23018"/>
                  <a:pt x="1296988" y="29369"/>
                  <a:pt x="1276350" y="38100"/>
                </a:cubicBezTo>
                <a:cubicBezTo>
                  <a:pt x="1255712" y="46831"/>
                  <a:pt x="1261949" y="56214"/>
                  <a:pt x="1257300" y="66675"/>
                </a:cubicBezTo>
                <a:cubicBezTo>
                  <a:pt x="1249145" y="85025"/>
                  <a:pt x="1238250" y="123825"/>
                  <a:pt x="1238250" y="123825"/>
                </a:cubicBezTo>
                <a:cubicBezTo>
                  <a:pt x="1235075" y="158750"/>
                  <a:pt x="1233685" y="193883"/>
                  <a:pt x="1228725" y="228600"/>
                </a:cubicBezTo>
                <a:cubicBezTo>
                  <a:pt x="1227305" y="238539"/>
                  <a:pt x="1220727" y="247252"/>
                  <a:pt x="1219200" y="257175"/>
                </a:cubicBezTo>
                <a:cubicBezTo>
                  <a:pt x="1214348" y="288712"/>
                  <a:pt x="1215555" y="321063"/>
                  <a:pt x="1209675" y="352425"/>
                </a:cubicBezTo>
                <a:cubicBezTo>
                  <a:pt x="1205974" y="372162"/>
                  <a:pt x="1195495" y="390094"/>
                  <a:pt x="1190625" y="409575"/>
                </a:cubicBezTo>
                <a:cubicBezTo>
                  <a:pt x="1185792" y="428909"/>
                  <a:pt x="1179774" y="457119"/>
                  <a:pt x="1171575" y="476250"/>
                </a:cubicBezTo>
                <a:cubicBezTo>
                  <a:pt x="1165982" y="489301"/>
                  <a:pt x="1157511" y="501055"/>
                  <a:pt x="1152525" y="514350"/>
                </a:cubicBezTo>
                <a:cubicBezTo>
                  <a:pt x="1143370" y="538765"/>
                  <a:pt x="1144989" y="557998"/>
                  <a:pt x="1133475" y="581025"/>
                </a:cubicBezTo>
                <a:cubicBezTo>
                  <a:pt x="1128355" y="591264"/>
                  <a:pt x="1119074" y="599139"/>
                  <a:pt x="1114425" y="609600"/>
                </a:cubicBezTo>
                <a:cubicBezTo>
                  <a:pt x="1106270" y="627950"/>
                  <a:pt x="1101725" y="647700"/>
                  <a:pt x="1095375" y="666750"/>
                </a:cubicBezTo>
                <a:cubicBezTo>
                  <a:pt x="1092200" y="676275"/>
                  <a:pt x="1095375" y="658813"/>
                  <a:pt x="1085850" y="695325"/>
                </a:cubicBezTo>
                <a:cubicBezTo>
                  <a:pt x="1076325" y="731837"/>
                  <a:pt x="1048544" y="821531"/>
                  <a:pt x="1038225" y="885825"/>
                </a:cubicBezTo>
                <a:cubicBezTo>
                  <a:pt x="1027906" y="950119"/>
                  <a:pt x="1029529" y="1053135"/>
                  <a:pt x="1023938" y="1081088"/>
                </a:cubicBezTo>
                <a:cubicBezTo>
                  <a:pt x="1020763" y="1204913"/>
                  <a:pt x="980281" y="1275556"/>
                  <a:pt x="962025" y="1323975"/>
                </a:cubicBezTo>
                <a:cubicBezTo>
                  <a:pt x="943769" y="1372394"/>
                  <a:pt x="928868" y="1359543"/>
                  <a:pt x="914400" y="1371600"/>
                </a:cubicBezTo>
                <a:cubicBezTo>
                  <a:pt x="827813" y="1443756"/>
                  <a:pt x="948440" y="1358796"/>
                  <a:pt x="847725" y="1419225"/>
                </a:cubicBezTo>
                <a:cubicBezTo>
                  <a:pt x="828092" y="1431005"/>
                  <a:pt x="812295" y="1450085"/>
                  <a:pt x="790575" y="1457325"/>
                </a:cubicBezTo>
                <a:lnTo>
                  <a:pt x="733425" y="1476375"/>
                </a:lnTo>
                <a:cubicBezTo>
                  <a:pt x="723900" y="1479550"/>
                  <a:pt x="714590" y="1483465"/>
                  <a:pt x="704850" y="1485900"/>
                </a:cubicBezTo>
                <a:cubicBezTo>
                  <a:pt x="692150" y="1489075"/>
                  <a:pt x="679337" y="1491829"/>
                  <a:pt x="666750" y="1495425"/>
                </a:cubicBezTo>
                <a:cubicBezTo>
                  <a:pt x="657096" y="1498183"/>
                  <a:pt x="647915" y="1502515"/>
                  <a:pt x="638175" y="1504950"/>
                </a:cubicBezTo>
                <a:cubicBezTo>
                  <a:pt x="622469" y="1508877"/>
                  <a:pt x="606256" y="1510548"/>
                  <a:pt x="590550" y="1514475"/>
                </a:cubicBezTo>
                <a:cubicBezTo>
                  <a:pt x="580810" y="1516910"/>
                  <a:pt x="571776" y="1521822"/>
                  <a:pt x="561975" y="1524000"/>
                </a:cubicBezTo>
                <a:cubicBezTo>
                  <a:pt x="543122" y="1528190"/>
                  <a:pt x="523678" y="1529335"/>
                  <a:pt x="504825" y="1533525"/>
                </a:cubicBezTo>
                <a:cubicBezTo>
                  <a:pt x="495024" y="1535703"/>
                  <a:pt x="485990" y="1540615"/>
                  <a:pt x="476250" y="1543050"/>
                </a:cubicBezTo>
                <a:cubicBezTo>
                  <a:pt x="432615" y="1553959"/>
                  <a:pt x="398694" y="1556316"/>
                  <a:pt x="352425" y="1562100"/>
                </a:cubicBezTo>
                <a:lnTo>
                  <a:pt x="238125" y="1600200"/>
                </a:lnTo>
                <a:cubicBezTo>
                  <a:pt x="228600" y="1603375"/>
                  <a:pt x="217904" y="1604156"/>
                  <a:pt x="209550" y="1609725"/>
                </a:cubicBezTo>
                <a:cubicBezTo>
                  <a:pt x="172621" y="1634344"/>
                  <a:pt x="191835" y="1625155"/>
                  <a:pt x="152400" y="1638300"/>
                </a:cubicBezTo>
                <a:cubicBezTo>
                  <a:pt x="142875" y="1647825"/>
                  <a:pt x="135033" y="1659403"/>
                  <a:pt x="123825" y="1666875"/>
                </a:cubicBezTo>
                <a:cubicBezTo>
                  <a:pt x="115471" y="1672444"/>
                  <a:pt x="104230" y="1671910"/>
                  <a:pt x="95250" y="1676400"/>
                </a:cubicBezTo>
                <a:cubicBezTo>
                  <a:pt x="85011" y="1681520"/>
                  <a:pt x="76200" y="1689100"/>
                  <a:pt x="66675" y="1695450"/>
                </a:cubicBezTo>
                <a:cubicBezTo>
                  <a:pt x="60325" y="1704975"/>
                  <a:pt x="54954" y="1715231"/>
                  <a:pt x="47625" y="1724025"/>
                </a:cubicBezTo>
                <a:cubicBezTo>
                  <a:pt x="39001" y="1734373"/>
                  <a:pt x="23653" y="1739941"/>
                  <a:pt x="19050" y="1752600"/>
                </a:cubicBezTo>
                <a:cubicBezTo>
                  <a:pt x="10302" y="1776657"/>
                  <a:pt x="14104" y="1803615"/>
                  <a:pt x="9525" y="1828800"/>
                </a:cubicBezTo>
                <a:cubicBezTo>
                  <a:pt x="7729" y="1838678"/>
                  <a:pt x="3175" y="1847850"/>
                  <a:pt x="0" y="1857375"/>
                </a:cubicBezTo>
                <a:cubicBezTo>
                  <a:pt x="3175" y="1933575"/>
                  <a:pt x="13616" y="1967041"/>
                  <a:pt x="19050" y="2043113"/>
                </a:cubicBezTo>
                <a:cubicBezTo>
                  <a:pt x="20359" y="2061434"/>
                  <a:pt x="31750" y="2148681"/>
                  <a:pt x="38100" y="2181225"/>
                </a:cubicBezTo>
                <a:cubicBezTo>
                  <a:pt x="44450" y="2213769"/>
                  <a:pt x="50800" y="2219325"/>
                  <a:pt x="57150" y="2238375"/>
                </a:cubicBezTo>
                <a:cubicBezTo>
                  <a:pt x="60325" y="2247900"/>
                  <a:pt x="58321" y="2261381"/>
                  <a:pt x="66675" y="2266950"/>
                </a:cubicBezTo>
                <a:lnTo>
                  <a:pt x="95250" y="2286000"/>
                </a:lnTo>
                <a:cubicBezTo>
                  <a:pt x="107107" y="2303785"/>
                  <a:pt x="115094" y="2326481"/>
                  <a:pt x="142875" y="2343150"/>
                </a:cubicBezTo>
                <a:cubicBezTo>
                  <a:pt x="170656" y="2359819"/>
                  <a:pt x="222612" y="2380394"/>
                  <a:pt x="261938" y="2386012"/>
                </a:cubicBezTo>
                <a:cubicBezTo>
                  <a:pt x="499051" y="2419012"/>
                  <a:pt x="642144" y="2385219"/>
                  <a:pt x="752475" y="2371725"/>
                </a:cubicBezTo>
                <a:cubicBezTo>
                  <a:pt x="862806" y="2358231"/>
                  <a:pt x="885825" y="2322512"/>
                  <a:pt x="923925" y="2305050"/>
                </a:cubicBezTo>
                <a:cubicBezTo>
                  <a:pt x="962025" y="2287588"/>
                  <a:pt x="962025" y="2279650"/>
                  <a:pt x="981075" y="2266950"/>
                </a:cubicBezTo>
                <a:cubicBezTo>
                  <a:pt x="1003203" y="2200566"/>
                  <a:pt x="1007461" y="2216190"/>
                  <a:pt x="990600" y="2143125"/>
                </a:cubicBezTo>
                <a:cubicBezTo>
                  <a:pt x="986085" y="2123559"/>
                  <a:pt x="971550" y="2085975"/>
                  <a:pt x="971550" y="2085975"/>
                </a:cubicBezTo>
                <a:cubicBezTo>
                  <a:pt x="974725" y="2035175"/>
                  <a:pt x="976010" y="1984222"/>
                  <a:pt x="981075" y="1933575"/>
                </a:cubicBezTo>
                <a:cubicBezTo>
                  <a:pt x="981677" y="1927560"/>
                  <a:pt x="995172" y="1875815"/>
                  <a:pt x="1000125" y="1866900"/>
                </a:cubicBezTo>
                <a:cubicBezTo>
                  <a:pt x="1011244" y="1846886"/>
                  <a:pt x="1025525" y="1828800"/>
                  <a:pt x="1038225" y="1809750"/>
                </a:cubicBezTo>
                <a:lnTo>
                  <a:pt x="1114425" y="1695450"/>
                </a:lnTo>
                <a:lnTo>
                  <a:pt x="1133475" y="1666875"/>
                </a:lnTo>
                <a:cubicBezTo>
                  <a:pt x="1139825" y="1657350"/>
                  <a:pt x="1143000" y="1644650"/>
                  <a:pt x="1152525" y="1638300"/>
                </a:cubicBezTo>
                <a:cubicBezTo>
                  <a:pt x="1162050" y="1631950"/>
                  <a:pt x="1172306" y="1626579"/>
                  <a:pt x="1181100" y="1619250"/>
                </a:cubicBezTo>
                <a:cubicBezTo>
                  <a:pt x="1191448" y="1610626"/>
                  <a:pt x="1174750" y="1606550"/>
                  <a:pt x="1209675" y="1590675"/>
                </a:cubicBezTo>
                <a:cubicBezTo>
                  <a:pt x="1244600" y="1574800"/>
                  <a:pt x="1355725" y="1536700"/>
                  <a:pt x="1390650" y="1524000"/>
                </a:cubicBezTo>
                <a:cubicBezTo>
                  <a:pt x="1425575" y="1511300"/>
                  <a:pt x="1409700" y="1517650"/>
                  <a:pt x="1419225" y="1514475"/>
                </a:cubicBezTo>
                <a:cubicBezTo>
                  <a:pt x="1428750" y="1511300"/>
                  <a:pt x="1420812" y="1508125"/>
                  <a:pt x="1447800" y="1504950"/>
                </a:cubicBezTo>
                <a:cubicBezTo>
                  <a:pt x="1474788" y="1501775"/>
                  <a:pt x="1535906" y="1497012"/>
                  <a:pt x="1581150" y="1495425"/>
                </a:cubicBezTo>
                <a:cubicBezTo>
                  <a:pt x="1585913" y="1497013"/>
                  <a:pt x="1714500" y="1493837"/>
                  <a:pt x="1719263" y="1495425"/>
                </a:cubicBezTo>
                <a:lnTo>
                  <a:pt x="2486025" y="1509713"/>
                </a:lnTo>
                <a:cubicBezTo>
                  <a:pt x="2626519" y="1511301"/>
                  <a:pt x="2530475" y="1504156"/>
                  <a:pt x="2562225" y="1504950"/>
                </a:cubicBezTo>
                <a:cubicBezTo>
                  <a:pt x="2593975" y="1505744"/>
                  <a:pt x="2638503" y="1510473"/>
                  <a:pt x="2676525" y="1514475"/>
                </a:cubicBezTo>
                <a:cubicBezTo>
                  <a:pt x="2698852" y="1516825"/>
                  <a:pt x="2720975" y="1520825"/>
                  <a:pt x="2743200" y="1524000"/>
                </a:cubicBezTo>
                <a:cubicBezTo>
                  <a:pt x="2752725" y="1527175"/>
                  <a:pt x="2761871" y="1531874"/>
                  <a:pt x="2771775" y="1533525"/>
                </a:cubicBezTo>
                <a:cubicBezTo>
                  <a:pt x="2938712" y="1561348"/>
                  <a:pt x="3201419" y="1535885"/>
                  <a:pt x="3314700" y="1533525"/>
                </a:cubicBezTo>
                <a:cubicBezTo>
                  <a:pt x="3337941" y="1525778"/>
                  <a:pt x="3353386" y="1523414"/>
                  <a:pt x="3371850" y="1504950"/>
                </a:cubicBezTo>
                <a:cubicBezTo>
                  <a:pt x="3435350" y="1441450"/>
                  <a:pt x="3343275" y="1508125"/>
                  <a:pt x="3419475" y="1457325"/>
                </a:cubicBezTo>
                <a:cubicBezTo>
                  <a:pt x="3422650" y="1447800"/>
                  <a:pt x="3424510" y="1437730"/>
                  <a:pt x="3429000" y="1428750"/>
                </a:cubicBezTo>
                <a:cubicBezTo>
                  <a:pt x="3434120" y="1418511"/>
                  <a:pt x="3443541" y="1410697"/>
                  <a:pt x="3448050" y="1400175"/>
                </a:cubicBezTo>
                <a:cubicBezTo>
                  <a:pt x="3453207" y="1388143"/>
                  <a:pt x="3454400" y="1374775"/>
                  <a:pt x="3457575" y="1362075"/>
                </a:cubicBezTo>
                <a:cubicBezTo>
                  <a:pt x="3454400" y="1273175"/>
                  <a:pt x="3455869" y="1183987"/>
                  <a:pt x="3448050" y="1095375"/>
                </a:cubicBezTo>
                <a:cubicBezTo>
                  <a:pt x="3446285" y="1075372"/>
                  <a:pt x="3445708" y="1049364"/>
                  <a:pt x="3429000" y="1038225"/>
                </a:cubicBezTo>
                <a:cubicBezTo>
                  <a:pt x="3326890" y="970152"/>
                  <a:pt x="3481859" y="1076163"/>
                  <a:pt x="3371850" y="990600"/>
                </a:cubicBezTo>
                <a:cubicBezTo>
                  <a:pt x="3353778" y="976544"/>
                  <a:pt x="3333750" y="965200"/>
                  <a:pt x="3314700" y="952500"/>
                </a:cubicBezTo>
                <a:lnTo>
                  <a:pt x="3286125" y="933450"/>
                </a:lnTo>
                <a:cubicBezTo>
                  <a:pt x="3276600" y="927100"/>
                  <a:pt x="3267789" y="919520"/>
                  <a:pt x="3257550" y="914400"/>
                </a:cubicBezTo>
                <a:cubicBezTo>
                  <a:pt x="3244850" y="908050"/>
                  <a:pt x="3232501" y="900943"/>
                  <a:pt x="3219450" y="895350"/>
                </a:cubicBezTo>
                <a:cubicBezTo>
                  <a:pt x="3202791" y="888210"/>
                  <a:pt x="3168887" y="879752"/>
                  <a:pt x="3152775" y="876300"/>
                </a:cubicBezTo>
                <a:cubicBezTo>
                  <a:pt x="3097073" y="864364"/>
                  <a:pt x="3029555" y="849502"/>
                  <a:pt x="2971800" y="847725"/>
                </a:cubicBezTo>
                <a:cubicBezTo>
                  <a:pt x="2794056" y="842256"/>
                  <a:pt x="2616200" y="841375"/>
                  <a:pt x="2438400" y="838200"/>
                </a:cubicBezTo>
                <a:cubicBezTo>
                  <a:pt x="2435570" y="837492"/>
                  <a:pt x="2378198" y="824184"/>
                  <a:pt x="2371725" y="819150"/>
                </a:cubicBezTo>
                <a:cubicBezTo>
                  <a:pt x="2350459" y="802610"/>
                  <a:pt x="2333625" y="781050"/>
                  <a:pt x="2314575" y="762000"/>
                </a:cubicBezTo>
                <a:cubicBezTo>
                  <a:pt x="2305050" y="752475"/>
                  <a:pt x="2293472" y="744633"/>
                  <a:pt x="2286000" y="733425"/>
                </a:cubicBezTo>
                <a:cubicBezTo>
                  <a:pt x="2273300" y="714375"/>
                  <a:pt x="2255140" y="697995"/>
                  <a:pt x="2247900" y="676275"/>
                </a:cubicBezTo>
                <a:cubicBezTo>
                  <a:pt x="2241550" y="657225"/>
                  <a:pt x="2229644" y="682625"/>
                  <a:pt x="2228850" y="619125"/>
                </a:cubicBezTo>
                <a:cubicBezTo>
                  <a:pt x="2228056" y="555625"/>
                  <a:pt x="2239962" y="370681"/>
                  <a:pt x="2243137" y="295275"/>
                </a:cubicBezTo>
                <a:cubicBezTo>
                  <a:pt x="2246312" y="219869"/>
                  <a:pt x="2258219" y="206376"/>
                  <a:pt x="2247900" y="166688"/>
                </a:cubicBezTo>
                <a:cubicBezTo>
                  <a:pt x="2237581" y="127001"/>
                  <a:pt x="2209800" y="86519"/>
                  <a:pt x="2181225" y="57150"/>
                </a:cubicBezTo>
                <a:close/>
              </a:path>
            </a:pathLst>
          </a:custGeom>
          <a:noFill/>
          <a:ln w="76200">
            <a:solidFill>
              <a:srgbClr val="7030A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s-MX"/>
          </a:p>
        </p:txBody>
      </p:sp>
    </p:spTree>
    <p:extLst>
      <p:ext uri="{BB962C8B-B14F-4D97-AF65-F5344CB8AC3E}">
        <p14:creationId xmlns:p14="http://schemas.microsoft.com/office/powerpoint/2010/main" val="34430291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762000" y="838200"/>
            <a:ext cx="7848600" cy="762000"/>
          </a:xfrm>
        </p:spPr>
        <p:txBody>
          <a:bodyPr>
            <a:normAutofit fontScale="90000"/>
          </a:bodyPr>
          <a:lstStyle/>
          <a:p>
            <a:r>
              <a:rPr lang="es-ES" sz="3200" dirty="0" smtClean="0">
                <a:solidFill>
                  <a:schemeClr val="tx1"/>
                </a:solidFill>
                <a:latin typeface="Tahoma" pitchFamily="34" charset="0"/>
              </a:rPr>
              <a:t>La selección debiera hacerse tomando en cuenta:</a:t>
            </a:r>
            <a:br>
              <a:rPr lang="es-ES" sz="3200" dirty="0" smtClean="0">
                <a:solidFill>
                  <a:schemeClr val="tx1"/>
                </a:solidFill>
                <a:latin typeface="Tahoma" pitchFamily="34" charset="0"/>
              </a:rPr>
            </a:br>
            <a:endParaRPr lang="es-ES_tradnl" dirty="0" smtClean="0">
              <a:solidFill>
                <a:schemeClr val="tx1"/>
              </a:solidFill>
            </a:endParaRPr>
          </a:p>
        </p:txBody>
      </p:sp>
      <p:sp>
        <p:nvSpPr>
          <p:cNvPr id="31747" name="Rectangle 3"/>
          <p:cNvSpPr>
            <a:spLocks noGrp="1" noChangeArrowheads="1"/>
          </p:cNvSpPr>
          <p:nvPr>
            <p:ph type="subTitle" idx="1"/>
          </p:nvPr>
        </p:nvSpPr>
        <p:spPr>
          <a:xfrm>
            <a:off x="685800" y="1524000"/>
            <a:ext cx="7848600" cy="4713312"/>
          </a:xfrm>
        </p:spPr>
        <p:txBody>
          <a:bodyPr>
            <a:normAutofit/>
          </a:bodyPr>
          <a:lstStyle/>
          <a:p>
            <a:pPr marL="0" lvl="2" algn="l"/>
            <a:r>
              <a:rPr lang="es-ES" sz="2800" dirty="0" smtClean="0">
                <a:solidFill>
                  <a:schemeClr val="tx1"/>
                </a:solidFill>
                <a:latin typeface="Tahoma" pitchFamily="34" charset="0"/>
                <a:cs typeface="Times New Roman" pitchFamily="18" charset="0"/>
              </a:rPr>
              <a:t>1.	</a:t>
            </a:r>
            <a:r>
              <a:rPr lang="es-ES" sz="2800" dirty="0" smtClean="0">
                <a:solidFill>
                  <a:schemeClr val="tx1"/>
                </a:solidFill>
                <a:latin typeface="Tahoma" pitchFamily="34" charset="0"/>
              </a:rPr>
              <a:t>Los intereses de los beneficiarios del proyecto</a:t>
            </a:r>
          </a:p>
          <a:p>
            <a:pPr algn="l"/>
            <a:r>
              <a:rPr lang="es-ES" sz="2800" dirty="0" smtClean="0">
                <a:solidFill>
                  <a:schemeClr val="tx1"/>
                </a:solidFill>
                <a:latin typeface="Tahoma" pitchFamily="34" charset="0"/>
                <a:cs typeface="Times New Roman" pitchFamily="18" charset="0"/>
              </a:rPr>
              <a:t>2.	</a:t>
            </a:r>
            <a:r>
              <a:rPr lang="es-ES" sz="2800" dirty="0" smtClean="0">
                <a:solidFill>
                  <a:schemeClr val="tx1"/>
                </a:solidFill>
                <a:latin typeface="Tahoma" pitchFamily="34" charset="0"/>
              </a:rPr>
              <a:t>Los recursos financieros disponibles</a:t>
            </a:r>
          </a:p>
          <a:p>
            <a:pPr algn="l"/>
            <a:r>
              <a:rPr lang="es-ES" sz="2800" dirty="0" smtClean="0">
                <a:solidFill>
                  <a:schemeClr val="tx1"/>
                </a:solidFill>
                <a:latin typeface="Tahoma" pitchFamily="34" charset="0"/>
                <a:cs typeface="Times New Roman" pitchFamily="18" charset="0"/>
              </a:rPr>
              <a:t>3.	</a:t>
            </a:r>
            <a:r>
              <a:rPr lang="es-ES" sz="2800" dirty="0" smtClean="0">
                <a:solidFill>
                  <a:schemeClr val="tx1"/>
                </a:solidFill>
                <a:latin typeface="Tahoma" pitchFamily="34" charset="0"/>
              </a:rPr>
              <a:t>Los resultados de estudios económicos (costos totales, beneficios), financieros, sociales, institucionales y ambientales, impacto social, sostenibilidad, experiencias previas</a:t>
            </a:r>
          </a:p>
          <a:p>
            <a:pPr algn="l"/>
            <a:r>
              <a:rPr lang="es-ES" sz="2800" dirty="0" smtClean="0">
                <a:solidFill>
                  <a:schemeClr val="tx1"/>
                </a:solidFill>
                <a:latin typeface="Tahoma" pitchFamily="34" charset="0"/>
                <a:cs typeface="Times New Roman" pitchFamily="18" charset="0"/>
              </a:rPr>
              <a:t>4.	</a:t>
            </a:r>
            <a:r>
              <a:rPr lang="es-ES" sz="2800" dirty="0" smtClean="0">
                <a:solidFill>
                  <a:schemeClr val="tx1"/>
                </a:solidFill>
                <a:latin typeface="Tahoma" pitchFamily="34" charset="0"/>
              </a:rPr>
              <a:t>Los intereses y mandatos de entidades ejecutoras potenciales</a:t>
            </a:r>
          </a:p>
          <a:p>
            <a:pPr algn="l"/>
            <a:endParaRPr lang="es-ES_tradnl" sz="2800" dirty="0" smtClean="0">
              <a:solidFill>
                <a:schemeClr val="tx1"/>
              </a:solidFill>
            </a:endParaRPr>
          </a:p>
        </p:txBody>
      </p:sp>
    </p:spTree>
    <p:extLst>
      <p:ext uri="{BB962C8B-B14F-4D97-AF65-F5344CB8AC3E}">
        <p14:creationId xmlns:p14="http://schemas.microsoft.com/office/powerpoint/2010/main" val="2743222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wd">
                                    <p:tmAbs val="300"/>
                                  </p:iterate>
                                  <p:childTnLst>
                                    <p:set>
                                      <p:cBhvr>
                                        <p:cTn id="6" dur="1" fill="hold">
                                          <p:stCondLst>
                                            <p:cond delay="299"/>
                                          </p:stCondLst>
                                        </p:cTn>
                                        <p:tgtEl>
                                          <p:spTgt spid="317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1" fill="hold" grpId="0" nodeType="clickEffect">
                                  <p:stCondLst>
                                    <p:cond delay="0"/>
                                  </p:stCondLst>
                                  <p:iterate type="wd">
                                    <p:tmPct val="100000"/>
                                  </p:iterate>
                                  <p:childTnLst>
                                    <p:set>
                                      <p:cBhvr>
                                        <p:cTn id="10" dur="1" fill="hold">
                                          <p:stCondLst>
                                            <p:cond delay="0"/>
                                          </p:stCondLst>
                                        </p:cTn>
                                        <p:tgtEl>
                                          <p:spTgt spid="31747">
                                            <p:txEl>
                                              <p:pRg st="0" end="0"/>
                                            </p:txEl>
                                          </p:spTgt>
                                        </p:tgtEl>
                                        <p:attrNameLst>
                                          <p:attrName>style.visibility</p:attrName>
                                        </p:attrNameLst>
                                      </p:cBhvr>
                                      <p:to>
                                        <p:strVal val="visible"/>
                                      </p:to>
                                    </p:set>
                                    <p:anim calcmode="lin" valueType="num">
                                      <p:cBhvr additive="base">
                                        <p:cTn id="11" dur="300" fill="hold"/>
                                        <p:tgtEl>
                                          <p:spTgt spid="31747">
                                            <p:txEl>
                                              <p:pRg st="0" end="0"/>
                                            </p:txEl>
                                          </p:spTgt>
                                        </p:tgtEl>
                                        <p:attrNameLst>
                                          <p:attrName>ppt_x</p:attrName>
                                        </p:attrNameLst>
                                      </p:cBhvr>
                                      <p:tavLst>
                                        <p:tav tm="0">
                                          <p:val>
                                            <p:strVal val="#ppt_x"/>
                                          </p:val>
                                        </p:tav>
                                        <p:tav tm="100000">
                                          <p:val>
                                            <p:strVal val="#ppt_x"/>
                                          </p:val>
                                        </p:tav>
                                      </p:tavLst>
                                    </p:anim>
                                    <p:anim calcmode="lin" valueType="num">
                                      <p:cBhvr additive="base">
                                        <p:cTn id="12" dur="300" fill="hold"/>
                                        <p:tgtEl>
                                          <p:spTgt spid="3174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grpId="0" nodeType="clickEffect">
                                  <p:stCondLst>
                                    <p:cond delay="0"/>
                                  </p:stCondLst>
                                  <p:iterate type="wd">
                                    <p:tmPct val="100000"/>
                                  </p:iterate>
                                  <p:childTnLst>
                                    <p:set>
                                      <p:cBhvr>
                                        <p:cTn id="16" dur="1" fill="hold">
                                          <p:stCondLst>
                                            <p:cond delay="0"/>
                                          </p:stCondLst>
                                        </p:cTn>
                                        <p:tgtEl>
                                          <p:spTgt spid="31747">
                                            <p:txEl>
                                              <p:pRg st="1" end="1"/>
                                            </p:txEl>
                                          </p:spTgt>
                                        </p:tgtEl>
                                        <p:attrNameLst>
                                          <p:attrName>style.visibility</p:attrName>
                                        </p:attrNameLst>
                                      </p:cBhvr>
                                      <p:to>
                                        <p:strVal val="visible"/>
                                      </p:to>
                                    </p:set>
                                    <p:anim calcmode="lin" valueType="num">
                                      <p:cBhvr additive="base">
                                        <p:cTn id="17" dur="300" fill="hold"/>
                                        <p:tgtEl>
                                          <p:spTgt spid="31747">
                                            <p:txEl>
                                              <p:pRg st="1" end="1"/>
                                            </p:txEl>
                                          </p:spTgt>
                                        </p:tgtEl>
                                        <p:attrNameLst>
                                          <p:attrName>ppt_x</p:attrName>
                                        </p:attrNameLst>
                                      </p:cBhvr>
                                      <p:tavLst>
                                        <p:tav tm="0">
                                          <p:val>
                                            <p:strVal val="#ppt_x"/>
                                          </p:val>
                                        </p:tav>
                                        <p:tav tm="100000">
                                          <p:val>
                                            <p:strVal val="#ppt_x"/>
                                          </p:val>
                                        </p:tav>
                                      </p:tavLst>
                                    </p:anim>
                                    <p:anim calcmode="lin" valueType="num">
                                      <p:cBhvr additive="base">
                                        <p:cTn id="18" dur="300" fill="hold"/>
                                        <p:tgtEl>
                                          <p:spTgt spid="31747">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1" fill="hold" grpId="0" nodeType="clickEffect">
                                  <p:stCondLst>
                                    <p:cond delay="0"/>
                                  </p:stCondLst>
                                  <p:iterate type="wd">
                                    <p:tmPct val="100000"/>
                                  </p:iterate>
                                  <p:childTnLst>
                                    <p:set>
                                      <p:cBhvr>
                                        <p:cTn id="22" dur="1" fill="hold">
                                          <p:stCondLst>
                                            <p:cond delay="0"/>
                                          </p:stCondLst>
                                        </p:cTn>
                                        <p:tgtEl>
                                          <p:spTgt spid="31747">
                                            <p:txEl>
                                              <p:pRg st="2" end="2"/>
                                            </p:txEl>
                                          </p:spTgt>
                                        </p:tgtEl>
                                        <p:attrNameLst>
                                          <p:attrName>style.visibility</p:attrName>
                                        </p:attrNameLst>
                                      </p:cBhvr>
                                      <p:to>
                                        <p:strVal val="visible"/>
                                      </p:to>
                                    </p:set>
                                    <p:anim calcmode="lin" valueType="num">
                                      <p:cBhvr additive="base">
                                        <p:cTn id="23" dur="300" fill="hold"/>
                                        <p:tgtEl>
                                          <p:spTgt spid="31747">
                                            <p:txEl>
                                              <p:pRg st="2" end="2"/>
                                            </p:txEl>
                                          </p:spTgt>
                                        </p:tgtEl>
                                        <p:attrNameLst>
                                          <p:attrName>ppt_x</p:attrName>
                                        </p:attrNameLst>
                                      </p:cBhvr>
                                      <p:tavLst>
                                        <p:tav tm="0">
                                          <p:val>
                                            <p:strVal val="#ppt_x"/>
                                          </p:val>
                                        </p:tav>
                                        <p:tav tm="100000">
                                          <p:val>
                                            <p:strVal val="#ppt_x"/>
                                          </p:val>
                                        </p:tav>
                                      </p:tavLst>
                                    </p:anim>
                                    <p:anim calcmode="lin" valueType="num">
                                      <p:cBhvr additive="base">
                                        <p:cTn id="24" dur="300" fill="hold"/>
                                        <p:tgtEl>
                                          <p:spTgt spid="31747">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1" fill="hold" grpId="0" nodeType="clickEffect">
                                  <p:stCondLst>
                                    <p:cond delay="0"/>
                                  </p:stCondLst>
                                  <p:iterate type="wd">
                                    <p:tmPct val="100000"/>
                                  </p:iterate>
                                  <p:childTnLst>
                                    <p:set>
                                      <p:cBhvr>
                                        <p:cTn id="28" dur="1" fill="hold">
                                          <p:stCondLst>
                                            <p:cond delay="0"/>
                                          </p:stCondLst>
                                        </p:cTn>
                                        <p:tgtEl>
                                          <p:spTgt spid="31747">
                                            <p:txEl>
                                              <p:pRg st="3" end="3"/>
                                            </p:txEl>
                                          </p:spTgt>
                                        </p:tgtEl>
                                        <p:attrNameLst>
                                          <p:attrName>style.visibility</p:attrName>
                                        </p:attrNameLst>
                                      </p:cBhvr>
                                      <p:to>
                                        <p:strVal val="visible"/>
                                      </p:to>
                                    </p:set>
                                    <p:anim calcmode="lin" valueType="num">
                                      <p:cBhvr additive="base">
                                        <p:cTn id="29" dur="300" fill="hold"/>
                                        <p:tgtEl>
                                          <p:spTgt spid="31747">
                                            <p:txEl>
                                              <p:pRg st="3" end="3"/>
                                            </p:txEl>
                                          </p:spTgt>
                                        </p:tgtEl>
                                        <p:attrNameLst>
                                          <p:attrName>ppt_x</p:attrName>
                                        </p:attrNameLst>
                                      </p:cBhvr>
                                      <p:tavLst>
                                        <p:tav tm="0">
                                          <p:val>
                                            <p:strVal val="#ppt_x"/>
                                          </p:val>
                                        </p:tav>
                                        <p:tav tm="100000">
                                          <p:val>
                                            <p:strVal val="#ppt_x"/>
                                          </p:val>
                                        </p:tav>
                                      </p:tavLst>
                                    </p:anim>
                                    <p:anim calcmode="lin" valueType="num">
                                      <p:cBhvr additive="base">
                                        <p:cTn id="30" dur="300" fill="hold"/>
                                        <p:tgtEl>
                                          <p:spTgt spid="31747">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utoUpdateAnimBg="0"/>
      <p:bldP spid="31747"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685800" y="457200"/>
            <a:ext cx="7772400" cy="1143000"/>
          </a:xfrm>
        </p:spPr>
        <p:txBody>
          <a:bodyPr>
            <a:normAutofit fontScale="90000"/>
          </a:bodyPr>
          <a:lstStyle/>
          <a:p>
            <a:r>
              <a:rPr lang="es-ES" sz="3200" dirty="0" smtClean="0">
                <a:solidFill>
                  <a:schemeClr val="tx1"/>
                </a:solidFill>
                <a:latin typeface="Tahoma" pitchFamily="34" charset="0"/>
              </a:rPr>
              <a:t>Pasos del análisis de alternativas:</a:t>
            </a:r>
            <a:br>
              <a:rPr lang="es-ES" sz="3200" dirty="0" smtClean="0">
                <a:solidFill>
                  <a:schemeClr val="tx1"/>
                </a:solidFill>
                <a:latin typeface="Tahoma" pitchFamily="34" charset="0"/>
              </a:rPr>
            </a:br>
            <a:endParaRPr lang="es-ES_tradnl" dirty="0" smtClean="0">
              <a:solidFill>
                <a:schemeClr val="tx1"/>
              </a:solidFill>
            </a:endParaRPr>
          </a:p>
        </p:txBody>
      </p:sp>
      <p:sp>
        <p:nvSpPr>
          <p:cNvPr id="32771" name="Rectangle 3"/>
          <p:cNvSpPr>
            <a:spLocks noGrp="1" noChangeArrowheads="1"/>
          </p:cNvSpPr>
          <p:nvPr>
            <p:ph type="subTitle" idx="1"/>
          </p:nvPr>
        </p:nvSpPr>
        <p:spPr>
          <a:xfrm>
            <a:off x="685800" y="1219200"/>
            <a:ext cx="7848600" cy="4946104"/>
          </a:xfrm>
        </p:spPr>
        <p:txBody>
          <a:bodyPr>
            <a:normAutofit/>
          </a:bodyPr>
          <a:lstStyle/>
          <a:p>
            <a:pPr marL="457200" indent="-457200" algn="l">
              <a:buFont typeface="+mj-lt"/>
              <a:buAutoNum type="arabicPeriod"/>
            </a:pPr>
            <a:r>
              <a:rPr lang="es-MX" sz="2000" dirty="0">
                <a:solidFill>
                  <a:schemeClr val="tx1"/>
                </a:solidFill>
                <a:latin typeface="Tahoma" pitchFamily="34" charset="0"/>
              </a:rPr>
              <a:t>Identificar diferentes conjuntos de objetivos (escalones medios-fin) que pudieran ser estrategias potenciales de un proyecto</a:t>
            </a:r>
          </a:p>
          <a:p>
            <a:pPr marL="457200" indent="-457200" algn="l">
              <a:buFont typeface="+mj-lt"/>
              <a:buAutoNum type="arabicPeriod"/>
            </a:pPr>
            <a:r>
              <a:rPr lang="es-ES" sz="2000" dirty="0" smtClean="0">
                <a:solidFill>
                  <a:schemeClr val="tx1"/>
                </a:solidFill>
                <a:latin typeface="Tahoma" pitchFamily="34" charset="0"/>
              </a:rPr>
              <a:t>Eliminar los objetivos que no son éticamente deseables o políticamente factibles, o aquellos que ya están siendo perseguidos por otros proyectos de la institución o el área. </a:t>
            </a:r>
          </a:p>
          <a:p>
            <a:pPr marL="457200" indent="-457200" algn="l">
              <a:buFont typeface="+mj-lt"/>
              <a:buAutoNum type="arabicPeriod"/>
            </a:pPr>
            <a:r>
              <a:rPr lang="es-ES" sz="2000" dirty="0" smtClean="0">
                <a:solidFill>
                  <a:schemeClr val="tx1"/>
                </a:solidFill>
                <a:latin typeface="Tahoma" pitchFamily="34" charset="0"/>
              </a:rPr>
              <a:t>Evaluar las alternativas respecto de los recursos disponibles, la viabilidad política, los intereses de los beneficiarios, de la entidad ejecutora prevista y de las fuentes de financiamiento.</a:t>
            </a:r>
          </a:p>
          <a:p>
            <a:pPr marL="457200" indent="-457200" algn="l">
              <a:buFont typeface="+mj-lt"/>
              <a:buAutoNum type="arabicPeriod"/>
            </a:pPr>
            <a:r>
              <a:rPr lang="es-ES" sz="2000" dirty="0" smtClean="0">
                <a:solidFill>
                  <a:schemeClr val="tx1"/>
                </a:solidFill>
                <a:latin typeface="Tahoma" pitchFamily="34" charset="0"/>
              </a:rPr>
              <a:t>Realizar los estudios pertinentes para el tipo de operación considerado,-económico (TIR, Costo-beneficio, costo efectividad para cada alternativa), financiero (si el ente ejecutor tiene fondos nacionales de contrapartida para el proyecto), social (implicancias para los grupos afectados), ambiental, </a:t>
            </a:r>
            <a:r>
              <a:rPr lang="es-ES" sz="2000" dirty="0" err="1" smtClean="0">
                <a:solidFill>
                  <a:schemeClr val="tx1"/>
                </a:solidFill>
                <a:latin typeface="Tahoma" pitchFamily="34" charset="0"/>
              </a:rPr>
              <a:t>etc</a:t>
            </a:r>
            <a:r>
              <a:rPr lang="es-ES" sz="2000" dirty="0" smtClean="0">
                <a:solidFill>
                  <a:schemeClr val="tx1"/>
                </a:solidFill>
                <a:latin typeface="Tahoma" pitchFamily="34" charset="0"/>
              </a:rPr>
              <a:t>-</a:t>
            </a:r>
          </a:p>
          <a:p>
            <a:pPr marL="457200" indent="-457200" algn="l">
              <a:buFont typeface="+mj-lt"/>
              <a:buAutoNum type="arabicPeriod"/>
            </a:pPr>
            <a:r>
              <a:rPr lang="es-ES" sz="2000" dirty="0" smtClean="0">
                <a:solidFill>
                  <a:schemeClr val="tx1"/>
                </a:solidFill>
                <a:latin typeface="Tahoma" pitchFamily="34" charset="0"/>
              </a:rPr>
              <a:t>Decidir cuál es la estrategia o combinación de estrategias (alternativas) más apropiada para ser la del proyecto</a:t>
            </a:r>
          </a:p>
          <a:p>
            <a:endParaRPr lang="es-ES_tradnl" dirty="0" smtClean="0">
              <a:solidFill>
                <a:schemeClr val="tx1"/>
              </a:solidFill>
            </a:endParaRPr>
          </a:p>
        </p:txBody>
      </p:sp>
    </p:spTree>
    <p:extLst>
      <p:ext uri="{BB962C8B-B14F-4D97-AF65-F5344CB8AC3E}">
        <p14:creationId xmlns:p14="http://schemas.microsoft.com/office/powerpoint/2010/main" val="3462597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wd">
                                    <p:tmAbs val="300"/>
                                  </p:iterate>
                                  <p:childTnLst>
                                    <p:set>
                                      <p:cBhvr>
                                        <p:cTn id="6" dur="1" fill="hold">
                                          <p:stCondLst>
                                            <p:cond delay="299"/>
                                          </p:stCondLst>
                                        </p:cTn>
                                        <p:tgtEl>
                                          <p:spTgt spid="327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2" fill="hold" grpId="0" nodeType="clickEffect">
                                  <p:stCondLst>
                                    <p:cond delay="0"/>
                                  </p:stCondLst>
                                  <p:iterate type="wd">
                                    <p:tmPct val="100000"/>
                                  </p:iterate>
                                  <p:childTnLst>
                                    <p:set>
                                      <p:cBhvr>
                                        <p:cTn id="10" dur="1" fill="hold">
                                          <p:stCondLst>
                                            <p:cond delay="0"/>
                                          </p:stCondLst>
                                        </p:cTn>
                                        <p:tgtEl>
                                          <p:spTgt spid="32771">
                                            <p:txEl>
                                              <p:pRg st="0" end="0"/>
                                            </p:txEl>
                                          </p:spTgt>
                                        </p:tgtEl>
                                        <p:attrNameLst>
                                          <p:attrName>style.visibility</p:attrName>
                                        </p:attrNameLst>
                                      </p:cBhvr>
                                      <p:to>
                                        <p:strVal val="visible"/>
                                      </p:to>
                                    </p:set>
                                    <p:anim calcmode="lin" valueType="num">
                                      <p:cBhvr additive="base">
                                        <p:cTn id="11" dur="300" fill="hold"/>
                                        <p:tgtEl>
                                          <p:spTgt spid="32771">
                                            <p:txEl>
                                              <p:pRg st="0" end="0"/>
                                            </p:txEl>
                                          </p:spTgt>
                                        </p:tgtEl>
                                        <p:attrNameLst>
                                          <p:attrName>ppt_x</p:attrName>
                                        </p:attrNameLst>
                                      </p:cBhvr>
                                      <p:tavLst>
                                        <p:tav tm="0">
                                          <p:val>
                                            <p:strVal val="1+#ppt_w/2"/>
                                          </p:val>
                                        </p:tav>
                                        <p:tav tm="100000">
                                          <p:val>
                                            <p:strVal val="#ppt_x"/>
                                          </p:val>
                                        </p:tav>
                                      </p:tavLst>
                                    </p:anim>
                                    <p:anim calcmode="lin" valueType="num">
                                      <p:cBhvr additive="base">
                                        <p:cTn id="12" dur="300" fill="hold"/>
                                        <p:tgtEl>
                                          <p:spTgt spid="327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iterate type="wd">
                                    <p:tmPct val="100000"/>
                                  </p:iterate>
                                  <p:childTnLst>
                                    <p:set>
                                      <p:cBhvr>
                                        <p:cTn id="16" dur="1" fill="hold">
                                          <p:stCondLst>
                                            <p:cond delay="0"/>
                                          </p:stCondLst>
                                        </p:cTn>
                                        <p:tgtEl>
                                          <p:spTgt spid="32771">
                                            <p:txEl>
                                              <p:pRg st="1" end="1"/>
                                            </p:txEl>
                                          </p:spTgt>
                                        </p:tgtEl>
                                        <p:attrNameLst>
                                          <p:attrName>style.visibility</p:attrName>
                                        </p:attrNameLst>
                                      </p:cBhvr>
                                      <p:to>
                                        <p:strVal val="visible"/>
                                      </p:to>
                                    </p:set>
                                    <p:anim calcmode="lin" valueType="num">
                                      <p:cBhvr additive="base">
                                        <p:cTn id="17" dur="300" fill="hold"/>
                                        <p:tgtEl>
                                          <p:spTgt spid="32771">
                                            <p:txEl>
                                              <p:pRg st="1" end="1"/>
                                            </p:txEl>
                                          </p:spTgt>
                                        </p:tgtEl>
                                        <p:attrNameLst>
                                          <p:attrName>ppt_x</p:attrName>
                                        </p:attrNameLst>
                                      </p:cBhvr>
                                      <p:tavLst>
                                        <p:tav tm="0">
                                          <p:val>
                                            <p:strVal val="1+#ppt_w/2"/>
                                          </p:val>
                                        </p:tav>
                                        <p:tav tm="100000">
                                          <p:val>
                                            <p:strVal val="#ppt_x"/>
                                          </p:val>
                                        </p:tav>
                                      </p:tavLst>
                                    </p:anim>
                                    <p:anim calcmode="lin" valueType="num">
                                      <p:cBhvr additive="base">
                                        <p:cTn id="18" dur="300" fill="hold"/>
                                        <p:tgtEl>
                                          <p:spTgt spid="327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iterate type="wd">
                                    <p:tmPct val="100000"/>
                                  </p:iterate>
                                  <p:childTnLst>
                                    <p:set>
                                      <p:cBhvr>
                                        <p:cTn id="22" dur="1" fill="hold">
                                          <p:stCondLst>
                                            <p:cond delay="0"/>
                                          </p:stCondLst>
                                        </p:cTn>
                                        <p:tgtEl>
                                          <p:spTgt spid="32771">
                                            <p:txEl>
                                              <p:pRg st="2" end="2"/>
                                            </p:txEl>
                                          </p:spTgt>
                                        </p:tgtEl>
                                        <p:attrNameLst>
                                          <p:attrName>style.visibility</p:attrName>
                                        </p:attrNameLst>
                                      </p:cBhvr>
                                      <p:to>
                                        <p:strVal val="visible"/>
                                      </p:to>
                                    </p:set>
                                    <p:anim calcmode="lin" valueType="num">
                                      <p:cBhvr additive="base">
                                        <p:cTn id="23" dur="300" fill="hold"/>
                                        <p:tgtEl>
                                          <p:spTgt spid="32771">
                                            <p:txEl>
                                              <p:pRg st="2" end="2"/>
                                            </p:txEl>
                                          </p:spTgt>
                                        </p:tgtEl>
                                        <p:attrNameLst>
                                          <p:attrName>ppt_x</p:attrName>
                                        </p:attrNameLst>
                                      </p:cBhvr>
                                      <p:tavLst>
                                        <p:tav tm="0">
                                          <p:val>
                                            <p:strVal val="1+#ppt_w/2"/>
                                          </p:val>
                                        </p:tav>
                                        <p:tav tm="100000">
                                          <p:val>
                                            <p:strVal val="#ppt_x"/>
                                          </p:val>
                                        </p:tav>
                                      </p:tavLst>
                                    </p:anim>
                                    <p:anim calcmode="lin" valueType="num">
                                      <p:cBhvr additive="base">
                                        <p:cTn id="24" dur="300" fill="hold"/>
                                        <p:tgtEl>
                                          <p:spTgt spid="327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iterate type="wd">
                                    <p:tmPct val="100000"/>
                                  </p:iterate>
                                  <p:childTnLst>
                                    <p:set>
                                      <p:cBhvr>
                                        <p:cTn id="28" dur="1" fill="hold">
                                          <p:stCondLst>
                                            <p:cond delay="0"/>
                                          </p:stCondLst>
                                        </p:cTn>
                                        <p:tgtEl>
                                          <p:spTgt spid="32771">
                                            <p:txEl>
                                              <p:pRg st="3" end="3"/>
                                            </p:txEl>
                                          </p:spTgt>
                                        </p:tgtEl>
                                        <p:attrNameLst>
                                          <p:attrName>style.visibility</p:attrName>
                                        </p:attrNameLst>
                                      </p:cBhvr>
                                      <p:to>
                                        <p:strVal val="visible"/>
                                      </p:to>
                                    </p:set>
                                    <p:anim calcmode="lin" valueType="num">
                                      <p:cBhvr additive="base">
                                        <p:cTn id="29" dur="300" fill="hold"/>
                                        <p:tgtEl>
                                          <p:spTgt spid="32771">
                                            <p:txEl>
                                              <p:pRg st="3" end="3"/>
                                            </p:txEl>
                                          </p:spTgt>
                                        </p:tgtEl>
                                        <p:attrNameLst>
                                          <p:attrName>ppt_x</p:attrName>
                                        </p:attrNameLst>
                                      </p:cBhvr>
                                      <p:tavLst>
                                        <p:tav tm="0">
                                          <p:val>
                                            <p:strVal val="1+#ppt_w/2"/>
                                          </p:val>
                                        </p:tav>
                                        <p:tav tm="100000">
                                          <p:val>
                                            <p:strVal val="#ppt_x"/>
                                          </p:val>
                                        </p:tav>
                                      </p:tavLst>
                                    </p:anim>
                                    <p:anim calcmode="lin" valueType="num">
                                      <p:cBhvr additive="base">
                                        <p:cTn id="30" dur="300" fill="hold"/>
                                        <p:tgtEl>
                                          <p:spTgt spid="3277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iterate type="wd">
                                    <p:tmPct val="100000"/>
                                  </p:iterate>
                                  <p:childTnLst>
                                    <p:set>
                                      <p:cBhvr>
                                        <p:cTn id="34" dur="1" fill="hold">
                                          <p:stCondLst>
                                            <p:cond delay="0"/>
                                          </p:stCondLst>
                                        </p:cTn>
                                        <p:tgtEl>
                                          <p:spTgt spid="32771">
                                            <p:txEl>
                                              <p:pRg st="4" end="4"/>
                                            </p:txEl>
                                          </p:spTgt>
                                        </p:tgtEl>
                                        <p:attrNameLst>
                                          <p:attrName>style.visibility</p:attrName>
                                        </p:attrNameLst>
                                      </p:cBhvr>
                                      <p:to>
                                        <p:strVal val="visible"/>
                                      </p:to>
                                    </p:set>
                                    <p:anim calcmode="lin" valueType="num">
                                      <p:cBhvr additive="base">
                                        <p:cTn id="35" dur="300" fill="hold"/>
                                        <p:tgtEl>
                                          <p:spTgt spid="32771">
                                            <p:txEl>
                                              <p:pRg st="4" end="4"/>
                                            </p:txEl>
                                          </p:spTgt>
                                        </p:tgtEl>
                                        <p:attrNameLst>
                                          <p:attrName>ppt_x</p:attrName>
                                        </p:attrNameLst>
                                      </p:cBhvr>
                                      <p:tavLst>
                                        <p:tav tm="0">
                                          <p:val>
                                            <p:strVal val="1+#ppt_w/2"/>
                                          </p:val>
                                        </p:tav>
                                        <p:tav tm="100000">
                                          <p:val>
                                            <p:strVal val="#ppt_x"/>
                                          </p:val>
                                        </p:tav>
                                      </p:tavLst>
                                    </p:anim>
                                    <p:anim calcmode="lin" valueType="num">
                                      <p:cBhvr additive="base">
                                        <p:cTn id="36" dur="300" fill="hold"/>
                                        <p:tgtEl>
                                          <p:spTgt spid="3277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P spid="32771"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Paso Quinto</a:t>
            </a:r>
            <a:endParaRPr lang="es-MX" dirty="0"/>
          </a:p>
        </p:txBody>
      </p:sp>
      <p:sp>
        <p:nvSpPr>
          <p:cNvPr id="5" name="4 Marcador de contenido"/>
          <p:cNvSpPr>
            <a:spLocks noGrp="1"/>
          </p:cNvSpPr>
          <p:nvPr>
            <p:ph sz="half" idx="1"/>
          </p:nvPr>
        </p:nvSpPr>
        <p:spPr>
          <a:xfrm>
            <a:off x="179512" y="1628800"/>
            <a:ext cx="2304256" cy="4525963"/>
          </a:xfrm>
        </p:spPr>
        <p:txBody>
          <a:bodyPr/>
          <a:lstStyle/>
          <a:p>
            <a:r>
              <a:rPr lang="es-MX" b="1" dirty="0" smtClean="0">
                <a:latin typeface="Cambria" panose="02040503050406030204" pitchFamily="18" charset="0"/>
              </a:rPr>
              <a:t>V.</a:t>
            </a:r>
          </a:p>
          <a:p>
            <a:endParaRPr lang="es-MX" b="1" dirty="0" smtClean="0">
              <a:latin typeface="Cambria" panose="02040503050406030204" pitchFamily="18" charset="0"/>
            </a:endParaRPr>
          </a:p>
          <a:p>
            <a:r>
              <a:rPr lang="es-MX" b="1" dirty="0" smtClean="0">
                <a:latin typeface="Cambria" panose="02040503050406030204" pitchFamily="18" charset="0"/>
              </a:rPr>
              <a:t>MATRIZ DEL MARCO LÓGICO</a:t>
            </a:r>
            <a:endParaRPr lang="es-MX" b="1" dirty="0">
              <a:latin typeface="Cambria" panose="02040503050406030204" pitchFamily="18" charset="0"/>
            </a:endParaRPr>
          </a:p>
        </p:txBody>
      </p:sp>
      <p:graphicFrame>
        <p:nvGraphicFramePr>
          <p:cNvPr id="6" name="4 Marcador de contenido"/>
          <p:cNvGraphicFramePr>
            <a:graphicFrameLocks noGrp="1"/>
          </p:cNvGraphicFramePr>
          <p:nvPr>
            <p:ph sz="half" idx="2"/>
            <p:extLst>
              <p:ext uri="{D42A27DB-BD31-4B8C-83A1-F6EECF244321}">
                <p14:modId xmlns:p14="http://schemas.microsoft.com/office/powerpoint/2010/main" val="3943034454"/>
              </p:ext>
            </p:extLst>
          </p:nvPr>
        </p:nvGraphicFramePr>
        <p:xfrm>
          <a:off x="2627784" y="2276872"/>
          <a:ext cx="6408712" cy="2672080"/>
        </p:xfrm>
        <a:graphic>
          <a:graphicData uri="http://schemas.openxmlformats.org/drawingml/2006/table">
            <a:tbl>
              <a:tblPr firstRow="1" bandRow="1">
                <a:tableStyleId>{5C22544A-7EE6-4342-B048-85BDC9FD1C3A}</a:tableStyleId>
              </a:tblPr>
              <a:tblGrid>
                <a:gridCol w="1602178">
                  <a:extLst>
                    <a:ext uri="{9D8B030D-6E8A-4147-A177-3AD203B41FA5}">
                      <a16:colId xmlns:a16="http://schemas.microsoft.com/office/drawing/2014/main" val="20000"/>
                    </a:ext>
                  </a:extLst>
                </a:gridCol>
                <a:gridCol w="1602178">
                  <a:extLst>
                    <a:ext uri="{9D8B030D-6E8A-4147-A177-3AD203B41FA5}">
                      <a16:colId xmlns:a16="http://schemas.microsoft.com/office/drawing/2014/main" val="20001"/>
                    </a:ext>
                  </a:extLst>
                </a:gridCol>
                <a:gridCol w="1602178">
                  <a:extLst>
                    <a:ext uri="{9D8B030D-6E8A-4147-A177-3AD203B41FA5}">
                      <a16:colId xmlns:a16="http://schemas.microsoft.com/office/drawing/2014/main" val="20002"/>
                    </a:ext>
                  </a:extLst>
                </a:gridCol>
                <a:gridCol w="1602178">
                  <a:extLst>
                    <a:ext uri="{9D8B030D-6E8A-4147-A177-3AD203B41FA5}">
                      <a16:colId xmlns:a16="http://schemas.microsoft.com/office/drawing/2014/main" val="20003"/>
                    </a:ext>
                  </a:extLst>
                </a:gridCol>
              </a:tblGrid>
              <a:tr h="370840">
                <a:tc>
                  <a:txBody>
                    <a:bodyPr/>
                    <a:lstStyle/>
                    <a:p>
                      <a:pPr algn="ctr"/>
                      <a:r>
                        <a:rPr lang="es-MX" dirty="0" smtClean="0"/>
                        <a:t>Resumen de Objetivos</a:t>
                      </a:r>
                      <a:endParaRPr lang="es-MX" dirty="0"/>
                    </a:p>
                  </a:txBody>
                  <a:tcPr/>
                </a:tc>
                <a:tc>
                  <a:txBody>
                    <a:bodyPr/>
                    <a:lstStyle/>
                    <a:p>
                      <a:pPr algn="ctr"/>
                      <a:r>
                        <a:rPr lang="es-MX" dirty="0" smtClean="0"/>
                        <a:t>Indicadores Verificables Objetivamente</a:t>
                      </a:r>
                      <a:r>
                        <a:rPr lang="es-MX" baseline="0" dirty="0" smtClean="0"/>
                        <a:t> (IVO)</a:t>
                      </a:r>
                      <a:endParaRPr lang="es-MX" dirty="0"/>
                    </a:p>
                  </a:txBody>
                  <a:tcPr/>
                </a:tc>
                <a:tc>
                  <a:txBody>
                    <a:bodyPr/>
                    <a:lstStyle/>
                    <a:p>
                      <a:pPr algn="ctr"/>
                      <a:r>
                        <a:rPr lang="es-MX" dirty="0" smtClean="0"/>
                        <a:t>Medios</a:t>
                      </a:r>
                      <a:r>
                        <a:rPr lang="es-MX" baseline="0" dirty="0" smtClean="0"/>
                        <a:t> de Verificación</a:t>
                      </a:r>
                      <a:endParaRPr lang="es-MX" dirty="0"/>
                    </a:p>
                  </a:txBody>
                  <a:tcPr/>
                </a:tc>
                <a:tc>
                  <a:txBody>
                    <a:bodyPr/>
                    <a:lstStyle/>
                    <a:p>
                      <a:pPr algn="ctr"/>
                      <a:r>
                        <a:rPr lang="es-MX" dirty="0" smtClean="0"/>
                        <a:t>Escenarios</a:t>
                      </a:r>
                      <a:endParaRPr lang="es-MX" dirty="0"/>
                    </a:p>
                  </a:txBody>
                  <a:tcPr/>
                </a:tc>
                <a:extLst>
                  <a:ext uri="{0D108BD9-81ED-4DB2-BD59-A6C34878D82A}">
                    <a16:rowId xmlns:a16="http://schemas.microsoft.com/office/drawing/2014/main" val="10000"/>
                  </a:ext>
                </a:extLst>
              </a:tr>
              <a:tr h="370840">
                <a:tc>
                  <a:txBody>
                    <a:bodyPr/>
                    <a:lstStyle/>
                    <a:p>
                      <a:r>
                        <a:rPr lang="es-MX" dirty="0" smtClean="0"/>
                        <a:t>Fin</a:t>
                      </a:r>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1"/>
                  </a:ext>
                </a:extLst>
              </a:tr>
              <a:tr h="370840">
                <a:tc>
                  <a:txBody>
                    <a:bodyPr/>
                    <a:lstStyle/>
                    <a:p>
                      <a:r>
                        <a:rPr lang="es-MX" dirty="0" smtClean="0"/>
                        <a:t>Propósito</a:t>
                      </a:r>
                      <a:endParaRPr lang="es-MX" dirty="0"/>
                    </a:p>
                  </a:txBody>
                  <a:tcPr/>
                </a:tc>
                <a:tc>
                  <a:txBody>
                    <a:bodyPr/>
                    <a:lstStyle/>
                    <a:p>
                      <a:endParaRPr lang="es-MX"/>
                    </a:p>
                  </a:txBody>
                  <a:tcPr/>
                </a:tc>
                <a:tc>
                  <a:txBody>
                    <a:bodyPr/>
                    <a:lstStyle/>
                    <a:p>
                      <a:endParaRPr lang="es-MX"/>
                    </a:p>
                  </a:txBody>
                  <a:tcPr/>
                </a:tc>
                <a:tc>
                  <a:txBody>
                    <a:bodyPr/>
                    <a:lstStyle/>
                    <a:p>
                      <a:endParaRPr lang="es-MX" dirty="0"/>
                    </a:p>
                  </a:txBody>
                  <a:tcPr/>
                </a:tc>
                <a:extLst>
                  <a:ext uri="{0D108BD9-81ED-4DB2-BD59-A6C34878D82A}">
                    <a16:rowId xmlns:a16="http://schemas.microsoft.com/office/drawing/2014/main" val="10002"/>
                  </a:ext>
                </a:extLst>
              </a:tr>
              <a:tr h="370840">
                <a:tc>
                  <a:txBody>
                    <a:bodyPr/>
                    <a:lstStyle/>
                    <a:p>
                      <a:r>
                        <a:rPr lang="es-MX" dirty="0" smtClean="0"/>
                        <a:t>Componentes</a:t>
                      </a:r>
                      <a:endParaRPr lang="es-MX" dirty="0"/>
                    </a:p>
                  </a:txBody>
                  <a:tcPr/>
                </a:tc>
                <a:tc>
                  <a:txBody>
                    <a:bodyPr/>
                    <a:lstStyle/>
                    <a:p>
                      <a:endParaRPr lang="es-MX"/>
                    </a:p>
                  </a:txBody>
                  <a:tcPr/>
                </a:tc>
                <a:tc>
                  <a:txBody>
                    <a:bodyPr/>
                    <a:lstStyle/>
                    <a:p>
                      <a:endParaRPr lang="es-MX"/>
                    </a:p>
                  </a:txBody>
                  <a:tcPr/>
                </a:tc>
                <a:tc>
                  <a:txBody>
                    <a:bodyPr/>
                    <a:lstStyle/>
                    <a:p>
                      <a:endParaRPr lang="es-MX"/>
                    </a:p>
                  </a:txBody>
                  <a:tcPr/>
                </a:tc>
                <a:extLst>
                  <a:ext uri="{0D108BD9-81ED-4DB2-BD59-A6C34878D82A}">
                    <a16:rowId xmlns:a16="http://schemas.microsoft.com/office/drawing/2014/main" val="10003"/>
                  </a:ext>
                </a:extLst>
              </a:tr>
              <a:tr h="370840">
                <a:tc>
                  <a:txBody>
                    <a:bodyPr/>
                    <a:lstStyle/>
                    <a:p>
                      <a:r>
                        <a:rPr lang="es-MX" dirty="0" smtClean="0"/>
                        <a:t>Actividades</a:t>
                      </a:r>
                      <a:endParaRPr lang="es-MX" dirty="0"/>
                    </a:p>
                  </a:txBody>
                  <a:tcPr/>
                </a:tc>
                <a:tc>
                  <a:txBody>
                    <a:bodyPr/>
                    <a:lstStyle/>
                    <a:p>
                      <a:endParaRPr lang="es-MX" dirty="0"/>
                    </a:p>
                  </a:txBody>
                  <a:tcPr/>
                </a:tc>
                <a:tc>
                  <a:txBody>
                    <a:bodyPr/>
                    <a:lstStyle/>
                    <a:p>
                      <a:endParaRPr lang="es-MX"/>
                    </a:p>
                  </a:txBody>
                  <a:tcPr/>
                </a:tc>
                <a:tc>
                  <a:txBody>
                    <a:bodyPr/>
                    <a:lstStyle/>
                    <a:p>
                      <a:endParaRPr lang="es-MX"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311699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Los Objetivos comprenden:</a:t>
            </a:r>
            <a:endParaRPr lang="es-MX" dirty="0"/>
          </a:p>
        </p:txBody>
      </p:sp>
      <p:sp>
        <p:nvSpPr>
          <p:cNvPr id="3" name="2 Marcador de contenido"/>
          <p:cNvSpPr>
            <a:spLocks noGrp="1"/>
          </p:cNvSpPr>
          <p:nvPr>
            <p:ph idx="1"/>
          </p:nvPr>
        </p:nvSpPr>
        <p:spPr>
          <a:xfrm>
            <a:off x="457200" y="1600200"/>
            <a:ext cx="8229600" cy="4925144"/>
          </a:xfrm>
        </p:spPr>
        <p:txBody>
          <a:bodyPr>
            <a:noAutofit/>
          </a:bodyPr>
          <a:lstStyle/>
          <a:p>
            <a:pPr fontAlgn="t">
              <a:buFont typeface="+mj-lt"/>
              <a:buAutoNum type="arabicPeriod"/>
            </a:pPr>
            <a:r>
              <a:rPr lang="es-MX" sz="1700" b="1" dirty="0" smtClean="0">
                <a:latin typeface="Tahoma" panose="020B0604030504040204" pitchFamily="34" charset="0"/>
                <a:ea typeface="Tahoma" panose="020B0604030504040204" pitchFamily="34" charset="0"/>
                <a:cs typeface="Tahoma" panose="020B0604030504040204" pitchFamily="34" charset="0"/>
              </a:rPr>
              <a:t>Fin:</a:t>
            </a:r>
            <a:r>
              <a:rPr lang="es-MX" sz="1700" dirty="0" smtClean="0">
                <a:latin typeface="Tahoma" panose="020B0604030504040204" pitchFamily="34" charset="0"/>
                <a:ea typeface="Tahoma" panose="020B0604030504040204" pitchFamily="34" charset="0"/>
                <a:cs typeface="Tahoma" panose="020B0604030504040204" pitchFamily="34" charset="0"/>
              </a:rPr>
              <a:t> </a:t>
            </a:r>
            <a:r>
              <a:rPr lang="es-ES" sz="1700" dirty="0" smtClean="0">
                <a:latin typeface="Tahoma" pitchFamily="34" charset="0"/>
                <a:ea typeface="Tahoma" panose="020B0604030504040204" pitchFamily="34" charset="0"/>
                <a:cs typeface="Tahoma" panose="020B0604030504040204" pitchFamily="34" charset="0"/>
              </a:rPr>
              <a:t>Expresa </a:t>
            </a:r>
            <a:r>
              <a:rPr lang="es-ES" sz="1700" dirty="0">
                <a:latin typeface="Tahoma" pitchFamily="34" charset="0"/>
                <a:ea typeface="Tahoma" panose="020B0604030504040204" pitchFamily="34" charset="0"/>
                <a:cs typeface="Tahoma" panose="020B0604030504040204" pitchFamily="34" charset="0"/>
              </a:rPr>
              <a:t>la solución del problema de desarrollo que ha sido diagnosticado. </a:t>
            </a:r>
            <a:endParaRPr lang="es-MX" sz="1700" dirty="0">
              <a:latin typeface="Tahoma" panose="020B0604030504040204" pitchFamily="34" charset="0"/>
              <a:ea typeface="Tahoma" panose="020B0604030504040204" pitchFamily="34" charset="0"/>
              <a:cs typeface="Tahoma" panose="020B0604030504040204" pitchFamily="34" charset="0"/>
            </a:endParaRPr>
          </a:p>
          <a:p>
            <a:pPr algn="just">
              <a:buFont typeface="+mj-lt"/>
              <a:buAutoNum type="arabicPeriod"/>
            </a:pPr>
            <a:r>
              <a:rPr lang="es-MX" sz="1700" b="1" dirty="0" smtClean="0">
                <a:latin typeface="Tahoma" panose="020B0604030504040204" pitchFamily="34" charset="0"/>
                <a:ea typeface="Tahoma" panose="020B0604030504040204" pitchFamily="34" charset="0"/>
                <a:cs typeface="Tahoma" panose="020B0604030504040204" pitchFamily="34" charset="0"/>
              </a:rPr>
              <a:t>Propósito:</a:t>
            </a:r>
            <a:r>
              <a:rPr lang="es-MX" sz="1700" dirty="0" smtClean="0">
                <a:latin typeface="Tahoma" panose="020B0604030504040204" pitchFamily="34" charset="0"/>
                <a:ea typeface="Tahoma" panose="020B0604030504040204" pitchFamily="34" charset="0"/>
                <a:cs typeface="Tahoma" panose="020B0604030504040204" pitchFamily="34" charset="0"/>
              </a:rPr>
              <a:t> </a:t>
            </a:r>
            <a:r>
              <a:rPr lang="es-ES" sz="1700" dirty="0">
                <a:latin typeface="Tahoma" pitchFamily="34" charset="0"/>
                <a:ea typeface="Tahoma" panose="020B0604030504040204" pitchFamily="34" charset="0"/>
                <a:cs typeface="Tahoma" panose="020B0604030504040204" pitchFamily="34" charset="0"/>
              </a:rPr>
              <a:t>El logro del propósito contribuirá a alcanzar el </a:t>
            </a:r>
            <a:r>
              <a:rPr lang="es-ES" sz="1700" dirty="0" smtClean="0">
                <a:latin typeface="Tahoma" pitchFamily="34" charset="0"/>
                <a:ea typeface="Tahoma" panose="020B0604030504040204" pitchFamily="34" charset="0"/>
                <a:cs typeface="Tahoma" panose="020B0604030504040204" pitchFamily="34" charset="0"/>
              </a:rPr>
              <a:t>Fin. O sea el efecto </a:t>
            </a:r>
            <a:r>
              <a:rPr lang="es-ES" sz="1700" dirty="0">
                <a:latin typeface="Tahoma" pitchFamily="34" charset="0"/>
                <a:ea typeface="Tahoma" panose="020B0604030504040204" pitchFamily="34" charset="0"/>
                <a:cs typeface="Tahoma" panose="020B0604030504040204" pitchFamily="34" charset="0"/>
              </a:rPr>
              <a:t>directo </a:t>
            </a:r>
            <a:r>
              <a:rPr lang="es-ES" sz="1700" dirty="0" smtClean="0">
                <a:latin typeface="Tahoma" pitchFamily="34" charset="0"/>
                <a:ea typeface="Tahoma" panose="020B0604030504040204" pitchFamily="34" charset="0"/>
                <a:cs typeface="Tahoma" panose="020B0604030504040204" pitchFamily="34" charset="0"/>
              </a:rPr>
              <a:t>o cambio que </a:t>
            </a:r>
            <a:r>
              <a:rPr lang="es-ES" sz="1700" dirty="0">
                <a:latin typeface="Tahoma" pitchFamily="34" charset="0"/>
                <a:ea typeface="Tahoma" panose="020B0604030504040204" pitchFamily="34" charset="0"/>
                <a:cs typeface="Tahoma" panose="020B0604030504040204" pitchFamily="34" charset="0"/>
              </a:rPr>
              <a:t>se espera a partir del período de </a:t>
            </a:r>
            <a:r>
              <a:rPr lang="es-ES" sz="1700" dirty="0" smtClean="0">
                <a:latin typeface="Tahoma" pitchFamily="34" charset="0"/>
                <a:ea typeface="Tahoma" panose="020B0604030504040204" pitchFamily="34" charset="0"/>
                <a:cs typeface="Tahoma" panose="020B0604030504040204" pitchFamily="34" charset="0"/>
              </a:rPr>
              <a:t>ejecución, </a:t>
            </a:r>
            <a:r>
              <a:rPr lang="es-ES" sz="1700" dirty="0">
                <a:latin typeface="Tahoma" pitchFamily="34" charset="0"/>
                <a:ea typeface="Tahoma" panose="020B0604030504040204" pitchFamily="34" charset="0"/>
                <a:cs typeface="Tahoma" panose="020B0604030504040204" pitchFamily="34" charset="0"/>
              </a:rPr>
              <a:t>puede y debe ser medido</a:t>
            </a:r>
            <a:r>
              <a:rPr lang="es-ES" sz="1700" dirty="0" smtClean="0">
                <a:latin typeface="Tahoma" pitchFamily="34" charset="0"/>
                <a:ea typeface="Tahoma" panose="020B0604030504040204" pitchFamily="34" charset="0"/>
                <a:cs typeface="Tahoma" panose="020B0604030504040204" pitchFamily="34" charset="0"/>
              </a:rPr>
              <a:t>. </a:t>
            </a:r>
            <a:r>
              <a:rPr lang="es-ES" sz="1700" dirty="0">
                <a:latin typeface="Tahoma" pitchFamily="34" charset="0"/>
              </a:rPr>
              <a:t>Se expresa como un resultado, </a:t>
            </a:r>
            <a:r>
              <a:rPr lang="es-ES" sz="1700" dirty="0" err="1">
                <a:latin typeface="Tahoma" pitchFamily="34" charset="0"/>
              </a:rPr>
              <a:t>p.e</a:t>
            </a:r>
            <a:r>
              <a:rPr lang="es-ES" sz="1700" dirty="0" smtClean="0">
                <a:latin typeface="Tahoma" pitchFamily="34" charset="0"/>
              </a:rPr>
              <a:t>. ”</a:t>
            </a:r>
            <a:r>
              <a:rPr lang="es-ES" sz="1700" dirty="0">
                <a:latin typeface="Tahoma" pitchFamily="34" charset="0"/>
              </a:rPr>
              <a:t>Mejora la calidad de la enseñanza”, “Mejora el desempeño del docente” (y no, mejorará). Es lo que esperamos que ocurra cuando los beneficiarios del proyecto utilicen los productos que les entregamos.</a:t>
            </a:r>
          </a:p>
          <a:p>
            <a:pPr fontAlgn="t">
              <a:buFont typeface="+mj-lt"/>
              <a:buAutoNum type="arabicPeriod"/>
            </a:pPr>
            <a:r>
              <a:rPr lang="es-MX" sz="1700" b="1" dirty="0" smtClean="0">
                <a:latin typeface="Tahoma" panose="020B0604030504040204" pitchFamily="34" charset="0"/>
                <a:ea typeface="Tahoma" panose="020B0604030504040204" pitchFamily="34" charset="0"/>
                <a:cs typeface="Tahoma" panose="020B0604030504040204" pitchFamily="34" charset="0"/>
              </a:rPr>
              <a:t>Componentes (Productos):</a:t>
            </a:r>
            <a:r>
              <a:rPr lang="es-MX" sz="1700" dirty="0" smtClean="0">
                <a:latin typeface="Tahoma" panose="020B0604030504040204" pitchFamily="34" charset="0"/>
                <a:ea typeface="Tahoma" panose="020B0604030504040204" pitchFamily="34" charset="0"/>
                <a:cs typeface="Tahoma" panose="020B0604030504040204" pitchFamily="34" charset="0"/>
              </a:rPr>
              <a:t> </a:t>
            </a:r>
            <a:r>
              <a:rPr lang="es-ES" sz="1700" dirty="0">
                <a:latin typeface="Tahoma" pitchFamily="34" charset="0"/>
              </a:rPr>
              <a:t>Son los resultados específicos del proyecto: obras, estudios, servicios, capacitación, etc., que debe producir el ejecutor con el presupuesto asignado. Cada componente debe ser necesario para lograr el </a:t>
            </a:r>
            <a:r>
              <a:rPr lang="es-ES" sz="1700" dirty="0" smtClean="0">
                <a:latin typeface="Tahoma" pitchFamily="34" charset="0"/>
              </a:rPr>
              <a:t>propósito. </a:t>
            </a:r>
            <a:r>
              <a:rPr lang="es-ES" sz="1700" dirty="0">
                <a:latin typeface="Tahoma" pitchFamily="34" charset="0"/>
              </a:rPr>
              <a:t>Deben ser redactados </a:t>
            </a:r>
            <a:r>
              <a:rPr lang="es-ES" sz="1700" dirty="0" smtClean="0">
                <a:latin typeface="Tahoma" pitchFamily="34" charset="0"/>
              </a:rPr>
              <a:t>como </a:t>
            </a:r>
            <a:r>
              <a:rPr lang="es-ES" sz="1700" dirty="0">
                <a:latin typeface="Tahoma" pitchFamily="34" charset="0"/>
              </a:rPr>
              <a:t>resultados o productos finales: escuelas terminadas, estudios realizados, capacitación realizada, etc.</a:t>
            </a:r>
            <a:endParaRPr lang="es-ES" sz="1700" dirty="0"/>
          </a:p>
          <a:p>
            <a:pPr algn="just">
              <a:buFont typeface="+mj-lt"/>
              <a:buAutoNum type="arabicPeriod"/>
            </a:pPr>
            <a:r>
              <a:rPr lang="es-MX" sz="1700" b="1" dirty="0" smtClean="0">
                <a:latin typeface="Tahoma" panose="020B0604030504040204" pitchFamily="34" charset="0"/>
                <a:ea typeface="Tahoma" panose="020B0604030504040204" pitchFamily="34" charset="0"/>
                <a:cs typeface="Tahoma" panose="020B0604030504040204" pitchFamily="34" charset="0"/>
              </a:rPr>
              <a:t>Actividades:</a:t>
            </a:r>
            <a:r>
              <a:rPr lang="es-MX" sz="1700" dirty="0" smtClean="0">
                <a:latin typeface="Tahoma" panose="020B0604030504040204" pitchFamily="34" charset="0"/>
                <a:ea typeface="Tahoma" panose="020B0604030504040204" pitchFamily="34" charset="0"/>
                <a:cs typeface="Tahoma" panose="020B0604030504040204" pitchFamily="34" charset="0"/>
              </a:rPr>
              <a:t> </a:t>
            </a:r>
            <a:r>
              <a:rPr lang="es-ES" sz="1700" dirty="0">
                <a:latin typeface="Tahoma" panose="020B0604030504040204" pitchFamily="34" charset="0"/>
                <a:ea typeface="Tahoma" panose="020B0604030504040204" pitchFamily="34" charset="0"/>
                <a:cs typeface="Tahoma" panose="020B0604030504040204" pitchFamily="34" charset="0"/>
              </a:rPr>
              <a:t>Son aquellas que la gerencia o conducción del proyecto debe asegurar que se lleven a cabo para producir cada uno de los componentes. </a:t>
            </a:r>
            <a:r>
              <a:rPr lang="es-ES" sz="1700" dirty="0" smtClean="0">
                <a:latin typeface="Tahoma" panose="020B0604030504040204" pitchFamily="34" charset="0"/>
                <a:ea typeface="Tahoma" panose="020B0604030504040204" pitchFamily="34" charset="0"/>
                <a:cs typeface="Tahoma" panose="020B0604030504040204" pitchFamily="34" charset="0"/>
              </a:rPr>
              <a:t>Se </a:t>
            </a:r>
            <a:r>
              <a:rPr lang="es-ES" sz="1700" dirty="0">
                <a:latin typeface="Tahoma" panose="020B0604030504040204" pitchFamily="34" charset="0"/>
                <a:ea typeface="Tahoma" panose="020B0604030504040204" pitchFamily="34" charset="0"/>
                <a:cs typeface="Tahoma" panose="020B0604030504040204" pitchFamily="34" charset="0"/>
              </a:rPr>
              <a:t>coloca cada actividad requerida para un componente en orden cronológico y se estima el tiempo y recursos requeridos para realizarla. En la MML la ejecución está directamente relacionada con el diseño.</a:t>
            </a:r>
          </a:p>
          <a:p>
            <a:pPr fontAlgn="t"/>
            <a:endParaRPr lang="es-MX" sz="17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012531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t>Indicadores Verificables Objetivamente (IVO</a:t>
            </a:r>
            <a:r>
              <a:rPr lang="es-MX" dirty="0" smtClean="0"/>
              <a:t>)</a:t>
            </a:r>
            <a:endParaRPr lang="es-MX" dirty="0"/>
          </a:p>
        </p:txBody>
      </p:sp>
      <p:sp>
        <p:nvSpPr>
          <p:cNvPr id="3" name="2 Marcador de contenido"/>
          <p:cNvSpPr>
            <a:spLocks noGrp="1"/>
          </p:cNvSpPr>
          <p:nvPr>
            <p:ph idx="1"/>
          </p:nvPr>
        </p:nvSpPr>
        <p:spPr>
          <a:xfrm>
            <a:off x="457200" y="2204864"/>
            <a:ext cx="8229600" cy="3921299"/>
          </a:xfrm>
        </p:spPr>
        <p:txBody>
          <a:bodyPr/>
          <a:lstStyle/>
          <a:p>
            <a:r>
              <a:rPr lang="es-ES" dirty="0">
                <a:latin typeface="Tahoma" pitchFamily="34" charset="0"/>
              </a:rPr>
              <a:t>Es la especificación cuantitativa o cualitativa utilizada para medir el logro de un objetivo. Debe ser aceptada colectivamente por los involucrados como adecuada para medir los logros del proyecto</a:t>
            </a:r>
            <a:r>
              <a:rPr lang="es-ES" dirty="0" smtClean="0">
                <a:latin typeface="Tahoma" pitchFamily="34" charset="0"/>
              </a:rPr>
              <a:t>.</a:t>
            </a:r>
            <a:endParaRPr lang="es-ES" dirty="0">
              <a:latin typeface="Tahoma" pitchFamily="34" charset="0"/>
            </a:endParaRPr>
          </a:p>
        </p:txBody>
      </p:sp>
    </p:spTree>
    <p:extLst>
      <p:ext uri="{BB962C8B-B14F-4D97-AF65-F5344CB8AC3E}">
        <p14:creationId xmlns:p14="http://schemas.microsoft.com/office/powerpoint/2010/main" val="18401877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LOS INDICADORES:</a:t>
            </a:r>
            <a:endParaRPr lang="es-MX" dirty="0"/>
          </a:p>
        </p:txBody>
      </p:sp>
      <p:sp>
        <p:nvSpPr>
          <p:cNvPr id="3" name="2 Marcador de contenido"/>
          <p:cNvSpPr>
            <a:spLocks noGrp="1"/>
          </p:cNvSpPr>
          <p:nvPr>
            <p:ph idx="1"/>
          </p:nvPr>
        </p:nvSpPr>
        <p:spPr/>
        <p:txBody>
          <a:bodyPr>
            <a:normAutofit/>
          </a:bodyPr>
          <a:lstStyle/>
          <a:p>
            <a:pPr algn="just">
              <a:buFont typeface="Wingdings" panose="05000000000000000000" pitchFamily="2" charset="2"/>
              <a:buChar char="§"/>
            </a:pPr>
            <a:r>
              <a:rPr lang="es-ES" sz="2000" dirty="0" smtClean="0">
                <a:latin typeface="Tahoma" pitchFamily="34" charset="0"/>
              </a:rPr>
              <a:t>Dan </a:t>
            </a:r>
            <a:r>
              <a:rPr lang="es-ES" sz="2000" dirty="0">
                <a:latin typeface="Tahoma" pitchFamily="34" charset="0"/>
              </a:rPr>
              <a:t>las bases para el seguimiento del desempeño y la </a:t>
            </a:r>
            <a:r>
              <a:rPr lang="es-ES" sz="2000" dirty="0" smtClean="0">
                <a:latin typeface="Tahoma" pitchFamily="34" charset="0"/>
              </a:rPr>
              <a:t>evaluación y miden el </a:t>
            </a:r>
            <a:r>
              <a:rPr lang="es-ES" sz="2000" dirty="0">
                <a:latin typeface="Tahoma" pitchFamily="34" charset="0"/>
              </a:rPr>
              <a:t>éxito de un </a:t>
            </a:r>
            <a:r>
              <a:rPr lang="es-ES" sz="2000" dirty="0" smtClean="0">
                <a:latin typeface="Tahoma" pitchFamily="34" charset="0"/>
              </a:rPr>
              <a:t>proyecto</a:t>
            </a:r>
          </a:p>
          <a:p>
            <a:pPr lvl="2" algn="just"/>
            <a:r>
              <a:rPr lang="es-ES" sz="2000" dirty="0" smtClean="0">
                <a:latin typeface="Tahoma" pitchFamily="34" charset="0"/>
              </a:rPr>
              <a:t>Especifican </a:t>
            </a:r>
            <a:r>
              <a:rPr lang="es-ES" sz="2000" dirty="0">
                <a:latin typeface="Tahoma" pitchFamily="34" charset="0"/>
              </a:rPr>
              <a:t>de manera precisa cada objetivo a nivel de componentes </a:t>
            </a:r>
            <a:r>
              <a:rPr lang="es-ES" sz="2000" dirty="0" smtClean="0">
                <a:latin typeface="Tahoma" pitchFamily="34" charset="0"/>
              </a:rPr>
              <a:t>(productos</a:t>
            </a:r>
            <a:r>
              <a:rPr lang="es-ES" sz="2000" dirty="0">
                <a:latin typeface="Tahoma" pitchFamily="34" charset="0"/>
              </a:rPr>
              <a:t>), a nivel de propósito (</a:t>
            </a:r>
            <a:r>
              <a:rPr lang="es-ES" sz="2000" dirty="0" smtClean="0">
                <a:latin typeface="Tahoma" pitchFamily="34" charset="0"/>
              </a:rPr>
              <a:t>mide </a:t>
            </a:r>
            <a:r>
              <a:rPr lang="es-ES" sz="2000" dirty="0">
                <a:latin typeface="Tahoma" pitchFamily="34" charset="0"/>
              </a:rPr>
              <a:t>el efecto directo después de completada la ejecución del </a:t>
            </a:r>
            <a:r>
              <a:rPr lang="es-ES" sz="2000" dirty="0" smtClean="0">
                <a:latin typeface="Tahoma" pitchFamily="34" charset="0"/>
              </a:rPr>
              <a:t>proyecto), a </a:t>
            </a:r>
            <a:r>
              <a:rPr lang="es-ES" sz="2000" dirty="0">
                <a:latin typeface="Tahoma" pitchFamily="34" charset="0"/>
              </a:rPr>
              <a:t>nivel de </a:t>
            </a:r>
            <a:r>
              <a:rPr lang="es-ES" sz="2000" dirty="0" smtClean="0">
                <a:latin typeface="Tahoma" pitchFamily="34" charset="0"/>
              </a:rPr>
              <a:t>fin y a </a:t>
            </a:r>
            <a:r>
              <a:rPr lang="es-ES" sz="2000" dirty="0">
                <a:latin typeface="Tahoma" pitchFamily="34" charset="0"/>
              </a:rPr>
              <a:t>nivel de actividad (el presupuesto del proyecto, </a:t>
            </a:r>
            <a:r>
              <a:rPr lang="es-ES" sz="2000" dirty="0" smtClean="0">
                <a:latin typeface="Tahoma" pitchFamily="34" charset="0"/>
              </a:rPr>
              <a:t>con los </a:t>
            </a:r>
            <a:r>
              <a:rPr lang="es-ES" sz="2000" dirty="0">
                <a:latin typeface="Tahoma" pitchFamily="34" charset="0"/>
              </a:rPr>
              <a:t>costos de cada actividad y </a:t>
            </a:r>
            <a:r>
              <a:rPr lang="es-ES" sz="2000" dirty="0" smtClean="0">
                <a:latin typeface="Tahoma" pitchFamily="34" charset="0"/>
              </a:rPr>
              <a:t>el </a:t>
            </a:r>
            <a:r>
              <a:rPr lang="es-ES" sz="2000" dirty="0">
                <a:latin typeface="Tahoma" pitchFamily="34" charset="0"/>
              </a:rPr>
              <a:t>costo de cada </a:t>
            </a:r>
            <a:r>
              <a:rPr lang="es-ES" sz="2000" dirty="0" smtClean="0">
                <a:latin typeface="Tahoma" pitchFamily="34" charset="0"/>
              </a:rPr>
              <a:t>componente).</a:t>
            </a:r>
          </a:p>
          <a:p>
            <a:pPr algn="just"/>
            <a:r>
              <a:rPr lang="es-ES" sz="2000" dirty="0" smtClean="0">
                <a:latin typeface="Tahoma" pitchFamily="34" charset="0"/>
              </a:rPr>
              <a:t>Cada </a:t>
            </a:r>
            <a:r>
              <a:rPr lang="es-ES" sz="2000" dirty="0">
                <a:latin typeface="Tahoma" pitchFamily="34" charset="0"/>
              </a:rPr>
              <a:t>indicador </a:t>
            </a:r>
            <a:r>
              <a:rPr lang="es-ES" sz="2000" dirty="0" smtClean="0">
                <a:latin typeface="Tahoma" pitchFamily="34" charset="0"/>
              </a:rPr>
              <a:t>especifica:</a:t>
            </a:r>
          </a:p>
          <a:p>
            <a:pPr marL="914400" lvl="1" indent="-514350" algn="just">
              <a:buFont typeface="+mj-lt"/>
              <a:buAutoNum type="arabicPeriod"/>
            </a:pPr>
            <a:r>
              <a:rPr lang="es-ES" sz="2000" dirty="0" smtClean="0">
                <a:latin typeface="Tahoma" pitchFamily="34" charset="0"/>
              </a:rPr>
              <a:t>la </a:t>
            </a:r>
            <a:r>
              <a:rPr lang="es-ES" sz="2000" dirty="0">
                <a:latin typeface="Tahoma" pitchFamily="34" charset="0"/>
              </a:rPr>
              <a:t>cantidad (cuánto)</a:t>
            </a:r>
          </a:p>
          <a:p>
            <a:pPr marL="914400" lvl="1" indent="-514350" algn="just">
              <a:buFont typeface="+mj-lt"/>
              <a:buAutoNum type="arabicPeriod"/>
            </a:pPr>
            <a:r>
              <a:rPr lang="es-ES" sz="2000" dirty="0" smtClean="0">
                <a:latin typeface="Tahoma" pitchFamily="34" charset="0"/>
              </a:rPr>
              <a:t>la </a:t>
            </a:r>
            <a:r>
              <a:rPr lang="es-ES" sz="2000" dirty="0">
                <a:latin typeface="Tahoma" pitchFamily="34" charset="0"/>
              </a:rPr>
              <a:t>calidad (de qué tipo)</a:t>
            </a:r>
          </a:p>
          <a:p>
            <a:pPr marL="914400" lvl="1" indent="-514350" algn="just">
              <a:buFont typeface="+mj-lt"/>
              <a:buAutoNum type="arabicPeriod"/>
            </a:pPr>
            <a:r>
              <a:rPr lang="es-ES" sz="2000" dirty="0" smtClean="0">
                <a:latin typeface="Tahoma" pitchFamily="34" charset="0"/>
              </a:rPr>
              <a:t>el </a:t>
            </a:r>
            <a:r>
              <a:rPr lang="es-ES" sz="2000" dirty="0">
                <a:latin typeface="Tahoma" pitchFamily="34" charset="0"/>
              </a:rPr>
              <a:t>tiempo (para cuándo o </a:t>
            </a:r>
            <a:r>
              <a:rPr lang="es-ES" sz="2000" dirty="0" smtClean="0">
                <a:latin typeface="Tahoma" pitchFamily="34" charset="0"/>
              </a:rPr>
              <a:t>en qué periodos)</a:t>
            </a:r>
            <a:endParaRPr lang="es-ES" sz="2000" dirty="0">
              <a:latin typeface="Tahoma" pitchFamily="34" charset="0"/>
            </a:endParaRPr>
          </a:p>
          <a:p>
            <a:pPr marL="914400" lvl="1" indent="-514350" algn="just">
              <a:buFont typeface="+mj-lt"/>
              <a:buAutoNum type="arabicPeriod"/>
            </a:pPr>
            <a:r>
              <a:rPr lang="es-ES" sz="2000" dirty="0">
                <a:latin typeface="Tahoma" pitchFamily="34" charset="0"/>
              </a:rPr>
              <a:t>el grupo de </a:t>
            </a:r>
            <a:r>
              <a:rPr lang="es-ES" sz="2000" dirty="0" smtClean="0">
                <a:latin typeface="Tahoma" pitchFamily="34" charset="0"/>
              </a:rPr>
              <a:t>población (grupo objetivo)</a:t>
            </a:r>
            <a:endParaRPr lang="es-ES" sz="2000" dirty="0">
              <a:latin typeface="Tahoma" pitchFamily="34" charset="0"/>
            </a:endParaRPr>
          </a:p>
          <a:p>
            <a:pPr lvl="2" algn="just"/>
            <a:endParaRPr lang="es-ES" sz="2000" dirty="0">
              <a:latin typeface="Tahoma" pitchFamily="34" charset="0"/>
            </a:endParaRPr>
          </a:p>
        </p:txBody>
      </p:sp>
    </p:spTree>
    <p:extLst>
      <p:ext uri="{BB962C8B-B14F-4D97-AF65-F5344CB8AC3E}">
        <p14:creationId xmlns:p14="http://schemas.microsoft.com/office/powerpoint/2010/main" val="10069542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a:xfrm>
            <a:off x="762000" y="533400"/>
            <a:ext cx="7772400" cy="1023392"/>
          </a:xfrm>
        </p:spPr>
        <p:txBody>
          <a:bodyPr>
            <a:noAutofit/>
          </a:bodyPr>
          <a:lstStyle/>
          <a:p>
            <a:r>
              <a:rPr lang="es-ES" sz="3600" dirty="0" smtClean="0">
                <a:solidFill>
                  <a:schemeClr val="tx1"/>
                </a:solidFill>
                <a:latin typeface="Tahoma" pitchFamily="34" charset="0"/>
              </a:rPr>
              <a:t>CARACTERÍSTICAS DE LOS INDICADORES</a:t>
            </a:r>
            <a:endParaRPr lang="es-ES_tradnl" sz="3600" dirty="0" smtClean="0">
              <a:solidFill>
                <a:schemeClr val="tx1"/>
              </a:solidFill>
            </a:endParaRPr>
          </a:p>
        </p:txBody>
      </p:sp>
      <p:sp>
        <p:nvSpPr>
          <p:cNvPr id="45059" name="Rectangle 3"/>
          <p:cNvSpPr>
            <a:spLocks noGrp="1" noChangeArrowheads="1"/>
          </p:cNvSpPr>
          <p:nvPr>
            <p:ph type="subTitle" idx="1"/>
          </p:nvPr>
        </p:nvSpPr>
        <p:spPr>
          <a:xfrm>
            <a:off x="179512" y="1676400"/>
            <a:ext cx="8496944" cy="4704928"/>
          </a:xfrm>
        </p:spPr>
        <p:txBody>
          <a:bodyPr>
            <a:noAutofit/>
          </a:bodyPr>
          <a:lstStyle/>
          <a:p>
            <a:pPr marL="1200150" lvl="1" indent="-742950" algn="l">
              <a:buFont typeface="+mj-lt"/>
              <a:buAutoNum type="arabicPeriod"/>
            </a:pPr>
            <a:r>
              <a:rPr lang="es-ES" sz="20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Práctico</a:t>
            </a:r>
            <a:r>
              <a:rPr lang="es-ES"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a:t>
            </a:r>
            <a:endParaRPr lang="es-ES" sz="20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1371600" lvl="2" indent="-457200" algn="l">
              <a:buFont typeface="+mj-lt"/>
              <a:buAutoNum type="alphaLcParenR"/>
            </a:pPr>
            <a:r>
              <a:rPr lang="es-ES"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Medir lo importante con el número </a:t>
            </a:r>
            <a:r>
              <a:rPr lang="es-ES" sz="20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mínimo</a:t>
            </a:r>
            <a:r>
              <a:rPr lang="es-ES"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 de indicadores para medir cada objetivo.</a:t>
            </a:r>
          </a:p>
          <a:p>
            <a:pPr marL="1371600" lvl="2" indent="-457200" algn="l">
              <a:buFont typeface="+mj-lt"/>
              <a:buAutoNum type="alphaLcParenR"/>
            </a:pPr>
            <a:r>
              <a:rPr lang="es-ES" sz="2000" dirty="0">
                <a:solidFill>
                  <a:schemeClr val="tx1"/>
                </a:solidFill>
                <a:latin typeface="Tahoma" panose="020B0604030504040204" pitchFamily="34" charset="0"/>
                <a:ea typeface="Tahoma" panose="020B0604030504040204" pitchFamily="34" charset="0"/>
                <a:cs typeface="Tahoma" panose="020B0604030504040204" pitchFamily="34" charset="0"/>
              </a:rPr>
              <a:t>La meta debe ser </a:t>
            </a:r>
            <a:r>
              <a:rPr lang="es-ES"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realizable sin referirse </a:t>
            </a:r>
            <a:r>
              <a:rPr lang="es-ES" sz="2000" dirty="0">
                <a:solidFill>
                  <a:schemeClr val="tx1"/>
                </a:solidFill>
                <a:latin typeface="Tahoma" panose="020B0604030504040204" pitchFamily="34" charset="0"/>
                <a:ea typeface="Tahoma" panose="020B0604030504040204" pitchFamily="34" charset="0"/>
                <a:cs typeface="Tahoma" panose="020B0604030504040204" pitchFamily="34" charset="0"/>
              </a:rPr>
              <a:t>a algo que no </a:t>
            </a:r>
            <a:r>
              <a:rPr lang="es-ES"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ocurrirá.</a:t>
            </a:r>
            <a:endParaRPr lang="es-ES" sz="20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1371600" lvl="2" indent="-457200" algn="l">
              <a:buFont typeface="+mj-lt"/>
              <a:buAutoNum type="alphaLcParenR"/>
            </a:pPr>
            <a:r>
              <a:rPr lang="es-ES" sz="2000" dirty="0">
                <a:solidFill>
                  <a:schemeClr val="tx1"/>
                </a:solidFill>
                <a:latin typeface="Tahoma" panose="020B0604030504040204" pitchFamily="34" charset="0"/>
                <a:ea typeface="Tahoma" panose="020B0604030504040204" pitchFamily="34" charset="0"/>
                <a:cs typeface="Tahoma" panose="020B0604030504040204" pitchFamily="34" charset="0"/>
              </a:rPr>
              <a:t>Los medios para medir cada objetivo son eficientes en cuanto a costo</a:t>
            </a:r>
            <a:r>
              <a:rPr lang="es-ES"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a:t>
            </a:r>
            <a:endParaRPr lang="es-ES_tradnl" sz="20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914400" lvl="1" indent="-457200" algn="l">
              <a:buFont typeface="+mj-lt"/>
              <a:buAutoNum type="arabicPeriod"/>
            </a:pPr>
            <a:r>
              <a:rPr lang="es-ES" sz="2000" b="1" dirty="0" smtClean="0">
                <a:solidFill>
                  <a:schemeClr val="tx1"/>
                </a:solidFill>
                <a:latin typeface="Tahoma" pitchFamily="34" charset="0"/>
                <a:ea typeface="Tahoma" panose="020B0604030504040204" pitchFamily="34" charset="0"/>
                <a:cs typeface="Tahoma" panose="020B0604030504040204" pitchFamily="34" charset="0"/>
              </a:rPr>
              <a:t>Independiente</a:t>
            </a:r>
          </a:p>
          <a:p>
            <a:pPr lvl="2" algn="l"/>
            <a:r>
              <a:rPr lang="es-ES" sz="2000" dirty="0">
                <a:solidFill>
                  <a:schemeClr val="tx1"/>
                </a:solidFill>
                <a:latin typeface="Tahoma" pitchFamily="34" charset="0"/>
                <a:ea typeface="Tahoma" panose="020B0604030504040204" pitchFamily="34" charset="0"/>
                <a:cs typeface="Tahoma" panose="020B0604030504040204" pitchFamily="34" charset="0"/>
              </a:rPr>
              <a:t>No puede haber relación de causa-efecto entre el indicador y el objetivo correspondiente, </a:t>
            </a:r>
            <a:r>
              <a:rPr lang="es-ES" sz="2000" dirty="0" err="1">
                <a:solidFill>
                  <a:schemeClr val="tx1"/>
                </a:solidFill>
                <a:latin typeface="Tahoma" pitchFamily="34" charset="0"/>
                <a:ea typeface="Tahoma" panose="020B0604030504040204" pitchFamily="34" charset="0"/>
                <a:cs typeface="Tahoma" panose="020B0604030504040204" pitchFamily="34" charset="0"/>
              </a:rPr>
              <a:t>p.e</a:t>
            </a:r>
            <a:r>
              <a:rPr lang="es-ES" sz="2000" dirty="0">
                <a:solidFill>
                  <a:schemeClr val="tx1"/>
                </a:solidFill>
                <a:latin typeface="Tahoma" pitchFamily="34" charset="0"/>
                <a:ea typeface="Tahoma" panose="020B0604030504040204" pitchFamily="34" charset="0"/>
                <a:cs typeface="Tahoma" panose="020B0604030504040204" pitchFamily="34" charset="0"/>
              </a:rPr>
              <a:t>., consultores contratados para completar un componente, no es el indicador para ese componente. Un indicador independiente es aquel que refleja el resultado especificado en el objetivo, no los medios utilizados para alcanzar ese resultado.</a:t>
            </a:r>
            <a:endParaRPr lang="es-ES" sz="20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14455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wd">
                                    <p:tmAbs val="300"/>
                                  </p:iterate>
                                  <p:childTnLst>
                                    <p:set>
                                      <p:cBhvr>
                                        <p:cTn id="6" dur="1" fill="hold">
                                          <p:stCondLst>
                                            <p:cond delay="299"/>
                                          </p:stCondLst>
                                        </p:cTn>
                                        <p:tgtEl>
                                          <p:spTgt spid="450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12" fill="hold" grpId="0" nodeType="clickEffect">
                                  <p:stCondLst>
                                    <p:cond delay="0"/>
                                  </p:stCondLst>
                                  <p:childTnLst>
                                    <p:set>
                                      <p:cBhvr>
                                        <p:cTn id="10" dur="1" fill="hold">
                                          <p:stCondLst>
                                            <p:cond delay="0"/>
                                          </p:stCondLst>
                                        </p:cTn>
                                        <p:tgtEl>
                                          <p:spTgt spid="45059">
                                            <p:txEl>
                                              <p:pRg st="0" end="0"/>
                                            </p:txEl>
                                          </p:spTgt>
                                        </p:tgtEl>
                                        <p:attrNameLst>
                                          <p:attrName>style.visibility</p:attrName>
                                        </p:attrNameLst>
                                      </p:cBhvr>
                                      <p:to>
                                        <p:strVal val="visible"/>
                                      </p:to>
                                    </p:set>
                                    <p:anim calcmode="lin" valueType="num">
                                      <p:cBhvr additive="base">
                                        <p:cTn id="11" dur="500" fill="hold"/>
                                        <p:tgtEl>
                                          <p:spTgt spid="45059">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5059">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12" fill="hold" grpId="0" nodeType="withEffect">
                                  <p:stCondLst>
                                    <p:cond delay="0"/>
                                  </p:stCondLst>
                                  <p:childTnLst>
                                    <p:set>
                                      <p:cBhvr>
                                        <p:cTn id="14" dur="1" fill="hold">
                                          <p:stCondLst>
                                            <p:cond delay="0"/>
                                          </p:stCondLst>
                                        </p:cTn>
                                        <p:tgtEl>
                                          <p:spTgt spid="45059">
                                            <p:txEl>
                                              <p:pRg st="1" end="1"/>
                                            </p:txEl>
                                          </p:spTgt>
                                        </p:tgtEl>
                                        <p:attrNameLst>
                                          <p:attrName>style.visibility</p:attrName>
                                        </p:attrNameLst>
                                      </p:cBhvr>
                                      <p:to>
                                        <p:strVal val="visible"/>
                                      </p:to>
                                    </p:set>
                                    <p:anim calcmode="lin" valueType="num">
                                      <p:cBhvr additive="base">
                                        <p:cTn id="15" dur="500" fill="hold"/>
                                        <p:tgtEl>
                                          <p:spTgt spid="45059">
                                            <p:txEl>
                                              <p:pRg st="1" end="1"/>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45059">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12" fill="hold" grpId="0" nodeType="withEffect">
                                  <p:stCondLst>
                                    <p:cond delay="0"/>
                                  </p:stCondLst>
                                  <p:childTnLst>
                                    <p:set>
                                      <p:cBhvr>
                                        <p:cTn id="18" dur="1" fill="hold">
                                          <p:stCondLst>
                                            <p:cond delay="0"/>
                                          </p:stCondLst>
                                        </p:cTn>
                                        <p:tgtEl>
                                          <p:spTgt spid="45059">
                                            <p:txEl>
                                              <p:pRg st="2" end="2"/>
                                            </p:txEl>
                                          </p:spTgt>
                                        </p:tgtEl>
                                        <p:attrNameLst>
                                          <p:attrName>style.visibility</p:attrName>
                                        </p:attrNameLst>
                                      </p:cBhvr>
                                      <p:to>
                                        <p:strVal val="visible"/>
                                      </p:to>
                                    </p:set>
                                    <p:anim calcmode="lin" valueType="num">
                                      <p:cBhvr additive="base">
                                        <p:cTn id="19" dur="500" fill="hold"/>
                                        <p:tgtEl>
                                          <p:spTgt spid="4505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5059">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12" fill="hold" grpId="0" nodeType="withEffect">
                                  <p:stCondLst>
                                    <p:cond delay="0"/>
                                  </p:stCondLst>
                                  <p:childTnLst>
                                    <p:set>
                                      <p:cBhvr>
                                        <p:cTn id="22" dur="1" fill="hold">
                                          <p:stCondLst>
                                            <p:cond delay="0"/>
                                          </p:stCondLst>
                                        </p:cTn>
                                        <p:tgtEl>
                                          <p:spTgt spid="45059">
                                            <p:txEl>
                                              <p:pRg st="3" end="3"/>
                                            </p:txEl>
                                          </p:spTgt>
                                        </p:tgtEl>
                                        <p:attrNameLst>
                                          <p:attrName>style.visibility</p:attrName>
                                        </p:attrNameLst>
                                      </p:cBhvr>
                                      <p:to>
                                        <p:strVal val="visible"/>
                                      </p:to>
                                    </p:set>
                                    <p:anim calcmode="lin" valueType="num">
                                      <p:cBhvr additive="base">
                                        <p:cTn id="23" dur="500" fill="hold"/>
                                        <p:tgtEl>
                                          <p:spTgt spid="45059">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45059">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12" fill="hold" grpId="0" nodeType="withEffect">
                                  <p:stCondLst>
                                    <p:cond delay="0"/>
                                  </p:stCondLst>
                                  <p:childTnLst>
                                    <p:set>
                                      <p:cBhvr>
                                        <p:cTn id="26" dur="1" fill="hold">
                                          <p:stCondLst>
                                            <p:cond delay="0"/>
                                          </p:stCondLst>
                                        </p:cTn>
                                        <p:tgtEl>
                                          <p:spTgt spid="45059">
                                            <p:txEl>
                                              <p:pRg st="4" end="4"/>
                                            </p:txEl>
                                          </p:spTgt>
                                        </p:tgtEl>
                                        <p:attrNameLst>
                                          <p:attrName>style.visibility</p:attrName>
                                        </p:attrNameLst>
                                      </p:cBhvr>
                                      <p:to>
                                        <p:strVal val="visible"/>
                                      </p:to>
                                    </p:set>
                                    <p:anim calcmode="lin" valueType="num">
                                      <p:cBhvr additive="base">
                                        <p:cTn id="27" dur="500" fill="hold"/>
                                        <p:tgtEl>
                                          <p:spTgt spid="45059">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45059">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12" fill="hold" grpId="0" nodeType="withEffect">
                                  <p:stCondLst>
                                    <p:cond delay="0"/>
                                  </p:stCondLst>
                                  <p:childTnLst>
                                    <p:set>
                                      <p:cBhvr>
                                        <p:cTn id="30" dur="1" fill="hold">
                                          <p:stCondLst>
                                            <p:cond delay="0"/>
                                          </p:stCondLst>
                                        </p:cTn>
                                        <p:tgtEl>
                                          <p:spTgt spid="45059">
                                            <p:txEl>
                                              <p:pRg st="5" end="5"/>
                                            </p:txEl>
                                          </p:spTgt>
                                        </p:tgtEl>
                                        <p:attrNameLst>
                                          <p:attrName>style.visibility</p:attrName>
                                        </p:attrNameLst>
                                      </p:cBhvr>
                                      <p:to>
                                        <p:strVal val="visible"/>
                                      </p:to>
                                    </p:set>
                                    <p:anim calcmode="lin" valueType="num">
                                      <p:cBhvr additive="base">
                                        <p:cTn id="31" dur="500" fill="hold"/>
                                        <p:tgtEl>
                                          <p:spTgt spid="45059">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505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685800" y="1124744"/>
            <a:ext cx="7772400" cy="4896544"/>
          </a:xfrm>
        </p:spPr>
        <p:txBody>
          <a:bodyPr>
            <a:normAutofit lnSpcReduction="10000"/>
          </a:bodyPr>
          <a:lstStyle/>
          <a:p>
            <a:pPr algn="just"/>
            <a:r>
              <a:rPr lang="es-ES" sz="2800" dirty="0" smtClean="0">
                <a:latin typeface="Tahoma" pitchFamily="34" charset="0"/>
              </a:rPr>
              <a:t>A esa situación insatisfactoria la llamamos </a:t>
            </a:r>
            <a:r>
              <a:rPr lang="es-ES" sz="2800" b="1" dirty="0" smtClean="0">
                <a:latin typeface="Tahoma" pitchFamily="34" charset="0"/>
              </a:rPr>
              <a:t>Situación Actual</a:t>
            </a:r>
            <a:r>
              <a:rPr lang="es-ES" sz="2800" dirty="0" smtClean="0">
                <a:latin typeface="Tahoma" pitchFamily="34" charset="0"/>
              </a:rPr>
              <a:t>. </a:t>
            </a:r>
          </a:p>
          <a:p>
            <a:pPr algn="just"/>
            <a:r>
              <a:rPr lang="es-ES" sz="2800" dirty="0" smtClean="0">
                <a:latin typeface="Tahoma" pitchFamily="34" charset="0"/>
              </a:rPr>
              <a:t>Si existe una situación actual</a:t>
            </a:r>
            <a:r>
              <a:rPr lang="es-ES" sz="2800" b="1" dirty="0" smtClean="0">
                <a:latin typeface="Tahoma" pitchFamily="34" charset="0"/>
              </a:rPr>
              <a:t> </a:t>
            </a:r>
            <a:r>
              <a:rPr lang="es-ES" sz="2800" dirty="0" smtClean="0">
                <a:latin typeface="Tahoma" pitchFamily="34" charset="0"/>
              </a:rPr>
              <a:t>insatisfactoria, podemos decir que existe también una </a:t>
            </a:r>
            <a:r>
              <a:rPr lang="es-ES" sz="2800" b="1" dirty="0" smtClean="0">
                <a:latin typeface="Tahoma" pitchFamily="34" charset="0"/>
              </a:rPr>
              <a:t>Situación Futura plausible</a:t>
            </a:r>
            <a:r>
              <a:rPr lang="es-ES" sz="2800" dirty="0" smtClean="0">
                <a:latin typeface="Tahoma" pitchFamily="34" charset="0"/>
              </a:rPr>
              <a:t> que sería el resultado de una </a:t>
            </a:r>
            <a:r>
              <a:rPr lang="es-ES" sz="2800" b="1" dirty="0" smtClean="0">
                <a:latin typeface="Tahoma" pitchFamily="34" charset="0"/>
              </a:rPr>
              <a:t>intervención</a:t>
            </a:r>
            <a:r>
              <a:rPr lang="es-ES" sz="2800" dirty="0" smtClean="0">
                <a:latin typeface="Tahoma" pitchFamily="34" charset="0"/>
              </a:rPr>
              <a:t> diseñada para mejorar algunos o todos los elementos de la situación actual. </a:t>
            </a:r>
          </a:p>
          <a:p>
            <a:pPr algn="just"/>
            <a:r>
              <a:rPr lang="es-ES" sz="2800" dirty="0" smtClean="0">
                <a:latin typeface="Tahoma" pitchFamily="34" charset="0"/>
              </a:rPr>
              <a:t>Esa intervención se hace a través de </a:t>
            </a:r>
            <a:r>
              <a:rPr lang="es-ES" sz="2800" b="1" dirty="0" smtClean="0">
                <a:latin typeface="Tahoma" pitchFamily="34" charset="0"/>
              </a:rPr>
              <a:t>un proyecto o un programa</a:t>
            </a:r>
            <a:r>
              <a:rPr lang="es-ES" sz="2800" dirty="0" smtClean="0">
                <a:latin typeface="Tahoma" pitchFamily="34" charset="0"/>
              </a:rPr>
              <a:t>, que se ejecuta en el corto y mediano plazo para lograr en el mediano y largo plazo la situación deseada.</a:t>
            </a:r>
          </a:p>
          <a:p>
            <a:endParaRPr lang="es-ES_tradnl" sz="2800" dirty="0" smtClean="0">
              <a:latin typeface="Tahoma" pitchFamily="34" charset="0"/>
            </a:endParaRPr>
          </a:p>
        </p:txBody>
      </p:sp>
    </p:spTree>
    <p:extLst>
      <p:ext uri="{BB962C8B-B14F-4D97-AF65-F5344CB8AC3E}">
        <p14:creationId xmlns:p14="http://schemas.microsoft.com/office/powerpoint/2010/main" val="3974902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wd">
                                    <p:tmPct val="100000"/>
                                  </p:iterate>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3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3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iterate type="wd">
                                    <p:tmPct val="100000"/>
                                  </p:iterate>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3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4" dur="3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iterate type="wd">
                                    <p:tmPct val="100000"/>
                                  </p:iterate>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3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20" dur="3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a:xfrm>
            <a:off x="762000" y="533400"/>
            <a:ext cx="7772400" cy="1023392"/>
          </a:xfrm>
        </p:spPr>
        <p:txBody>
          <a:bodyPr>
            <a:noAutofit/>
          </a:bodyPr>
          <a:lstStyle/>
          <a:p>
            <a:r>
              <a:rPr lang="es-ES" sz="3600" dirty="0" smtClean="0">
                <a:solidFill>
                  <a:schemeClr val="tx1"/>
                </a:solidFill>
                <a:latin typeface="Tahoma" pitchFamily="34" charset="0"/>
              </a:rPr>
              <a:t>CARACTERÍSTICAS DE LOS INDICADORES (2)</a:t>
            </a:r>
            <a:endParaRPr lang="es-ES_tradnl" sz="3600" dirty="0" smtClean="0">
              <a:solidFill>
                <a:schemeClr val="tx1"/>
              </a:solidFill>
            </a:endParaRPr>
          </a:p>
        </p:txBody>
      </p:sp>
      <p:sp>
        <p:nvSpPr>
          <p:cNvPr id="45059" name="Rectangle 3"/>
          <p:cNvSpPr>
            <a:spLocks noGrp="1" noChangeArrowheads="1"/>
          </p:cNvSpPr>
          <p:nvPr>
            <p:ph type="subTitle" idx="1"/>
          </p:nvPr>
        </p:nvSpPr>
        <p:spPr>
          <a:xfrm>
            <a:off x="107504" y="1844824"/>
            <a:ext cx="8784976" cy="4824536"/>
          </a:xfrm>
        </p:spPr>
        <p:txBody>
          <a:bodyPr>
            <a:noAutofit/>
          </a:bodyPr>
          <a:lstStyle/>
          <a:p>
            <a:pPr marL="801688" lvl="1" indent="-344488" algn="l">
              <a:buFont typeface="+mj-lt"/>
              <a:buAutoNum type="arabicPeriod" startAt="3"/>
            </a:pPr>
            <a:r>
              <a:rPr lang="es-ES" sz="2000" b="1" dirty="0">
                <a:solidFill>
                  <a:schemeClr val="tx1"/>
                </a:solidFill>
                <a:latin typeface="Tahoma" panose="020B0604030504040204" pitchFamily="34" charset="0"/>
                <a:ea typeface="Tahoma" panose="020B0604030504040204" pitchFamily="34" charset="0"/>
                <a:cs typeface="Tahoma" panose="020B0604030504040204" pitchFamily="34" charset="0"/>
              </a:rPr>
              <a:t>Focalizado</a:t>
            </a:r>
            <a:r>
              <a:rPr lang="es-ES" sz="2000" dirty="0">
                <a:solidFill>
                  <a:schemeClr val="tx1"/>
                </a:solidFill>
                <a:latin typeface="Tahoma" panose="020B0604030504040204" pitchFamily="34" charset="0"/>
                <a:ea typeface="Tahoma" panose="020B0604030504040204" pitchFamily="34" charset="0"/>
                <a:cs typeface="Tahoma" panose="020B0604030504040204" pitchFamily="34" charset="0"/>
              </a:rPr>
              <a:t> (específico, medible</a:t>
            </a:r>
            <a:r>
              <a:rPr lang="es-ES"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a:t>
            </a:r>
          </a:p>
          <a:p>
            <a:pPr lvl="2" algn="l"/>
            <a:r>
              <a:rPr lang="es-ES" sz="2000" dirty="0">
                <a:solidFill>
                  <a:schemeClr val="tx1"/>
                </a:solidFill>
                <a:latin typeface="Tahoma" panose="020B0604030504040204" pitchFamily="34" charset="0"/>
                <a:ea typeface="Tahoma" panose="020B0604030504040204" pitchFamily="34" charset="0"/>
                <a:cs typeface="Tahoma" panose="020B0604030504040204" pitchFamily="34" charset="0"/>
              </a:rPr>
              <a:t>Debe especificar el grupo objetivo, la cantidad, calidad, tiempo y </a:t>
            </a:r>
            <a:r>
              <a:rPr lang="es-ES"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lugar</a:t>
            </a:r>
          </a:p>
          <a:p>
            <a:pPr marL="800100" lvl="1" indent="-342900" algn="l">
              <a:buFont typeface="+mj-lt"/>
              <a:buAutoNum type="arabicPeriod" startAt="3"/>
            </a:pPr>
            <a:r>
              <a:rPr lang="es-ES" sz="20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Verificable objetivamente</a:t>
            </a:r>
          </a:p>
          <a:p>
            <a:pPr lvl="2" algn="just">
              <a:lnSpc>
                <a:spcPct val="90000"/>
              </a:lnSpc>
            </a:pPr>
            <a:r>
              <a:rPr lang="es-ES"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Los </a:t>
            </a:r>
            <a:r>
              <a:rPr lang="es-ES" sz="2000" dirty="0">
                <a:solidFill>
                  <a:schemeClr val="tx1"/>
                </a:solidFill>
                <a:latin typeface="Tahoma" panose="020B0604030504040204" pitchFamily="34" charset="0"/>
                <a:ea typeface="Tahoma" panose="020B0604030504040204" pitchFamily="34" charset="0"/>
                <a:cs typeface="Tahoma" panose="020B0604030504040204" pitchFamily="34" charset="0"/>
              </a:rPr>
              <a:t>indicadores deben ser verificables objetivamente para que tanto el que propone el proyecto como el escéptico o el que se opone estén de acuerdo en lo que implica la evidencia. El valor que toma el indicador debe estar disponible para todos. </a:t>
            </a:r>
            <a:r>
              <a:rPr lang="es-ES"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Además de identificar </a:t>
            </a:r>
            <a:r>
              <a:rPr lang="es-ES" sz="2000" dirty="0">
                <a:solidFill>
                  <a:schemeClr val="tx1"/>
                </a:solidFill>
                <a:latin typeface="Tahoma" panose="020B0604030504040204" pitchFamily="34" charset="0"/>
                <a:ea typeface="Tahoma" panose="020B0604030504040204" pitchFamily="34" charset="0"/>
                <a:cs typeface="Tahoma" panose="020B0604030504040204" pitchFamily="34" charset="0"/>
              </a:rPr>
              <a:t>el valor de un indicador para el principio y el final del proyecto, también hay que tener indicadores intermedios que son indispensables para el seguimiento del proyecto. </a:t>
            </a:r>
            <a:r>
              <a:rPr lang="es-ES"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Puede </a:t>
            </a:r>
            <a:r>
              <a:rPr lang="es-ES" sz="2000" dirty="0">
                <a:solidFill>
                  <a:schemeClr val="tx1"/>
                </a:solidFill>
                <a:latin typeface="Tahoma" panose="020B0604030504040204" pitchFamily="34" charset="0"/>
                <a:ea typeface="Tahoma" panose="020B0604030504040204" pitchFamily="34" charset="0"/>
                <a:cs typeface="Tahoma" panose="020B0604030504040204" pitchFamily="34" charset="0"/>
              </a:rPr>
              <a:t>ser importante incluir al menos un indicador cualitativo en un proyecto, especialmente la opinión de los beneficiarios sobre el desempeño del proyecto. Esto fomenta el sentido de pertenencia del beneficiario hacia el proyecto y acerca al cliente con el ejecutor</a:t>
            </a:r>
            <a:r>
              <a:rPr lang="es-ES"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3722275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wd">
                                    <p:tmAbs val="300"/>
                                  </p:iterate>
                                  <p:childTnLst>
                                    <p:set>
                                      <p:cBhvr>
                                        <p:cTn id="6" dur="1" fill="hold">
                                          <p:stCondLst>
                                            <p:cond delay="299"/>
                                          </p:stCondLst>
                                        </p:cTn>
                                        <p:tgtEl>
                                          <p:spTgt spid="450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12" fill="hold" grpId="0" nodeType="clickEffect">
                                  <p:stCondLst>
                                    <p:cond delay="0"/>
                                  </p:stCondLst>
                                  <p:childTnLst>
                                    <p:set>
                                      <p:cBhvr>
                                        <p:cTn id="10" dur="1" fill="hold">
                                          <p:stCondLst>
                                            <p:cond delay="0"/>
                                          </p:stCondLst>
                                        </p:cTn>
                                        <p:tgtEl>
                                          <p:spTgt spid="45059">
                                            <p:txEl>
                                              <p:pRg st="0" end="0"/>
                                            </p:txEl>
                                          </p:spTgt>
                                        </p:tgtEl>
                                        <p:attrNameLst>
                                          <p:attrName>style.visibility</p:attrName>
                                        </p:attrNameLst>
                                      </p:cBhvr>
                                      <p:to>
                                        <p:strVal val="visible"/>
                                      </p:to>
                                    </p:set>
                                    <p:anim calcmode="lin" valueType="num">
                                      <p:cBhvr additive="base">
                                        <p:cTn id="11" dur="500" fill="hold"/>
                                        <p:tgtEl>
                                          <p:spTgt spid="45059">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5059">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12" fill="hold" grpId="0" nodeType="withEffect">
                                  <p:stCondLst>
                                    <p:cond delay="0"/>
                                  </p:stCondLst>
                                  <p:childTnLst>
                                    <p:set>
                                      <p:cBhvr>
                                        <p:cTn id="14" dur="1" fill="hold">
                                          <p:stCondLst>
                                            <p:cond delay="0"/>
                                          </p:stCondLst>
                                        </p:cTn>
                                        <p:tgtEl>
                                          <p:spTgt spid="45059">
                                            <p:txEl>
                                              <p:pRg st="1" end="1"/>
                                            </p:txEl>
                                          </p:spTgt>
                                        </p:tgtEl>
                                        <p:attrNameLst>
                                          <p:attrName>style.visibility</p:attrName>
                                        </p:attrNameLst>
                                      </p:cBhvr>
                                      <p:to>
                                        <p:strVal val="visible"/>
                                      </p:to>
                                    </p:set>
                                    <p:anim calcmode="lin" valueType="num">
                                      <p:cBhvr additive="base">
                                        <p:cTn id="15" dur="500" fill="hold"/>
                                        <p:tgtEl>
                                          <p:spTgt spid="45059">
                                            <p:txEl>
                                              <p:pRg st="1" end="1"/>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45059">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12" fill="hold" grpId="0" nodeType="withEffect">
                                  <p:stCondLst>
                                    <p:cond delay="0"/>
                                  </p:stCondLst>
                                  <p:childTnLst>
                                    <p:set>
                                      <p:cBhvr>
                                        <p:cTn id="18" dur="1" fill="hold">
                                          <p:stCondLst>
                                            <p:cond delay="0"/>
                                          </p:stCondLst>
                                        </p:cTn>
                                        <p:tgtEl>
                                          <p:spTgt spid="45059">
                                            <p:txEl>
                                              <p:pRg st="2" end="2"/>
                                            </p:txEl>
                                          </p:spTgt>
                                        </p:tgtEl>
                                        <p:attrNameLst>
                                          <p:attrName>style.visibility</p:attrName>
                                        </p:attrNameLst>
                                      </p:cBhvr>
                                      <p:to>
                                        <p:strVal val="visible"/>
                                      </p:to>
                                    </p:set>
                                    <p:anim calcmode="lin" valueType="num">
                                      <p:cBhvr additive="base">
                                        <p:cTn id="19" dur="500" fill="hold"/>
                                        <p:tgtEl>
                                          <p:spTgt spid="4505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5059">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12" fill="hold" grpId="0" nodeType="withEffect">
                                  <p:stCondLst>
                                    <p:cond delay="0"/>
                                  </p:stCondLst>
                                  <p:childTnLst>
                                    <p:set>
                                      <p:cBhvr>
                                        <p:cTn id="22" dur="1" fill="hold">
                                          <p:stCondLst>
                                            <p:cond delay="0"/>
                                          </p:stCondLst>
                                        </p:cTn>
                                        <p:tgtEl>
                                          <p:spTgt spid="45059">
                                            <p:txEl>
                                              <p:pRg st="3" end="3"/>
                                            </p:txEl>
                                          </p:spTgt>
                                        </p:tgtEl>
                                        <p:attrNameLst>
                                          <p:attrName>style.visibility</p:attrName>
                                        </p:attrNameLst>
                                      </p:cBhvr>
                                      <p:to>
                                        <p:strVal val="visible"/>
                                      </p:to>
                                    </p:set>
                                    <p:anim calcmode="lin" valueType="num">
                                      <p:cBhvr additive="base">
                                        <p:cTn id="23" dur="500" fill="hold"/>
                                        <p:tgtEl>
                                          <p:spTgt spid="45059">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4505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MEDIOS DE VERIFICACIÓN</a:t>
            </a:r>
            <a:endParaRPr lang="es-MX" dirty="0"/>
          </a:p>
        </p:txBody>
      </p:sp>
      <p:sp>
        <p:nvSpPr>
          <p:cNvPr id="3" name="2 Marcador de contenido"/>
          <p:cNvSpPr>
            <a:spLocks noGrp="1"/>
          </p:cNvSpPr>
          <p:nvPr>
            <p:ph idx="1"/>
          </p:nvPr>
        </p:nvSpPr>
        <p:spPr/>
        <p:txBody>
          <a:bodyPr/>
          <a:lstStyle/>
          <a:p>
            <a:pPr marL="342900" lvl="1" indent="-342900">
              <a:buFont typeface="Arial" panose="020B0604020202020204" pitchFamily="34" charset="0"/>
              <a:buChar char="•"/>
            </a:pPr>
            <a:r>
              <a:rPr lang="es-ES" dirty="0">
                <a:latin typeface="Tahoma" pitchFamily="34" charset="0"/>
              </a:rPr>
              <a:t>La columna de Medios de Verificación contiene datos </a:t>
            </a:r>
            <a:r>
              <a:rPr lang="es-ES" dirty="0" smtClean="0">
                <a:latin typeface="Tahoma" pitchFamily="34" charset="0"/>
              </a:rPr>
              <a:t>dónde la </a:t>
            </a:r>
            <a:r>
              <a:rPr lang="es-ES" dirty="0">
                <a:latin typeface="Tahoma" pitchFamily="34" charset="0"/>
              </a:rPr>
              <a:t>entidad ejecutora o el </a:t>
            </a:r>
            <a:r>
              <a:rPr lang="es-ES" dirty="0" smtClean="0">
                <a:latin typeface="Tahoma" pitchFamily="34" charset="0"/>
              </a:rPr>
              <a:t>evaluador pueden </a:t>
            </a:r>
            <a:r>
              <a:rPr lang="es-ES" dirty="0">
                <a:latin typeface="Tahoma" pitchFamily="34" charset="0"/>
              </a:rPr>
              <a:t>obtener información sobre la situación, el desempeño o comportamiento de cada indicador durante la ejecución del proyecto. Ello requiere que los diseñadores del proyecto identifiquen fuentes de información o dispongan que se recoja información, posiblemente como </a:t>
            </a:r>
            <a:r>
              <a:rPr lang="es-ES" b="1" dirty="0">
                <a:latin typeface="Tahoma" pitchFamily="34" charset="0"/>
              </a:rPr>
              <a:t>actividad </a:t>
            </a:r>
            <a:r>
              <a:rPr lang="es-ES" dirty="0">
                <a:latin typeface="Tahoma" pitchFamily="34" charset="0"/>
              </a:rPr>
              <a:t>del proyecto, con su costo correspondiente</a:t>
            </a:r>
            <a:r>
              <a:rPr lang="es-ES" dirty="0" smtClean="0">
                <a:latin typeface="Tahoma" pitchFamily="34" charset="0"/>
              </a:rPr>
              <a:t>.</a:t>
            </a:r>
            <a:endParaRPr lang="es-ES" dirty="0"/>
          </a:p>
        </p:txBody>
      </p:sp>
    </p:spTree>
    <p:extLst>
      <p:ext uri="{BB962C8B-B14F-4D97-AF65-F5344CB8AC3E}">
        <p14:creationId xmlns:p14="http://schemas.microsoft.com/office/powerpoint/2010/main" val="31902197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DATOS PARA LA VERIFICACIÓN</a:t>
            </a:r>
            <a:endParaRPr lang="es-MX" dirty="0"/>
          </a:p>
        </p:txBody>
      </p:sp>
      <p:sp>
        <p:nvSpPr>
          <p:cNvPr id="3" name="2 Marcador de contenido"/>
          <p:cNvSpPr>
            <a:spLocks noGrp="1"/>
          </p:cNvSpPr>
          <p:nvPr>
            <p:ph idx="1"/>
          </p:nvPr>
        </p:nvSpPr>
        <p:spPr/>
        <p:txBody>
          <a:bodyPr>
            <a:normAutofit fontScale="85000" lnSpcReduction="20000"/>
          </a:bodyPr>
          <a:lstStyle/>
          <a:p>
            <a:pPr algn="just"/>
            <a:r>
              <a:rPr lang="es-ES" dirty="0"/>
              <a:t>Podemos utilizar:</a:t>
            </a:r>
          </a:p>
          <a:p>
            <a:pPr algn="just"/>
            <a:r>
              <a:rPr lang="es-ES" dirty="0">
                <a:cs typeface="Times New Roman" pitchFamily="18" charset="0"/>
              </a:rPr>
              <a:t>1.	</a:t>
            </a:r>
            <a:r>
              <a:rPr lang="es-ES" dirty="0"/>
              <a:t>Fuentes secundarias, es decir, datos que son recogidos regularmente y con frecuencia son publicados. Debiera hacerse un inventario de estas fuentes. Esta es la fuente de información menos costosa aunque los datos pueden requerir tabulaciones o procesamiento especial para que </a:t>
            </a:r>
            <a:r>
              <a:rPr lang="es-ES" dirty="0" smtClean="0"/>
              <a:t>puedan </a:t>
            </a:r>
            <a:r>
              <a:rPr lang="es-ES" dirty="0"/>
              <a:t>aplicarse a la población objetivo.</a:t>
            </a:r>
          </a:p>
          <a:p>
            <a:endParaRPr lang="es-ES" dirty="0"/>
          </a:p>
          <a:p>
            <a:r>
              <a:rPr lang="es-ES" dirty="0">
                <a:cs typeface="Times New Roman" pitchFamily="18" charset="0"/>
              </a:rPr>
              <a:t>2.	</a:t>
            </a:r>
            <a:r>
              <a:rPr lang="es-ES" dirty="0"/>
              <a:t>Fuentes primarias, si no hay información de fuentes secundarias para el indicador debe considerarse recolectar o generar los datos. </a:t>
            </a:r>
          </a:p>
          <a:p>
            <a:endParaRPr lang="es-MX" dirty="0"/>
          </a:p>
        </p:txBody>
      </p:sp>
    </p:spTree>
    <p:extLst>
      <p:ext uri="{BB962C8B-B14F-4D97-AF65-F5344CB8AC3E}">
        <p14:creationId xmlns:p14="http://schemas.microsoft.com/office/powerpoint/2010/main" val="597140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ESCENARIOS DE RIESGOS</a:t>
            </a:r>
            <a:endParaRPr lang="es-MX" dirty="0"/>
          </a:p>
        </p:txBody>
      </p:sp>
      <p:sp>
        <p:nvSpPr>
          <p:cNvPr id="3" name="2 Marcador de contenido"/>
          <p:cNvSpPr>
            <a:spLocks noGrp="1"/>
          </p:cNvSpPr>
          <p:nvPr>
            <p:ph idx="1"/>
          </p:nvPr>
        </p:nvSpPr>
        <p:spPr/>
        <p:txBody>
          <a:bodyPr>
            <a:normAutofit/>
          </a:bodyPr>
          <a:lstStyle/>
          <a:p>
            <a:pPr algn="just"/>
            <a:r>
              <a:rPr lang="es-ES" sz="2000" dirty="0">
                <a:latin typeface="Tahoma" pitchFamily="34" charset="0"/>
              </a:rPr>
              <a:t>Existen situaciones que están fuera del control de la gerencia o entidad ejecutora del proyecto y que suponen riesgos para éste , es decir, es posible que aún cumpliendo nuestras actividades, por ejemplo, no podamos </a:t>
            </a:r>
            <a:r>
              <a:rPr lang="es-ES" sz="2000" dirty="0" smtClean="0">
                <a:latin typeface="Tahoma" pitchFamily="34" charset="0"/>
              </a:rPr>
              <a:t>producir </a:t>
            </a:r>
            <a:r>
              <a:rPr lang="es-ES" sz="2000" dirty="0">
                <a:latin typeface="Tahoma" pitchFamily="34" charset="0"/>
              </a:rPr>
              <a:t>resultados (productos) si estos riesgos ocurren. La columna de </a:t>
            </a:r>
            <a:r>
              <a:rPr lang="es-ES" sz="2000" dirty="0" smtClean="0">
                <a:latin typeface="Tahoma" pitchFamily="34" charset="0"/>
              </a:rPr>
              <a:t>escenarios </a:t>
            </a:r>
            <a:r>
              <a:rPr lang="es-ES" sz="2000" dirty="0">
                <a:latin typeface="Tahoma" pitchFamily="34" charset="0"/>
              </a:rPr>
              <a:t>se refiere a la pregunta, </a:t>
            </a:r>
            <a:r>
              <a:rPr lang="es-ES" sz="2000" b="1" dirty="0" smtClean="0">
                <a:latin typeface="Tahoma" pitchFamily="34" charset="0"/>
              </a:rPr>
              <a:t>¿cómo </a:t>
            </a:r>
            <a:r>
              <a:rPr lang="es-ES" sz="2000" b="1" dirty="0">
                <a:latin typeface="Tahoma" pitchFamily="34" charset="0"/>
              </a:rPr>
              <a:t>podemos manejar los riesgos</a:t>
            </a:r>
            <a:r>
              <a:rPr lang="es-ES" sz="2000" b="1" dirty="0" smtClean="0">
                <a:latin typeface="Tahoma" pitchFamily="34" charset="0"/>
              </a:rPr>
              <a:t>?</a:t>
            </a:r>
            <a:endParaRPr lang="es-ES" sz="2000" b="1" dirty="0">
              <a:latin typeface="Tahoma" pitchFamily="34" charset="0"/>
            </a:endParaRPr>
          </a:p>
          <a:p>
            <a:pPr lvl="1" algn="just"/>
            <a:r>
              <a:rPr lang="es-ES" sz="2000" dirty="0">
                <a:latin typeface="Tahoma" pitchFamily="34" charset="0"/>
              </a:rPr>
              <a:t>Los riesgos existen: financieros, sociales, políticos, ambientales, institucionales climatológicos, </a:t>
            </a:r>
            <a:r>
              <a:rPr lang="es-ES" sz="2000" dirty="0" smtClean="0">
                <a:latin typeface="Tahoma" pitchFamily="34" charset="0"/>
              </a:rPr>
              <a:t>etcétera </a:t>
            </a:r>
            <a:r>
              <a:rPr lang="es-ES" sz="2000" dirty="0">
                <a:latin typeface="Tahoma" pitchFamily="34" charset="0"/>
              </a:rPr>
              <a:t>y pueden llevar a que el proyecto fracase. El equipo de diseño del proyecto debe identificar los riesgos en cada fase, actividades, componentes propósito y fin</a:t>
            </a:r>
            <a:r>
              <a:rPr lang="es-ES" sz="2000" dirty="0" smtClean="0">
                <a:latin typeface="Tahoma" pitchFamily="34" charset="0"/>
              </a:rPr>
              <a:t>.</a:t>
            </a:r>
            <a:endParaRPr lang="es-ES" sz="2000" dirty="0">
              <a:latin typeface="Tahoma" pitchFamily="34" charset="0"/>
            </a:endParaRPr>
          </a:p>
          <a:p>
            <a:pPr algn="just"/>
            <a:r>
              <a:rPr lang="es-ES" sz="2000" dirty="0">
                <a:latin typeface="Tahoma" pitchFamily="34" charset="0"/>
              </a:rPr>
              <a:t>El riesgo se expresa, convencionalmente, como un </a:t>
            </a:r>
            <a:r>
              <a:rPr lang="es-ES" sz="2000" dirty="0" smtClean="0">
                <a:latin typeface="Tahoma" pitchFamily="34" charset="0"/>
              </a:rPr>
              <a:t>escenario crítico que podría ocurrir.</a:t>
            </a:r>
            <a:endParaRPr lang="es-ES" sz="2000" dirty="0">
              <a:latin typeface="Tahoma" pitchFamily="34" charset="0"/>
            </a:endParaRPr>
          </a:p>
        </p:txBody>
      </p:sp>
    </p:spTree>
    <p:extLst>
      <p:ext uri="{BB962C8B-B14F-4D97-AF65-F5344CB8AC3E}">
        <p14:creationId xmlns:p14="http://schemas.microsoft.com/office/powerpoint/2010/main" val="42487868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a:xfrm>
            <a:off x="762000" y="609600"/>
            <a:ext cx="7772400" cy="1143000"/>
          </a:xfrm>
        </p:spPr>
        <p:txBody>
          <a:bodyPr>
            <a:normAutofit fontScale="90000"/>
          </a:bodyPr>
          <a:lstStyle/>
          <a:p>
            <a:r>
              <a:rPr lang="es-ES" sz="3200" smtClean="0">
                <a:latin typeface="Tahoma" pitchFamily="34" charset="0"/>
              </a:rPr>
              <a:t>La lógica de la Matriz de Marco Lógico</a:t>
            </a:r>
            <a:br>
              <a:rPr lang="es-ES" sz="3200" smtClean="0">
                <a:latin typeface="Tahoma" pitchFamily="34" charset="0"/>
              </a:rPr>
            </a:br>
            <a:endParaRPr lang="es-ES_tradnl" b="1" smtClean="0"/>
          </a:p>
        </p:txBody>
      </p:sp>
      <p:graphicFrame>
        <p:nvGraphicFramePr>
          <p:cNvPr id="55300" name="Object 4"/>
          <p:cNvGraphicFramePr>
            <a:graphicFrameLocks noChangeAspect="1"/>
          </p:cNvGraphicFramePr>
          <p:nvPr>
            <p:extLst>
              <p:ext uri="{D42A27DB-BD31-4B8C-83A1-F6EECF244321}">
                <p14:modId xmlns:p14="http://schemas.microsoft.com/office/powerpoint/2010/main" val="2976657903"/>
              </p:ext>
            </p:extLst>
          </p:nvPr>
        </p:nvGraphicFramePr>
        <p:xfrm>
          <a:off x="685800" y="1524000"/>
          <a:ext cx="7581900" cy="3914775"/>
        </p:xfrm>
        <a:graphic>
          <a:graphicData uri="http://schemas.openxmlformats.org/presentationml/2006/ole">
            <mc:AlternateContent xmlns:mc="http://schemas.openxmlformats.org/markup-compatibility/2006">
              <mc:Choice xmlns:v="urn:schemas-microsoft-com:vml" Requires="v">
                <p:oleObj spid="_x0000_s2060" name="Document" r:id="rId4" imgW="5719388" imgH="2948754" progId="Word.Document.8">
                  <p:embed/>
                </p:oleObj>
              </mc:Choice>
              <mc:Fallback>
                <p:oleObj name="Document" r:id="rId4" imgW="5719388" imgH="2948754" progId="Word.Document.8">
                  <p:embed/>
                  <p:pic>
                    <p:nvPicPr>
                      <p:cNvPr id="0" name=""/>
                      <p:cNvPicPr>
                        <a:picLocks noChangeAspect="1" noChangeArrowheads="1"/>
                      </p:cNvPicPr>
                      <p:nvPr/>
                    </p:nvPicPr>
                    <p:blipFill>
                      <a:blip r:embed="rId5"/>
                      <a:srcRect/>
                      <a:stretch>
                        <a:fillRect/>
                      </a:stretch>
                    </p:blipFill>
                    <p:spPr bwMode="auto">
                      <a:xfrm>
                        <a:off x="685800" y="1524000"/>
                        <a:ext cx="7581900" cy="391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237520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wd">
                                    <p:tmAbs val="300"/>
                                  </p:iterate>
                                  <p:childTnLst>
                                    <p:set>
                                      <p:cBhvr>
                                        <p:cTn id="6" dur="1" fill="hold">
                                          <p:stCondLst>
                                            <p:cond delay="299"/>
                                          </p:stCondLst>
                                        </p:cTn>
                                        <p:tgtEl>
                                          <p:spTgt spid="552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9" presetClass="entr" presetSubtype="10" fill="hold" nodeType="clickEffect">
                                  <p:stCondLst>
                                    <p:cond delay="0"/>
                                  </p:stCondLst>
                                  <p:childTnLst>
                                    <p:set>
                                      <p:cBhvr>
                                        <p:cTn id="10" dur="1" fill="hold">
                                          <p:stCondLst>
                                            <p:cond delay="0"/>
                                          </p:stCondLst>
                                        </p:cTn>
                                        <p:tgtEl>
                                          <p:spTgt spid="55300"/>
                                        </p:tgtEl>
                                        <p:attrNameLst>
                                          <p:attrName>style.visibility</p:attrName>
                                        </p:attrNameLst>
                                      </p:cBhvr>
                                      <p:to>
                                        <p:strVal val="visible"/>
                                      </p:to>
                                    </p:set>
                                    <p:anim calcmode="lin" valueType="num">
                                      <p:cBhvr>
                                        <p:cTn id="11" dur="5000" fill="hold"/>
                                        <p:tgtEl>
                                          <p:spTgt spid="55300"/>
                                        </p:tgtEl>
                                        <p:attrNameLst>
                                          <p:attrName>ppt_w</p:attrName>
                                        </p:attrNameLst>
                                      </p:cBhvr>
                                      <p:tavLst>
                                        <p:tav tm="0" fmla="#ppt_w*sin(2.5*pi*$)">
                                          <p:val>
                                            <p:fltVal val="0"/>
                                          </p:val>
                                        </p:tav>
                                        <p:tav tm="100000">
                                          <p:val>
                                            <p:fltVal val="1"/>
                                          </p:val>
                                        </p:tav>
                                      </p:tavLst>
                                    </p:anim>
                                    <p:anim calcmode="lin" valueType="num">
                                      <p:cBhvr>
                                        <p:cTn id="12" dur="5000" fill="hold"/>
                                        <p:tgtEl>
                                          <p:spTgt spid="5530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685800" y="533400"/>
            <a:ext cx="7772400" cy="1143000"/>
          </a:xfrm>
        </p:spPr>
        <p:txBody>
          <a:bodyPr>
            <a:normAutofit fontScale="90000"/>
          </a:bodyPr>
          <a:lstStyle/>
          <a:p>
            <a:r>
              <a:rPr lang="es-ES_tradnl" dirty="0" smtClean="0">
                <a:solidFill>
                  <a:schemeClr val="tx1"/>
                </a:solidFill>
              </a:rPr>
              <a:t>La matriz del marco lógico tiene doble lógica</a:t>
            </a:r>
          </a:p>
        </p:txBody>
      </p:sp>
      <p:sp>
        <p:nvSpPr>
          <p:cNvPr id="53251" name="Rectangle 3"/>
          <p:cNvSpPr>
            <a:spLocks noGrp="1" noChangeArrowheads="1"/>
          </p:cNvSpPr>
          <p:nvPr>
            <p:ph type="subTitle" idx="1"/>
          </p:nvPr>
        </p:nvSpPr>
        <p:spPr>
          <a:xfrm>
            <a:off x="467544" y="1988840"/>
            <a:ext cx="7924800" cy="4176464"/>
          </a:xfrm>
        </p:spPr>
        <p:txBody>
          <a:bodyPr>
            <a:normAutofit/>
          </a:bodyPr>
          <a:lstStyle/>
          <a:p>
            <a:pPr algn="just">
              <a:lnSpc>
                <a:spcPct val="90000"/>
              </a:lnSpc>
            </a:pPr>
            <a:r>
              <a:rPr lang="es-ES" sz="2000" dirty="0" smtClean="0">
                <a:solidFill>
                  <a:schemeClr val="tx1"/>
                </a:solidFill>
                <a:latin typeface="Tahoma" pitchFamily="34" charset="0"/>
              </a:rPr>
              <a:t>1. La primera vertical, que nos muestra las relaciones causa efecto entre nuestros objetivos de distinto nivel.</a:t>
            </a:r>
          </a:p>
          <a:p>
            <a:pPr algn="just">
              <a:lnSpc>
                <a:spcPct val="90000"/>
              </a:lnSpc>
            </a:pPr>
            <a:r>
              <a:rPr lang="es-ES" sz="2000" dirty="0" smtClean="0">
                <a:solidFill>
                  <a:schemeClr val="tx1"/>
                </a:solidFill>
                <a:latin typeface="Tahoma" pitchFamily="34" charset="0"/>
              </a:rPr>
              <a:t>Si leemos desde abajo: es </a:t>
            </a:r>
            <a:r>
              <a:rPr lang="es-ES" sz="2000" b="1" dirty="0" smtClean="0">
                <a:solidFill>
                  <a:schemeClr val="tx1"/>
                </a:solidFill>
                <a:latin typeface="Tahoma" pitchFamily="34" charset="0"/>
              </a:rPr>
              <a:t>necesario</a:t>
            </a:r>
            <a:r>
              <a:rPr lang="es-ES" sz="2000" dirty="0" smtClean="0">
                <a:solidFill>
                  <a:schemeClr val="tx1"/>
                </a:solidFill>
                <a:latin typeface="Tahoma" pitchFamily="34" charset="0"/>
              </a:rPr>
              <a:t> realizar las actividades (para ello contar con los insumos) para producir resultados (componentes o productos) y cumplir con el propósito, una vez cumplido el propósito se cumple el fin.</a:t>
            </a:r>
          </a:p>
          <a:p>
            <a:pPr algn="just"/>
            <a:r>
              <a:rPr lang="es-ES" sz="2000" dirty="0">
                <a:solidFill>
                  <a:schemeClr val="tx1"/>
                </a:solidFill>
                <a:latin typeface="Tahoma" pitchFamily="34" charset="0"/>
              </a:rPr>
              <a:t>2. La segunda horizontal, muestra que no es </a:t>
            </a:r>
            <a:r>
              <a:rPr lang="es-ES" sz="2000" b="1" dirty="0">
                <a:solidFill>
                  <a:schemeClr val="tx1"/>
                </a:solidFill>
                <a:latin typeface="Tahoma" pitchFamily="34" charset="0"/>
              </a:rPr>
              <a:t>suficiente </a:t>
            </a:r>
            <a:r>
              <a:rPr lang="es-ES" sz="2000" dirty="0">
                <a:solidFill>
                  <a:schemeClr val="tx1"/>
                </a:solidFill>
                <a:latin typeface="Tahoma" pitchFamily="34" charset="0"/>
              </a:rPr>
              <a:t>cumplir con las actividades para obtener los productos sino que además deben ocurrir los escenarios al nivel de actividad para contar con las condiciones </a:t>
            </a:r>
            <a:r>
              <a:rPr lang="es-ES" sz="2000" b="1" dirty="0">
                <a:solidFill>
                  <a:schemeClr val="tx1"/>
                </a:solidFill>
                <a:latin typeface="Tahoma" pitchFamily="34" charset="0"/>
              </a:rPr>
              <a:t>necesarias y suficientes</a:t>
            </a:r>
            <a:r>
              <a:rPr lang="es-ES" sz="2000" dirty="0">
                <a:solidFill>
                  <a:schemeClr val="tx1"/>
                </a:solidFill>
                <a:latin typeface="Tahoma" pitchFamily="34" charset="0"/>
              </a:rPr>
              <a:t> para la realización del proyecto.</a:t>
            </a:r>
            <a:endParaRPr lang="es-ES" sz="2000" dirty="0">
              <a:solidFill>
                <a:schemeClr val="tx1"/>
              </a:solidFill>
            </a:endParaRPr>
          </a:p>
          <a:p>
            <a:pPr algn="just">
              <a:lnSpc>
                <a:spcPct val="90000"/>
              </a:lnSpc>
            </a:pPr>
            <a:endParaRPr lang="es-ES" sz="2000" dirty="0" smtClean="0">
              <a:solidFill>
                <a:schemeClr val="tx1"/>
              </a:solidFill>
            </a:endParaRPr>
          </a:p>
          <a:p>
            <a:endParaRPr lang="es-ES_tradnl" sz="2000" dirty="0" smtClean="0">
              <a:solidFill>
                <a:schemeClr val="tx1"/>
              </a:solidFill>
            </a:endParaRPr>
          </a:p>
        </p:txBody>
      </p:sp>
    </p:spTree>
    <p:extLst>
      <p:ext uri="{BB962C8B-B14F-4D97-AF65-F5344CB8AC3E}">
        <p14:creationId xmlns:p14="http://schemas.microsoft.com/office/powerpoint/2010/main" val="3257344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wd">
                                    <p:tmAbs val="300"/>
                                  </p:iterate>
                                  <p:childTnLst>
                                    <p:set>
                                      <p:cBhvr>
                                        <p:cTn id="6" dur="1" fill="hold">
                                          <p:stCondLst>
                                            <p:cond delay="299"/>
                                          </p:stCondLst>
                                        </p:cTn>
                                        <p:tgtEl>
                                          <p:spTgt spid="532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2" fill="hold" grpId="0" nodeType="clickEffect">
                                  <p:stCondLst>
                                    <p:cond delay="0"/>
                                  </p:stCondLst>
                                  <p:iterate type="wd">
                                    <p:tmPct val="100000"/>
                                  </p:iterate>
                                  <p:childTnLst>
                                    <p:set>
                                      <p:cBhvr>
                                        <p:cTn id="10" dur="1" fill="hold">
                                          <p:stCondLst>
                                            <p:cond delay="0"/>
                                          </p:stCondLst>
                                        </p:cTn>
                                        <p:tgtEl>
                                          <p:spTgt spid="53251">
                                            <p:txEl>
                                              <p:pRg st="0" end="0"/>
                                            </p:txEl>
                                          </p:spTgt>
                                        </p:tgtEl>
                                        <p:attrNameLst>
                                          <p:attrName>style.visibility</p:attrName>
                                        </p:attrNameLst>
                                      </p:cBhvr>
                                      <p:to>
                                        <p:strVal val="visible"/>
                                      </p:to>
                                    </p:set>
                                    <p:animEffect transition="in" filter="wipe(right)">
                                      <p:cBhvr>
                                        <p:cTn id="11" dur="300"/>
                                        <p:tgtEl>
                                          <p:spTgt spid="53251">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2" fill="hold" grpId="0" nodeType="clickEffect">
                                  <p:stCondLst>
                                    <p:cond delay="0"/>
                                  </p:stCondLst>
                                  <p:iterate type="wd">
                                    <p:tmPct val="100000"/>
                                  </p:iterate>
                                  <p:childTnLst>
                                    <p:set>
                                      <p:cBhvr>
                                        <p:cTn id="15" dur="1" fill="hold">
                                          <p:stCondLst>
                                            <p:cond delay="0"/>
                                          </p:stCondLst>
                                        </p:cTn>
                                        <p:tgtEl>
                                          <p:spTgt spid="53251">
                                            <p:txEl>
                                              <p:pRg st="1" end="1"/>
                                            </p:txEl>
                                          </p:spTgt>
                                        </p:tgtEl>
                                        <p:attrNameLst>
                                          <p:attrName>style.visibility</p:attrName>
                                        </p:attrNameLst>
                                      </p:cBhvr>
                                      <p:to>
                                        <p:strVal val="visible"/>
                                      </p:to>
                                    </p:set>
                                    <p:animEffect transition="in" filter="wipe(right)">
                                      <p:cBhvr>
                                        <p:cTn id="16" dur="300"/>
                                        <p:tgtEl>
                                          <p:spTgt spid="532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autoUpdateAnimBg="0"/>
      <p:bldP spid="53251"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Dra. Guillermina Baena Paz</a:t>
            </a:r>
            <a:endParaRPr lang="es-MX" dirty="0"/>
          </a:p>
        </p:txBody>
      </p:sp>
      <p:sp>
        <p:nvSpPr>
          <p:cNvPr id="5" name="4 Marcador de texto"/>
          <p:cNvSpPr>
            <a:spLocks noGrp="1"/>
          </p:cNvSpPr>
          <p:nvPr>
            <p:ph type="body" idx="1"/>
          </p:nvPr>
        </p:nvSpPr>
        <p:spPr/>
        <p:txBody>
          <a:bodyPr/>
          <a:lstStyle/>
          <a:p>
            <a:r>
              <a:rPr lang="es-MX" dirty="0" smtClean="0">
                <a:solidFill>
                  <a:schemeClr val="tx1"/>
                </a:solidFill>
              </a:rPr>
              <a:t>Muchas gracias</a:t>
            </a:r>
          </a:p>
          <a:p>
            <a:r>
              <a:rPr lang="es-MX" dirty="0" smtClean="0">
                <a:solidFill>
                  <a:schemeClr val="tx1"/>
                </a:solidFill>
              </a:rPr>
              <a:t>baenapaz@politicas.unam.mx</a:t>
            </a:r>
            <a:endParaRPr lang="es-MX" dirty="0">
              <a:solidFill>
                <a:schemeClr val="tx1"/>
              </a:solidFill>
            </a:endParaRPr>
          </a:p>
        </p:txBody>
      </p:sp>
    </p:spTree>
    <p:extLst>
      <p:ext uri="{BB962C8B-B14F-4D97-AF65-F5344CB8AC3E}">
        <p14:creationId xmlns:p14="http://schemas.microsoft.com/office/powerpoint/2010/main" val="3451894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570186"/>
          </a:xfrm>
        </p:spPr>
        <p:txBody>
          <a:bodyPr>
            <a:normAutofit/>
          </a:bodyPr>
          <a:lstStyle/>
          <a:p>
            <a:r>
              <a:rPr lang="es-ES_tradnl" dirty="0" smtClean="0">
                <a:latin typeface="Tahoma" pitchFamily="34" charset="0"/>
              </a:rPr>
              <a:t>Los pasos metodológicos del Marco Lógico son:</a:t>
            </a:r>
            <a:endParaRPr lang="es-MX" dirty="0"/>
          </a:p>
        </p:txBody>
      </p:sp>
      <p:sp>
        <p:nvSpPr>
          <p:cNvPr id="3" name="2 Marcador de contenido"/>
          <p:cNvSpPr>
            <a:spLocks noGrp="1"/>
          </p:cNvSpPr>
          <p:nvPr>
            <p:ph idx="1"/>
          </p:nvPr>
        </p:nvSpPr>
        <p:spPr/>
        <p:txBody>
          <a:bodyPr/>
          <a:lstStyle/>
          <a:p>
            <a:pPr marL="0" indent="0">
              <a:buNone/>
            </a:pPr>
            <a:r>
              <a:rPr lang="es-ES_tradnl" dirty="0" smtClean="0">
                <a:latin typeface="Tahoma" pitchFamily="34" charset="0"/>
              </a:rPr>
              <a:t/>
            </a:r>
            <a:br>
              <a:rPr lang="es-ES_tradnl" dirty="0" smtClean="0">
                <a:latin typeface="Tahoma" pitchFamily="34" charset="0"/>
              </a:rPr>
            </a:br>
            <a:r>
              <a:rPr lang="es-ES_tradnl" dirty="0" smtClean="0">
                <a:latin typeface="Tahoma" pitchFamily="34" charset="0"/>
              </a:rPr>
              <a:t/>
            </a:r>
            <a:br>
              <a:rPr lang="es-ES_tradnl" dirty="0" smtClean="0">
                <a:latin typeface="Tahoma" pitchFamily="34" charset="0"/>
              </a:rPr>
            </a:br>
            <a:r>
              <a:rPr lang="es-ES_tradnl" dirty="0" smtClean="0">
                <a:latin typeface="Tahoma" pitchFamily="34" charset="0"/>
              </a:rPr>
              <a:t>1. El Análisis de Involucrados</a:t>
            </a:r>
            <a:br>
              <a:rPr lang="es-ES_tradnl" dirty="0" smtClean="0">
                <a:latin typeface="Tahoma" pitchFamily="34" charset="0"/>
              </a:rPr>
            </a:br>
            <a:r>
              <a:rPr lang="es-ES_tradnl" dirty="0" smtClean="0">
                <a:latin typeface="Tahoma" pitchFamily="34" charset="0"/>
              </a:rPr>
              <a:t>2. El Análisis de Problemas</a:t>
            </a:r>
            <a:br>
              <a:rPr lang="es-ES_tradnl" dirty="0" smtClean="0">
                <a:latin typeface="Tahoma" pitchFamily="34" charset="0"/>
              </a:rPr>
            </a:br>
            <a:r>
              <a:rPr lang="es-ES_tradnl" dirty="0" smtClean="0">
                <a:latin typeface="Tahoma" pitchFamily="34" charset="0"/>
              </a:rPr>
              <a:t>3. El Análisis de Objetivos</a:t>
            </a:r>
            <a:br>
              <a:rPr lang="es-ES_tradnl" dirty="0" smtClean="0">
                <a:latin typeface="Tahoma" pitchFamily="34" charset="0"/>
              </a:rPr>
            </a:br>
            <a:r>
              <a:rPr lang="es-ES_tradnl" dirty="0" smtClean="0">
                <a:latin typeface="Tahoma" pitchFamily="34" charset="0"/>
              </a:rPr>
              <a:t>4. El Análisis de Alternativas</a:t>
            </a:r>
            <a:br>
              <a:rPr lang="es-ES_tradnl" dirty="0" smtClean="0">
                <a:latin typeface="Tahoma" pitchFamily="34" charset="0"/>
              </a:rPr>
            </a:br>
            <a:r>
              <a:rPr lang="es-ES_tradnl" dirty="0" smtClean="0">
                <a:latin typeface="Tahoma" pitchFamily="34" charset="0"/>
              </a:rPr>
              <a:t>5. La Matriz del Marco Lógico</a:t>
            </a:r>
            <a:br>
              <a:rPr lang="es-ES_tradnl" dirty="0" smtClean="0">
                <a:latin typeface="Tahoma" pitchFamily="34" charset="0"/>
              </a:rPr>
            </a:br>
            <a:endParaRPr lang="es-MX" dirty="0"/>
          </a:p>
        </p:txBody>
      </p:sp>
    </p:spTree>
    <p:extLst>
      <p:ext uri="{BB962C8B-B14F-4D97-AF65-F5344CB8AC3E}">
        <p14:creationId xmlns:p14="http://schemas.microsoft.com/office/powerpoint/2010/main" val="3541218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62000" y="1066800"/>
            <a:ext cx="7772400" cy="1143000"/>
          </a:xfrm>
        </p:spPr>
        <p:txBody>
          <a:bodyPr>
            <a:normAutofit fontScale="90000"/>
          </a:bodyPr>
          <a:lstStyle/>
          <a:p>
            <a:r>
              <a:rPr lang="es-ES_tradnl" dirty="0" smtClean="0">
                <a:solidFill>
                  <a:schemeClr val="tx1"/>
                </a:solidFill>
              </a:rPr>
              <a:t>Los dos primeros pasos identifican el problema</a:t>
            </a:r>
          </a:p>
        </p:txBody>
      </p:sp>
      <p:sp>
        <p:nvSpPr>
          <p:cNvPr id="8195" name="Rectangle 3"/>
          <p:cNvSpPr>
            <a:spLocks noGrp="1" noChangeArrowheads="1"/>
          </p:cNvSpPr>
          <p:nvPr>
            <p:ph idx="1"/>
          </p:nvPr>
        </p:nvSpPr>
        <p:spPr>
          <a:xfrm>
            <a:off x="685800" y="2636912"/>
            <a:ext cx="7772400" cy="3382888"/>
          </a:xfrm>
        </p:spPr>
        <p:txBody>
          <a:bodyPr>
            <a:normAutofit/>
          </a:bodyPr>
          <a:lstStyle/>
          <a:p>
            <a:r>
              <a:rPr lang="es-ES" sz="2800" dirty="0" smtClean="0">
                <a:latin typeface="Tahoma" pitchFamily="34" charset="0"/>
              </a:rPr>
              <a:t>El análisis de involucrados, y</a:t>
            </a:r>
          </a:p>
          <a:p>
            <a:pPr algn="just"/>
            <a:r>
              <a:rPr lang="es-ES" sz="2800" dirty="0" smtClean="0">
                <a:latin typeface="Tahoma" pitchFamily="34" charset="0"/>
              </a:rPr>
              <a:t>El análisis de problemas. </a:t>
            </a:r>
          </a:p>
          <a:p>
            <a:endParaRPr lang="es-ES" sz="2800" dirty="0" smtClean="0">
              <a:solidFill>
                <a:schemeClr val="tx1"/>
              </a:solidFill>
              <a:latin typeface="Tahoma" pitchFamily="34" charset="0"/>
            </a:endParaRPr>
          </a:p>
          <a:p>
            <a:r>
              <a:rPr lang="es-ES" sz="2800" dirty="0" smtClean="0">
                <a:solidFill>
                  <a:schemeClr val="tx1"/>
                </a:solidFill>
                <a:latin typeface="Tahoma" pitchFamily="34" charset="0"/>
              </a:rPr>
              <a:t>Son las dos herramientas para diagnosticar de la manera más objetiva posible la Situación Actual</a:t>
            </a:r>
            <a:endParaRPr lang="es-ES_tradnl" sz="2800" dirty="0" smtClean="0">
              <a:latin typeface="Tahoma" pitchFamily="34" charset="0"/>
            </a:endParaRPr>
          </a:p>
        </p:txBody>
      </p:sp>
    </p:spTree>
    <p:extLst>
      <p:ext uri="{BB962C8B-B14F-4D97-AF65-F5344CB8AC3E}">
        <p14:creationId xmlns:p14="http://schemas.microsoft.com/office/powerpoint/2010/main" val="1432211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3" presetClass="entr" presetSubtype="528" fill="hold" grpId="0" nodeType="clickEffect">
                                  <p:stCondLst>
                                    <p:cond delay="0"/>
                                  </p:stCondLst>
                                  <p:childTnLst>
                                    <p:set>
                                      <p:cBhvr>
                                        <p:cTn id="10" dur="1" fill="hold">
                                          <p:stCondLst>
                                            <p:cond delay="0"/>
                                          </p:stCondLst>
                                        </p:cTn>
                                        <p:tgtEl>
                                          <p:spTgt spid="8195">
                                            <p:txEl>
                                              <p:pRg st="0" end="0"/>
                                            </p:txEl>
                                          </p:spTgt>
                                        </p:tgtEl>
                                        <p:attrNameLst>
                                          <p:attrName>style.visibility</p:attrName>
                                        </p:attrNameLst>
                                      </p:cBhvr>
                                      <p:to>
                                        <p:strVal val="visible"/>
                                      </p:to>
                                    </p:set>
                                    <p:anim calcmode="lin" valueType="num">
                                      <p:cBhvr>
                                        <p:cTn id="11" dur="500" fill="hold"/>
                                        <p:tgtEl>
                                          <p:spTgt spid="8195">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8195">
                                            <p:txEl>
                                              <p:pRg st="0" end="0"/>
                                            </p:txEl>
                                          </p:spTgt>
                                        </p:tgtEl>
                                        <p:attrNameLst>
                                          <p:attrName>ppt_h</p:attrName>
                                        </p:attrNameLst>
                                      </p:cBhvr>
                                      <p:tavLst>
                                        <p:tav tm="0">
                                          <p:val>
                                            <p:fltVal val="0"/>
                                          </p:val>
                                        </p:tav>
                                        <p:tav tm="100000">
                                          <p:val>
                                            <p:strVal val="#ppt_h"/>
                                          </p:val>
                                        </p:tav>
                                      </p:tavLst>
                                    </p:anim>
                                    <p:anim calcmode="lin" valueType="num">
                                      <p:cBhvr>
                                        <p:cTn id="13" dur="500" fill="hold"/>
                                        <p:tgtEl>
                                          <p:spTgt spid="8195">
                                            <p:txEl>
                                              <p:pRg st="0" end="0"/>
                                            </p:txEl>
                                          </p:spTgt>
                                        </p:tgtEl>
                                        <p:attrNameLst>
                                          <p:attrName>ppt_x</p:attrName>
                                        </p:attrNameLst>
                                      </p:cBhvr>
                                      <p:tavLst>
                                        <p:tav tm="0">
                                          <p:val>
                                            <p:fltVal val="0.5"/>
                                          </p:val>
                                        </p:tav>
                                        <p:tav tm="100000">
                                          <p:val>
                                            <p:strVal val="#ppt_x"/>
                                          </p:val>
                                        </p:tav>
                                      </p:tavLst>
                                    </p:anim>
                                    <p:anim calcmode="lin" valueType="num">
                                      <p:cBhvr>
                                        <p:cTn id="14" dur="500" fill="hold"/>
                                        <p:tgtEl>
                                          <p:spTgt spid="8195">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528" fill="hold" grpId="0" nodeType="clickEffect">
                                  <p:stCondLst>
                                    <p:cond delay="0"/>
                                  </p:stCondLst>
                                  <p:childTnLst>
                                    <p:set>
                                      <p:cBhvr>
                                        <p:cTn id="18" dur="1" fill="hold">
                                          <p:stCondLst>
                                            <p:cond delay="0"/>
                                          </p:stCondLst>
                                        </p:cTn>
                                        <p:tgtEl>
                                          <p:spTgt spid="8195">
                                            <p:txEl>
                                              <p:pRg st="1" end="1"/>
                                            </p:txEl>
                                          </p:spTgt>
                                        </p:tgtEl>
                                        <p:attrNameLst>
                                          <p:attrName>style.visibility</p:attrName>
                                        </p:attrNameLst>
                                      </p:cBhvr>
                                      <p:to>
                                        <p:strVal val="visible"/>
                                      </p:to>
                                    </p:set>
                                    <p:anim calcmode="lin" valueType="num">
                                      <p:cBhvr>
                                        <p:cTn id="19" dur="500" fill="hold"/>
                                        <p:tgtEl>
                                          <p:spTgt spid="8195">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8195">
                                            <p:txEl>
                                              <p:pRg st="1" end="1"/>
                                            </p:txEl>
                                          </p:spTgt>
                                        </p:tgtEl>
                                        <p:attrNameLst>
                                          <p:attrName>ppt_h</p:attrName>
                                        </p:attrNameLst>
                                      </p:cBhvr>
                                      <p:tavLst>
                                        <p:tav tm="0">
                                          <p:val>
                                            <p:fltVal val="0"/>
                                          </p:val>
                                        </p:tav>
                                        <p:tav tm="100000">
                                          <p:val>
                                            <p:strVal val="#ppt_h"/>
                                          </p:val>
                                        </p:tav>
                                      </p:tavLst>
                                    </p:anim>
                                    <p:anim calcmode="lin" valueType="num">
                                      <p:cBhvr>
                                        <p:cTn id="21" dur="500" fill="hold"/>
                                        <p:tgtEl>
                                          <p:spTgt spid="8195">
                                            <p:txEl>
                                              <p:pRg st="1" end="1"/>
                                            </p:txEl>
                                          </p:spTgt>
                                        </p:tgtEl>
                                        <p:attrNameLst>
                                          <p:attrName>ppt_x</p:attrName>
                                        </p:attrNameLst>
                                      </p:cBhvr>
                                      <p:tavLst>
                                        <p:tav tm="0">
                                          <p:val>
                                            <p:fltVal val="0.5"/>
                                          </p:val>
                                        </p:tav>
                                        <p:tav tm="100000">
                                          <p:val>
                                            <p:strVal val="#ppt_x"/>
                                          </p:val>
                                        </p:tav>
                                      </p:tavLst>
                                    </p:anim>
                                    <p:anim calcmode="lin" valueType="num">
                                      <p:cBhvr>
                                        <p:cTn id="22" dur="500" fill="hold"/>
                                        <p:tgtEl>
                                          <p:spTgt spid="8195">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3" presetClass="entr" presetSubtype="528" fill="hold" grpId="0" nodeType="clickEffect">
                                  <p:stCondLst>
                                    <p:cond delay="0"/>
                                  </p:stCondLst>
                                  <p:childTnLst>
                                    <p:set>
                                      <p:cBhvr>
                                        <p:cTn id="26" dur="1" fill="hold">
                                          <p:stCondLst>
                                            <p:cond delay="0"/>
                                          </p:stCondLst>
                                        </p:cTn>
                                        <p:tgtEl>
                                          <p:spTgt spid="8195">
                                            <p:txEl>
                                              <p:pRg st="3" end="3"/>
                                            </p:txEl>
                                          </p:spTgt>
                                        </p:tgtEl>
                                        <p:attrNameLst>
                                          <p:attrName>style.visibility</p:attrName>
                                        </p:attrNameLst>
                                      </p:cBhvr>
                                      <p:to>
                                        <p:strVal val="visible"/>
                                      </p:to>
                                    </p:set>
                                    <p:anim calcmode="lin" valueType="num">
                                      <p:cBhvr>
                                        <p:cTn id="27" dur="500" fill="hold"/>
                                        <p:tgtEl>
                                          <p:spTgt spid="8195">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8195">
                                            <p:txEl>
                                              <p:pRg st="3" end="3"/>
                                            </p:txEl>
                                          </p:spTgt>
                                        </p:tgtEl>
                                        <p:attrNameLst>
                                          <p:attrName>ppt_h</p:attrName>
                                        </p:attrNameLst>
                                      </p:cBhvr>
                                      <p:tavLst>
                                        <p:tav tm="0">
                                          <p:val>
                                            <p:fltVal val="0"/>
                                          </p:val>
                                        </p:tav>
                                        <p:tav tm="100000">
                                          <p:val>
                                            <p:strVal val="#ppt_h"/>
                                          </p:val>
                                        </p:tav>
                                      </p:tavLst>
                                    </p:anim>
                                    <p:anim calcmode="lin" valueType="num">
                                      <p:cBhvr>
                                        <p:cTn id="29" dur="500" fill="hold"/>
                                        <p:tgtEl>
                                          <p:spTgt spid="8195">
                                            <p:txEl>
                                              <p:pRg st="3" end="3"/>
                                            </p:txEl>
                                          </p:spTgt>
                                        </p:tgtEl>
                                        <p:attrNameLst>
                                          <p:attrName>ppt_x</p:attrName>
                                        </p:attrNameLst>
                                      </p:cBhvr>
                                      <p:tavLst>
                                        <p:tav tm="0">
                                          <p:val>
                                            <p:fltVal val="0.5"/>
                                          </p:val>
                                        </p:tav>
                                        <p:tav tm="100000">
                                          <p:val>
                                            <p:strVal val="#ppt_x"/>
                                          </p:val>
                                        </p:tav>
                                      </p:tavLst>
                                    </p:anim>
                                    <p:anim calcmode="lin" valueType="num">
                                      <p:cBhvr>
                                        <p:cTn id="30" dur="500" fill="hold"/>
                                        <p:tgtEl>
                                          <p:spTgt spid="8195">
                                            <p:txEl>
                                              <p:pRg st="3" end="3"/>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19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Los dos siguientes identifican un proyecto</a:t>
            </a:r>
            <a:endParaRPr lang="es-MX" dirty="0"/>
          </a:p>
        </p:txBody>
      </p:sp>
      <p:sp>
        <p:nvSpPr>
          <p:cNvPr id="3" name="2 Marcador de contenido"/>
          <p:cNvSpPr>
            <a:spLocks noGrp="1"/>
          </p:cNvSpPr>
          <p:nvPr>
            <p:ph idx="1"/>
          </p:nvPr>
        </p:nvSpPr>
        <p:spPr/>
        <p:txBody>
          <a:bodyPr>
            <a:normAutofit/>
          </a:bodyPr>
          <a:lstStyle/>
          <a:p>
            <a:pPr algn="just"/>
            <a:r>
              <a:rPr lang="es-ES" dirty="0" smtClean="0">
                <a:latin typeface="Tahoma" pitchFamily="34" charset="0"/>
              </a:rPr>
              <a:t>El análisis de objetivos y </a:t>
            </a:r>
          </a:p>
          <a:p>
            <a:pPr algn="just"/>
            <a:r>
              <a:rPr lang="es-ES" dirty="0" smtClean="0">
                <a:latin typeface="Tahoma" pitchFamily="34" charset="0"/>
              </a:rPr>
              <a:t>El análisis de alternativas. </a:t>
            </a:r>
          </a:p>
          <a:p>
            <a:pPr algn="just"/>
            <a:endParaRPr lang="es-ES" dirty="0" smtClean="0">
              <a:latin typeface="Tahoma" pitchFamily="34" charset="0"/>
            </a:endParaRPr>
          </a:p>
          <a:p>
            <a:pPr algn="just"/>
            <a:r>
              <a:rPr lang="es-ES" dirty="0" smtClean="0">
                <a:latin typeface="Tahoma" pitchFamily="34" charset="0"/>
              </a:rPr>
              <a:t>El resultado de estos pasos es la </a:t>
            </a:r>
            <a:r>
              <a:rPr lang="es-ES" b="1" dirty="0" smtClean="0">
                <a:latin typeface="Tahoma" pitchFamily="34" charset="0"/>
              </a:rPr>
              <a:t>situación deseada </a:t>
            </a:r>
            <a:r>
              <a:rPr lang="es-ES" dirty="0" smtClean="0">
                <a:latin typeface="Tahoma" pitchFamily="34" charset="0"/>
              </a:rPr>
              <a:t>que se trabajará mediante un proyecto, por lo que debe haber un encargado del mismo hasta llegar a una situación satisfactoria.</a:t>
            </a:r>
          </a:p>
          <a:p>
            <a:endParaRPr lang="es-MX" dirty="0"/>
          </a:p>
        </p:txBody>
      </p:sp>
    </p:spTree>
    <p:extLst>
      <p:ext uri="{BB962C8B-B14F-4D97-AF65-F5344CB8AC3E}">
        <p14:creationId xmlns:p14="http://schemas.microsoft.com/office/powerpoint/2010/main" val="3032803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762000"/>
            <a:ext cx="7772400" cy="1143000"/>
          </a:xfrm>
        </p:spPr>
        <p:txBody>
          <a:bodyPr/>
          <a:lstStyle/>
          <a:p>
            <a:r>
              <a:rPr lang="es-ES" sz="2800" dirty="0" smtClean="0">
                <a:solidFill>
                  <a:schemeClr val="tx1"/>
                </a:solidFill>
                <a:latin typeface="Tahoma" pitchFamily="34" charset="0"/>
              </a:rPr>
              <a:t>El último paso es la Matriz de Marco Lógico</a:t>
            </a:r>
            <a:r>
              <a:rPr lang="es-ES" dirty="0" smtClean="0">
                <a:solidFill>
                  <a:schemeClr val="tx1"/>
                </a:solidFill>
              </a:rPr>
              <a:t>:</a:t>
            </a:r>
            <a:endParaRPr lang="es-ES_tradnl" dirty="0" smtClean="0">
              <a:solidFill>
                <a:schemeClr val="tx1"/>
              </a:solidFill>
            </a:endParaRPr>
          </a:p>
        </p:txBody>
      </p:sp>
      <p:sp>
        <p:nvSpPr>
          <p:cNvPr id="10243" name="Rectangle 3"/>
          <p:cNvSpPr>
            <a:spLocks noGrp="1" noChangeArrowheads="1"/>
          </p:cNvSpPr>
          <p:nvPr>
            <p:ph idx="1"/>
          </p:nvPr>
        </p:nvSpPr>
        <p:spPr>
          <a:xfrm>
            <a:off x="685800" y="2514600"/>
            <a:ext cx="7696200" cy="2971800"/>
          </a:xfrm>
        </p:spPr>
        <p:txBody>
          <a:bodyPr>
            <a:normAutofit fontScale="92500" lnSpcReduction="10000"/>
          </a:bodyPr>
          <a:lstStyle/>
          <a:p>
            <a:pPr algn="just"/>
            <a:r>
              <a:rPr lang="es-ES" sz="2800" dirty="0" smtClean="0">
                <a:latin typeface="Tahoma" pitchFamily="34" charset="0"/>
              </a:rPr>
              <a:t>Resume todo lo discutido en los cuatro pasos anteriores </a:t>
            </a:r>
          </a:p>
          <a:p>
            <a:pPr algn="just"/>
            <a:r>
              <a:rPr lang="es-ES" sz="2800" dirty="0" smtClean="0">
                <a:latin typeface="Tahoma" pitchFamily="34" charset="0"/>
              </a:rPr>
              <a:t>Agrega información sobre lo que se va a monitorear, </a:t>
            </a:r>
          </a:p>
          <a:p>
            <a:pPr algn="just"/>
            <a:r>
              <a:rPr lang="es-ES" sz="2800" dirty="0">
                <a:latin typeface="Tahoma" pitchFamily="34" charset="0"/>
              </a:rPr>
              <a:t>L</a:t>
            </a:r>
            <a:r>
              <a:rPr lang="es-ES" sz="2800" dirty="0" smtClean="0">
                <a:latin typeface="Tahoma" pitchFamily="34" charset="0"/>
              </a:rPr>
              <a:t>o que se va a evaluar y </a:t>
            </a:r>
          </a:p>
          <a:p>
            <a:pPr algn="just"/>
            <a:r>
              <a:rPr lang="es-ES" sz="2800" dirty="0" smtClean="0">
                <a:latin typeface="Tahoma" pitchFamily="34" charset="0"/>
              </a:rPr>
              <a:t>El alcance de la responsabilidad del gerente del proyecto.</a:t>
            </a:r>
          </a:p>
          <a:p>
            <a:endParaRPr lang="es-ES_tradnl" sz="2800" dirty="0" smtClean="0">
              <a:latin typeface="Tahoma" pitchFamily="34" charset="0"/>
            </a:endParaRPr>
          </a:p>
        </p:txBody>
      </p:sp>
    </p:spTree>
    <p:extLst>
      <p:ext uri="{BB962C8B-B14F-4D97-AF65-F5344CB8AC3E}">
        <p14:creationId xmlns:p14="http://schemas.microsoft.com/office/powerpoint/2010/main" val="4141329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wd">
                                    <p:tmAbs val="300"/>
                                  </p:iterate>
                                  <p:childTnLst>
                                    <p:set>
                                      <p:cBhvr>
                                        <p:cTn id="6" dur="1" fill="hold">
                                          <p:stCondLst>
                                            <p:cond delay="299"/>
                                          </p:stCondLst>
                                        </p:cTn>
                                        <p:tgtEl>
                                          <p:spTgt spid="102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4" presetClass="entr" presetSubtype="0" fill="hold" grpId="0" nodeType="clickEffect">
                                  <p:stCondLst>
                                    <p:cond delay="0"/>
                                  </p:stCondLst>
                                  <p:childTnLst>
                                    <p:set>
                                      <p:cBhvr>
                                        <p:cTn id="10" dur="1" fill="hold">
                                          <p:stCondLst>
                                            <p:cond delay="499"/>
                                          </p:stCondLst>
                                        </p:cTn>
                                        <p:tgtEl>
                                          <p:spTgt spid="10243">
                                            <p:txEl>
                                              <p:pRg st="0" end="0"/>
                                            </p:txEl>
                                          </p:spTgt>
                                        </p:tgtEl>
                                        <p:attrNameLst>
                                          <p:attrName>style.visibility</p:attrName>
                                        </p:attrNameLst>
                                      </p:cBhvr>
                                      <p:to>
                                        <p:strVal val="visible"/>
                                      </p:to>
                                    </p:set>
                                    <p:anim to="" calcmode="lin" valueType="num">
                                      <p:cBhvr>
                                        <p:cTn id="11" dur="1" fill="hold"/>
                                        <p:tgtEl>
                                          <p:spTgt spid="10243">
                                            <p:txEl>
                                              <p:pRg st="0" end="0"/>
                                            </p:txEl>
                                          </p:spTgt>
                                        </p:tgtEl>
                                        <p:attrNameLst>
                                          <p:attrName/>
                                        </p:attrNameLst>
                                      </p:cBhvr>
                                    </p:anim>
                                  </p:childTnLst>
                                </p:cTn>
                              </p:par>
                            </p:childTnLst>
                          </p:cTn>
                        </p:par>
                      </p:childTnLst>
                    </p:cTn>
                  </p:par>
                  <p:par>
                    <p:cTn id="12" fill="hold">
                      <p:stCondLst>
                        <p:cond delay="indefinite"/>
                      </p:stCondLst>
                      <p:childTnLst>
                        <p:par>
                          <p:cTn id="13" fill="hold">
                            <p:stCondLst>
                              <p:cond delay="0"/>
                            </p:stCondLst>
                            <p:childTnLst>
                              <p:par>
                                <p:cTn id="14" presetID="24" presetClass="entr" presetSubtype="0" fill="hold" grpId="0" nodeType="clickEffect">
                                  <p:stCondLst>
                                    <p:cond delay="0"/>
                                  </p:stCondLst>
                                  <p:childTnLst>
                                    <p:set>
                                      <p:cBhvr>
                                        <p:cTn id="15" dur="1" fill="hold">
                                          <p:stCondLst>
                                            <p:cond delay="499"/>
                                          </p:stCondLst>
                                        </p:cTn>
                                        <p:tgtEl>
                                          <p:spTgt spid="10243">
                                            <p:txEl>
                                              <p:pRg st="1" end="1"/>
                                            </p:txEl>
                                          </p:spTgt>
                                        </p:tgtEl>
                                        <p:attrNameLst>
                                          <p:attrName>style.visibility</p:attrName>
                                        </p:attrNameLst>
                                      </p:cBhvr>
                                      <p:to>
                                        <p:strVal val="visible"/>
                                      </p:to>
                                    </p:set>
                                    <p:anim to="" calcmode="lin" valueType="num">
                                      <p:cBhvr>
                                        <p:cTn id="16" dur="1" fill="hold"/>
                                        <p:tgtEl>
                                          <p:spTgt spid="10243">
                                            <p:txEl>
                                              <p:pRg st="1" end="1"/>
                                            </p:txEl>
                                          </p:spTgt>
                                        </p:tgtEl>
                                        <p:attrNameLst>
                                          <p:attrName/>
                                        </p:attrNameLst>
                                      </p:cBhvr>
                                    </p:anim>
                                  </p:childTnLst>
                                </p:cTn>
                              </p:par>
                            </p:childTnLst>
                          </p:cTn>
                        </p:par>
                      </p:childTnLst>
                    </p:cTn>
                  </p:par>
                  <p:par>
                    <p:cTn id="17" fill="hold">
                      <p:stCondLst>
                        <p:cond delay="indefinite"/>
                      </p:stCondLst>
                      <p:childTnLst>
                        <p:par>
                          <p:cTn id="18" fill="hold">
                            <p:stCondLst>
                              <p:cond delay="0"/>
                            </p:stCondLst>
                            <p:childTnLst>
                              <p:par>
                                <p:cTn id="19" presetID="24" presetClass="entr" presetSubtype="0" fill="hold" grpId="0" nodeType="clickEffect">
                                  <p:stCondLst>
                                    <p:cond delay="0"/>
                                  </p:stCondLst>
                                  <p:childTnLst>
                                    <p:set>
                                      <p:cBhvr>
                                        <p:cTn id="20" dur="1" fill="hold">
                                          <p:stCondLst>
                                            <p:cond delay="499"/>
                                          </p:stCondLst>
                                        </p:cTn>
                                        <p:tgtEl>
                                          <p:spTgt spid="10243">
                                            <p:txEl>
                                              <p:pRg st="2" end="2"/>
                                            </p:txEl>
                                          </p:spTgt>
                                        </p:tgtEl>
                                        <p:attrNameLst>
                                          <p:attrName>style.visibility</p:attrName>
                                        </p:attrNameLst>
                                      </p:cBhvr>
                                      <p:to>
                                        <p:strVal val="visible"/>
                                      </p:to>
                                    </p:set>
                                    <p:anim to="" calcmode="lin" valueType="num">
                                      <p:cBhvr>
                                        <p:cTn id="21" dur="1" fill="hold"/>
                                        <p:tgtEl>
                                          <p:spTgt spid="10243">
                                            <p:txEl>
                                              <p:pRg st="2" end="2"/>
                                            </p:txEl>
                                          </p:spTgt>
                                        </p:tgtEl>
                                        <p:attrNameLst>
                                          <p:attrName/>
                                        </p:attrNameLst>
                                      </p:cBhvr>
                                    </p:anim>
                                  </p:childTnLst>
                                </p:cTn>
                              </p:par>
                            </p:childTnLst>
                          </p:cTn>
                        </p:par>
                      </p:childTnLst>
                    </p:cTn>
                  </p:par>
                  <p:par>
                    <p:cTn id="22" fill="hold">
                      <p:stCondLst>
                        <p:cond delay="indefinite"/>
                      </p:stCondLst>
                      <p:childTnLst>
                        <p:par>
                          <p:cTn id="23" fill="hold">
                            <p:stCondLst>
                              <p:cond delay="0"/>
                            </p:stCondLst>
                            <p:childTnLst>
                              <p:par>
                                <p:cTn id="24" presetID="24" presetClass="entr" presetSubtype="0" fill="hold" grpId="0" nodeType="clickEffect">
                                  <p:stCondLst>
                                    <p:cond delay="0"/>
                                  </p:stCondLst>
                                  <p:childTnLst>
                                    <p:set>
                                      <p:cBhvr>
                                        <p:cTn id="25" dur="1" fill="hold">
                                          <p:stCondLst>
                                            <p:cond delay="499"/>
                                          </p:stCondLst>
                                        </p:cTn>
                                        <p:tgtEl>
                                          <p:spTgt spid="10243">
                                            <p:txEl>
                                              <p:pRg st="3" end="3"/>
                                            </p:txEl>
                                          </p:spTgt>
                                        </p:tgtEl>
                                        <p:attrNameLst>
                                          <p:attrName>style.visibility</p:attrName>
                                        </p:attrNameLst>
                                      </p:cBhvr>
                                      <p:to>
                                        <p:strVal val="visible"/>
                                      </p:to>
                                    </p:set>
                                    <p:anim to="" calcmode="lin" valueType="num">
                                      <p:cBhvr>
                                        <p:cTn id="26" dur="1" fill="hold"/>
                                        <p:tgtEl>
                                          <p:spTgt spid="1024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228600"/>
            <a:ext cx="7772400" cy="1143000"/>
          </a:xfrm>
        </p:spPr>
        <p:txBody>
          <a:bodyPr/>
          <a:lstStyle/>
          <a:p>
            <a:r>
              <a:rPr lang="es-ES" sz="2800" dirty="0" smtClean="0">
                <a:solidFill>
                  <a:schemeClr val="tx1"/>
                </a:solidFill>
                <a:latin typeface="Tahoma" pitchFamily="34" charset="0"/>
              </a:rPr>
              <a:t>La metodología del Marco Lógico es actualmente</a:t>
            </a:r>
            <a:endParaRPr lang="es-ES_tradnl" dirty="0" smtClean="0">
              <a:solidFill>
                <a:schemeClr val="tx1"/>
              </a:solidFill>
            </a:endParaRPr>
          </a:p>
        </p:txBody>
      </p:sp>
      <p:sp>
        <p:nvSpPr>
          <p:cNvPr id="11267" name="Rectangle 3"/>
          <p:cNvSpPr>
            <a:spLocks noGrp="1" noChangeArrowheads="1"/>
          </p:cNvSpPr>
          <p:nvPr>
            <p:ph idx="1"/>
          </p:nvPr>
        </p:nvSpPr>
        <p:spPr>
          <a:xfrm>
            <a:off x="762000" y="1447800"/>
            <a:ext cx="7772400" cy="4114800"/>
          </a:xfrm>
        </p:spPr>
        <p:txBody>
          <a:bodyPr>
            <a:normAutofit fontScale="92500" lnSpcReduction="20000"/>
          </a:bodyPr>
          <a:lstStyle/>
          <a:p>
            <a:pPr algn="just"/>
            <a:r>
              <a:rPr lang="es-ES" sz="2800" dirty="0" smtClean="0">
                <a:latin typeface="Tahoma" pitchFamily="34" charset="0"/>
              </a:rPr>
              <a:t>La más utilizada para conceptuar, diseñar, ejecutar, evaluar el desempeño y comunicar información fundamental sobre el proyecto en forma resumida.</a:t>
            </a:r>
          </a:p>
          <a:p>
            <a:pPr algn="just"/>
            <a:r>
              <a:rPr lang="es-ES" sz="2800" dirty="0" smtClean="0">
                <a:latin typeface="Tahoma" pitchFamily="34" charset="0"/>
              </a:rPr>
              <a:t>Porque da elementos para estructurar el proceso de planeación y </a:t>
            </a:r>
          </a:p>
          <a:p>
            <a:pPr algn="just"/>
            <a:r>
              <a:rPr lang="es-ES" sz="2800" dirty="0" smtClean="0">
                <a:latin typeface="Tahoma" pitchFamily="34" charset="0"/>
              </a:rPr>
              <a:t>porque las dependencias de la administración pública, las principales organizaciones para el desarrollo y las entidades financieras e internacionales, requieren que se presenten los proyectos bajo la forma de un Marco Lógico.</a:t>
            </a:r>
            <a:endParaRPr lang="es-ES_tradnl" dirty="0" smtClean="0"/>
          </a:p>
        </p:txBody>
      </p:sp>
    </p:spTree>
    <p:extLst>
      <p:ext uri="{BB962C8B-B14F-4D97-AF65-F5344CB8AC3E}">
        <p14:creationId xmlns:p14="http://schemas.microsoft.com/office/powerpoint/2010/main" val="2064794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wd">
                                    <p:tmAbs val="300"/>
                                  </p:iterate>
                                  <p:childTnLst>
                                    <p:set>
                                      <p:cBhvr>
                                        <p:cTn id="6" dur="1" fill="hold">
                                          <p:stCondLst>
                                            <p:cond delay="299"/>
                                          </p:stCondLst>
                                        </p:cTn>
                                        <p:tgtEl>
                                          <p:spTgt spid="112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5" presetClass="entr" presetSubtype="0" fill="hold" grpId="0" nodeType="clickEffect">
                                  <p:stCondLst>
                                    <p:cond delay="0"/>
                                  </p:stCondLst>
                                  <p:childTnLst>
                                    <p:set>
                                      <p:cBhvr>
                                        <p:cTn id="10" dur="1" fill="hold">
                                          <p:stCondLst>
                                            <p:cond delay="0"/>
                                          </p:stCondLst>
                                        </p:cTn>
                                        <p:tgtEl>
                                          <p:spTgt spid="11267">
                                            <p:txEl>
                                              <p:pRg st="0" end="0"/>
                                            </p:txEl>
                                          </p:spTgt>
                                        </p:tgtEl>
                                        <p:attrNameLst>
                                          <p:attrName>style.visibility</p:attrName>
                                        </p:attrNameLst>
                                      </p:cBhvr>
                                      <p:to>
                                        <p:strVal val="visible"/>
                                      </p:to>
                                    </p:set>
                                    <p:anim calcmode="lin" valueType="num">
                                      <p:cBhvr>
                                        <p:cTn id="11" dur="1000" fill="hold"/>
                                        <p:tgtEl>
                                          <p:spTgt spid="11267">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11267">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1126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1126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5" fill="hold">
                      <p:stCondLst>
                        <p:cond delay="indefinite"/>
                      </p:stCondLst>
                      <p:childTnLst>
                        <p:par>
                          <p:cTn id="16" fill="hold">
                            <p:stCondLst>
                              <p:cond delay="0"/>
                            </p:stCondLst>
                            <p:childTnLst>
                              <p:par>
                                <p:cTn id="17" presetID="15" presetClass="entr" presetSubtype="0" fill="hold" grpId="0" nodeType="clickEffect">
                                  <p:stCondLst>
                                    <p:cond delay="0"/>
                                  </p:stCondLst>
                                  <p:childTnLst>
                                    <p:set>
                                      <p:cBhvr>
                                        <p:cTn id="18" dur="1" fill="hold">
                                          <p:stCondLst>
                                            <p:cond delay="0"/>
                                          </p:stCondLst>
                                        </p:cTn>
                                        <p:tgtEl>
                                          <p:spTgt spid="11267">
                                            <p:txEl>
                                              <p:pRg st="1" end="1"/>
                                            </p:txEl>
                                          </p:spTgt>
                                        </p:tgtEl>
                                        <p:attrNameLst>
                                          <p:attrName>style.visibility</p:attrName>
                                        </p:attrNameLst>
                                      </p:cBhvr>
                                      <p:to>
                                        <p:strVal val="visible"/>
                                      </p:to>
                                    </p:set>
                                    <p:anim calcmode="lin" valueType="num">
                                      <p:cBhvr>
                                        <p:cTn id="19" dur="1000" fill="hold"/>
                                        <p:tgtEl>
                                          <p:spTgt spid="11267">
                                            <p:txEl>
                                              <p:pRg st="1" end="1"/>
                                            </p:txEl>
                                          </p:spTgt>
                                        </p:tgtEl>
                                        <p:attrNameLst>
                                          <p:attrName>ppt_w</p:attrName>
                                        </p:attrNameLst>
                                      </p:cBhvr>
                                      <p:tavLst>
                                        <p:tav tm="0">
                                          <p:val>
                                            <p:fltVal val="0"/>
                                          </p:val>
                                        </p:tav>
                                        <p:tav tm="100000">
                                          <p:val>
                                            <p:strVal val="#ppt_w"/>
                                          </p:val>
                                        </p:tav>
                                      </p:tavLst>
                                    </p:anim>
                                    <p:anim calcmode="lin" valueType="num">
                                      <p:cBhvr>
                                        <p:cTn id="20" dur="1000" fill="hold"/>
                                        <p:tgtEl>
                                          <p:spTgt spid="11267">
                                            <p:txEl>
                                              <p:pRg st="1" end="1"/>
                                            </p:txEl>
                                          </p:spTgt>
                                        </p:tgtEl>
                                        <p:attrNameLst>
                                          <p:attrName>ppt_h</p:attrName>
                                        </p:attrNameLst>
                                      </p:cBhvr>
                                      <p:tavLst>
                                        <p:tav tm="0">
                                          <p:val>
                                            <p:fltVal val="0"/>
                                          </p:val>
                                        </p:tav>
                                        <p:tav tm="100000">
                                          <p:val>
                                            <p:strVal val="#ppt_h"/>
                                          </p:val>
                                        </p:tav>
                                      </p:tavLst>
                                    </p:anim>
                                    <p:anim calcmode="lin" valueType="num">
                                      <p:cBhvr>
                                        <p:cTn id="21" dur="1000" fill="hold"/>
                                        <p:tgtEl>
                                          <p:spTgt spid="11267">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11267">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3" fill="hold">
                      <p:stCondLst>
                        <p:cond delay="indefinite"/>
                      </p:stCondLst>
                      <p:childTnLst>
                        <p:par>
                          <p:cTn id="24" fill="hold">
                            <p:stCondLst>
                              <p:cond delay="0"/>
                            </p:stCondLst>
                            <p:childTnLst>
                              <p:par>
                                <p:cTn id="25" presetID="15" presetClass="entr" presetSubtype="0" fill="hold" grpId="0" nodeType="clickEffect">
                                  <p:stCondLst>
                                    <p:cond delay="0"/>
                                  </p:stCondLst>
                                  <p:childTnLst>
                                    <p:set>
                                      <p:cBhvr>
                                        <p:cTn id="26" dur="1" fill="hold">
                                          <p:stCondLst>
                                            <p:cond delay="0"/>
                                          </p:stCondLst>
                                        </p:cTn>
                                        <p:tgtEl>
                                          <p:spTgt spid="11267">
                                            <p:txEl>
                                              <p:pRg st="2" end="2"/>
                                            </p:txEl>
                                          </p:spTgt>
                                        </p:tgtEl>
                                        <p:attrNameLst>
                                          <p:attrName>style.visibility</p:attrName>
                                        </p:attrNameLst>
                                      </p:cBhvr>
                                      <p:to>
                                        <p:strVal val="visible"/>
                                      </p:to>
                                    </p:set>
                                    <p:anim calcmode="lin" valueType="num">
                                      <p:cBhvr>
                                        <p:cTn id="27" dur="1000" fill="hold"/>
                                        <p:tgtEl>
                                          <p:spTgt spid="11267">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11267">
                                            <p:txEl>
                                              <p:pRg st="2" end="2"/>
                                            </p:txEl>
                                          </p:spTgt>
                                        </p:tgtEl>
                                        <p:attrNameLst>
                                          <p:attrName>ppt_h</p:attrName>
                                        </p:attrNameLst>
                                      </p:cBhvr>
                                      <p:tavLst>
                                        <p:tav tm="0">
                                          <p:val>
                                            <p:fltVal val="0"/>
                                          </p:val>
                                        </p:tav>
                                        <p:tav tm="100000">
                                          <p:val>
                                            <p:strVal val="#ppt_h"/>
                                          </p:val>
                                        </p:tav>
                                      </p:tavLst>
                                    </p:anim>
                                    <p:anim calcmode="lin" valueType="num">
                                      <p:cBhvr>
                                        <p:cTn id="29" dur="1000" fill="hold"/>
                                        <p:tgtEl>
                                          <p:spTgt spid="11267">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11267">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utoUpdateAnimBg="0"/>
      <p:bldP spid="11267" grpId="0" build="p" autoUpdateAnimBg="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TotalTime>
  <Words>2771</Words>
  <Application>Microsoft Office PowerPoint</Application>
  <PresentationFormat>Presentación en pantalla (4:3)</PresentationFormat>
  <Paragraphs>329</Paragraphs>
  <Slides>46</Slides>
  <Notes>46</Notes>
  <HiddenSlides>0</HiddenSlides>
  <MMClips>0</MMClips>
  <ScaleCrop>false</ScaleCrop>
  <HeadingPairs>
    <vt:vector size="8" baseType="variant">
      <vt:variant>
        <vt:lpstr>Fuentes usadas</vt:lpstr>
      </vt:variant>
      <vt:variant>
        <vt:i4>9</vt:i4>
      </vt:variant>
      <vt:variant>
        <vt:lpstr>Tema</vt:lpstr>
      </vt:variant>
      <vt:variant>
        <vt:i4>1</vt:i4>
      </vt:variant>
      <vt:variant>
        <vt:lpstr>Servidores OLE incrustados</vt:lpstr>
      </vt:variant>
      <vt:variant>
        <vt:i4>2</vt:i4>
      </vt:variant>
      <vt:variant>
        <vt:lpstr>Títulos de diapositiva</vt:lpstr>
      </vt:variant>
      <vt:variant>
        <vt:i4>46</vt:i4>
      </vt:variant>
    </vt:vector>
  </HeadingPairs>
  <TitlesOfParts>
    <vt:vector size="58" baseType="lpstr">
      <vt:lpstr>Arial</vt:lpstr>
      <vt:lpstr>Arial Rounded MT Bold</vt:lpstr>
      <vt:lpstr>Calibri</vt:lpstr>
      <vt:lpstr>Cambria</vt:lpstr>
      <vt:lpstr>Symbol</vt:lpstr>
      <vt:lpstr>Tahoma</vt:lpstr>
      <vt:lpstr>Times New Roman</vt:lpstr>
      <vt:lpstr>Wingdings</vt:lpstr>
      <vt:lpstr>Wingdings 2</vt:lpstr>
      <vt:lpstr>Tema de Office</vt:lpstr>
      <vt:lpstr>Document</vt:lpstr>
      <vt:lpstr>Documento</vt:lpstr>
      <vt:lpstr>METODOLOGÍA DEL MARCO LÓGICO</vt:lpstr>
      <vt:lpstr>MARCO LÓGICO ¿PARA QUÉ?</vt:lpstr>
      <vt:lpstr>Eliminar los obstáculos al desarrollo</vt:lpstr>
      <vt:lpstr>Presentación de PowerPoint</vt:lpstr>
      <vt:lpstr>Los pasos metodológicos del Marco Lógico son:</vt:lpstr>
      <vt:lpstr>Los dos primeros pasos identifican el problema</vt:lpstr>
      <vt:lpstr>Los dos siguientes identifican un proyecto</vt:lpstr>
      <vt:lpstr>El último paso es la Matriz de Marco Lógico:</vt:lpstr>
      <vt:lpstr>La metodología del Marco Lógico es actualmente</vt:lpstr>
      <vt:lpstr>PRIMER PASO</vt:lpstr>
      <vt:lpstr>¿Por qué es importante realizar el Análisis de Involucrados? </vt:lpstr>
      <vt:lpstr>LO IMPORTANTE DEL ANÁLISIS DE ACTORES INVOLUCRADOS</vt:lpstr>
      <vt:lpstr>Se comienza el análisis preparando una tabla con cuatro columnas y una fila para cada grupo o individuo: </vt:lpstr>
      <vt:lpstr>Se comienza el análisis preparando una tabla con cuatro columnas y una fila para cada grupo: </vt:lpstr>
      <vt:lpstr>Presentación de PowerPoint</vt:lpstr>
      <vt:lpstr>Desarrolle un diagrama de la red actual </vt:lpstr>
      <vt:lpstr>Desarrolle un diagrama de la red actual (continuación)</vt:lpstr>
      <vt:lpstr>Identificar vínculos importantes en el futuro (mediados del proyecto)- continuación</vt:lpstr>
      <vt:lpstr>CÍRCULOS EN LAS REDES: NIVEL DE INVOLUCRAMIENTO DE ACTORES</vt:lpstr>
      <vt:lpstr>SÍMBOLOS PARA LAS REDES</vt:lpstr>
      <vt:lpstr>CADENAS EN LAS REDES</vt:lpstr>
      <vt:lpstr>El  Análisis de actores involucrados se realiza todo el tiempo de duración del proyecto</vt:lpstr>
      <vt:lpstr>¿Por qué cambia constantemente? </vt:lpstr>
      <vt:lpstr>PASO DOS</vt:lpstr>
      <vt:lpstr>El análisis de problemas sirve para: </vt:lpstr>
      <vt:lpstr>ÁRBOL DE PROBLEMAS (REFLEJA CAUSAS Y CONSECUENCIAS)</vt:lpstr>
      <vt:lpstr>PASO TRES</vt:lpstr>
      <vt:lpstr>El primer paso es convertir el árbol de problemas  en objetivos o soluciones a dichos problemas.</vt:lpstr>
      <vt:lpstr>ÁRBOL DE OBJETIVOS  (VISIÓN GLOBAL Y CLARA DE LA SITUACIÓN POSITIVA QUE SE DESEA)</vt:lpstr>
      <vt:lpstr>PASO CUATRO</vt:lpstr>
      <vt:lpstr>Análisis de Alternativas</vt:lpstr>
      <vt:lpstr>ÁRBOL DE ALTERNATIVAS QUÉ DIRECCIÓN DEBE TOMAR LA SOLUCIÓN DEL PROBLEMA</vt:lpstr>
      <vt:lpstr>La selección debiera hacerse tomando en cuenta: </vt:lpstr>
      <vt:lpstr>Pasos del análisis de alternativas: </vt:lpstr>
      <vt:lpstr>Paso Quinto</vt:lpstr>
      <vt:lpstr>Los Objetivos comprenden:</vt:lpstr>
      <vt:lpstr>Indicadores Verificables Objetivamente (IVO)</vt:lpstr>
      <vt:lpstr>LOS INDICADORES:</vt:lpstr>
      <vt:lpstr>CARACTERÍSTICAS DE LOS INDICADORES</vt:lpstr>
      <vt:lpstr>CARACTERÍSTICAS DE LOS INDICADORES (2)</vt:lpstr>
      <vt:lpstr>MEDIOS DE VERIFICACIÓN</vt:lpstr>
      <vt:lpstr>DATOS PARA LA VERIFICACIÓN</vt:lpstr>
      <vt:lpstr>ESCENARIOS DE RIESGOS</vt:lpstr>
      <vt:lpstr>La lógica de la Matriz de Marco Lógico </vt:lpstr>
      <vt:lpstr>La matriz del marco lógico tiene doble lógica</vt:lpstr>
      <vt:lpstr>Dra. Guillermina Baena Paz</vt:lpstr>
    </vt:vector>
  </TitlesOfParts>
  <Company>Particular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METODOLOGÍA DEL MARCO LÓGICO</dc:title>
  <dc:creator>Guillermina</dc:creator>
  <cp:lastModifiedBy>Guillermina</cp:lastModifiedBy>
  <cp:revision>23</cp:revision>
  <dcterms:created xsi:type="dcterms:W3CDTF">2014-12-30T01:29:49Z</dcterms:created>
  <dcterms:modified xsi:type="dcterms:W3CDTF">2020-08-04T00:24:30Z</dcterms:modified>
</cp:coreProperties>
</file>