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9" r:id="rId1"/>
  </p:sldMasterIdLst>
  <p:sldIdLst>
    <p:sldId id="269" r:id="rId2"/>
    <p:sldId id="256" r:id="rId3"/>
    <p:sldId id="265" r:id="rId4"/>
    <p:sldId id="267" r:id="rId5"/>
    <p:sldId id="268" r:id="rId6"/>
    <p:sldId id="257" r:id="rId7"/>
    <p:sldId id="259" r:id="rId8"/>
    <p:sldId id="261" r:id="rId9"/>
    <p:sldId id="262" r:id="rId10"/>
    <p:sldId id="263" r:id="rId11"/>
    <p:sldId id="266" r:id="rId12"/>
    <p:sldId id="264" r:id="rId13"/>
    <p:sldId id="25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0F917-92CC-4921-9639-2FDE2B5A2C93}" type="doc">
      <dgm:prSet loTypeId="urn:microsoft.com/office/officeart/2005/8/layout/process5" loCatId="process" qsTypeId="urn:microsoft.com/office/officeart/2005/8/quickstyle/simple1" qsCatId="simple" csTypeId="urn:microsoft.com/office/officeart/2005/8/colors/colorful2" csCatId="colorful"/>
      <dgm:spPr/>
      <dgm:t>
        <a:bodyPr/>
        <a:lstStyle/>
        <a:p>
          <a:endParaRPr lang="en-US"/>
        </a:p>
      </dgm:t>
    </dgm:pt>
    <dgm:pt modelId="{FB6EF8E4-3D9A-4F84-841E-DC9CABE4D137}">
      <dgm:prSet/>
      <dgm:spPr/>
      <dgm:t>
        <a:bodyPr/>
        <a:lstStyle/>
        <a:p>
          <a:r>
            <a:rPr lang="es-MX"/>
            <a:t>Ética: saber sobre el bien y el mal para regular relaciones entre los seres humanos</a:t>
          </a:r>
          <a:endParaRPr lang="en-US"/>
        </a:p>
      </dgm:t>
    </dgm:pt>
    <dgm:pt modelId="{AE322D10-CC45-4EA6-BEE0-6E053E39F0E6}" type="parTrans" cxnId="{FADEA4E6-81C6-4093-B1F9-E2167FD29EF8}">
      <dgm:prSet/>
      <dgm:spPr/>
      <dgm:t>
        <a:bodyPr/>
        <a:lstStyle/>
        <a:p>
          <a:endParaRPr lang="en-US"/>
        </a:p>
      </dgm:t>
    </dgm:pt>
    <dgm:pt modelId="{4053077F-2A29-4389-A21A-5A987104605C}" type="sibTrans" cxnId="{FADEA4E6-81C6-4093-B1F9-E2167FD29EF8}">
      <dgm:prSet/>
      <dgm:spPr/>
      <dgm:t>
        <a:bodyPr/>
        <a:lstStyle/>
        <a:p>
          <a:endParaRPr lang="en-US"/>
        </a:p>
      </dgm:t>
    </dgm:pt>
    <dgm:pt modelId="{BD354CC9-70D5-4ECB-AD2F-CA82F3433EB0}">
      <dgm:prSet/>
      <dgm:spPr/>
      <dgm:t>
        <a:bodyPr/>
        <a:lstStyle/>
        <a:p>
          <a:r>
            <a:rPr lang="es-MX"/>
            <a:t>Bios: vida en sentido amplio</a:t>
          </a:r>
          <a:endParaRPr lang="en-US"/>
        </a:p>
      </dgm:t>
    </dgm:pt>
    <dgm:pt modelId="{5E72BD09-4B7D-40D4-BF4F-99826A910E93}" type="parTrans" cxnId="{7BFBDA3B-59CA-4D37-A671-60DE86FEB7A9}">
      <dgm:prSet/>
      <dgm:spPr/>
      <dgm:t>
        <a:bodyPr/>
        <a:lstStyle/>
        <a:p>
          <a:endParaRPr lang="en-US"/>
        </a:p>
      </dgm:t>
    </dgm:pt>
    <dgm:pt modelId="{DB959DF1-0E18-4AA1-8EC6-BB094B202BBB}" type="sibTrans" cxnId="{7BFBDA3B-59CA-4D37-A671-60DE86FEB7A9}">
      <dgm:prSet/>
      <dgm:spPr/>
      <dgm:t>
        <a:bodyPr/>
        <a:lstStyle/>
        <a:p>
          <a:endParaRPr lang="en-US"/>
        </a:p>
      </dgm:t>
    </dgm:pt>
    <dgm:pt modelId="{A738DAAC-044C-4C82-BD68-A2A82EDEE34C}">
      <dgm:prSet/>
      <dgm:spPr/>
      <dgm:t>
        <a:bodyPr/>
        <a:lstStyle/>
        <a:p>
          <a:r>
            <a:rPr lang="es-MX"/>
            <a:t>Responsabilidad hacia los seres vivos</a:t>
          </a:r>
          <a:endParaRPr lang="en-US"/>
        </a:p>
      </dgm:t>
    </dgm:pt>
    <dgm:pt modelId="{CEA04590-83BF-44B9-8953-911FD6FF665E}" type="parTrans" cxnId="{4B972603-2B61-4077-961A-045D310C7BCF}">
      <dgm:prSet/>
      <dgm:spPr/>
      <dgm:t>
        <a:bodyPr/>
        <a:lstStyle/>
        <a:p>
          <a:endParaRPr lang="en-US"/>
        </a:p>
      </dgm:t>
    </dgm:pt>
    <dgm:pt modelId="{DD70AC2F-0228-4F88-B462-6E0672719BC9}" type="sibTrans" cxnId="{4B972603-2B61-4077-961A-045D310C7BCF}">
      <dgm:prSet/>
      <dgm:spPr/>
      <dgm:t>
        <a:bodyPr/>
        <a:lstStyle/>
        <a:p>
          <a:endParaRPr lang="en-US"/>
        </a:p>
      </dgm:t>
    </dgm:pt>
    <dgm:pt modelId="{C0520FCA-E811-4022-A768-56AD07E1EE9F}">
      <dgm:prSet/>
      <dgm:spPr/>
      <dgm:t>
        <a:bodyPr/>
        <a:lstStyle/>
        <a:p>
          <a:r>
            <a:rPr lang="es-MX"/>
            <a:t>1927… saber indispensable para plantear y resolver los desafíos relacionados con la vida en el Planeta</a:t>
          </a:r>
          <a:endParaRPr lang="en-US"/>
        </a:p>
      </dgm:t>
    </dgm:pt>
    <dgm:pt modelId="{A396AF83-C0C1-4359-AD7A-CD39C4829D5F}" type="parTrans" cxnId="{86210BB9-E5E0-463F-8081-8B2E25E613CE}">
      <dgm:prSet/>
      <dgm:spPr/>
      <dgm:t>
        <a:bodyPr/>
        <a:lstStyle/>
        <a:p>
          <a:endParaRPr lang="en-US"/>
        </a:p>
      </dgm:t>
    </dgm:pt>
    <dgm:pt modelId="{3FDF4B08-015E-4609-B012-F4008E9592B7}" type="sibTrans" cxnId="{86210BB9-E5E0-463F-8081-8B2E25E613CE}">
      <dgm:prSet/>
      <dgm:spPr/>
      <dgm:t>
        <a:bodyPr/>
        <a:lstStyle/>
        <a:p>
          <a:endParaRPr lang="en-US"/>
        </a:p>
      </dgm:t>
    </dgm:pt>
    <dgm:pt modelId="{CB0350C1-93BC-4D26-9FF5-7A73DC21DD34}" type="pres">
      <dgm:prSet presAssocID="{3DD0F917-92CC-4921-9639-2FDE2B5A2C93}" presName="diagram" presStyleCnt="0">
        <dgm:presLayoutVars>
          <dgm:dir/>
          <dgm:resizeHandles val="exact"/>
        </dgm:presLayoutVars>
      </dgm:prSet>
      <dgm:spPr/>
    </dgm:pt>
    <dgm:pt modelId="{B4A106EB-BD69-420E-9C02-A0150A5E6A3A}" type="pres">
      <dgm:prSet presAssocID="{FB6EF8E4-3D9A-4F84-841E-DC9CABE4D137}" presName="node" presStyleLbl="node1" presStyleIdx="0" presStyleCnt="4">
        <dgm:presLayoutVars>
          <dgm:bulletEnabled val="1"/>
        </dgm:presLayoutVars>
      </dgm:prSet>
      <dgm:spPr/>
    </dgm:pt>
    <dgm:pt modelId="{A48B4B4D-EC38-48DE-A46B-799C52015BEE}" type="pres">
      <dgm:prSet presAssocID="{4053077F-2A29-4389-A21A-5A987104605C}" presName="sibTrans" presStyleLbl="sibTrans2D1" presStyleIdx="0" presStyleCnt="3"/>
      <dgm:spPr/>
    </dgm:pt>
    <dgm:pt modelId="{7F2E3506-985B-456C-B1F3-7F012CF97585}" type="pres">
      <dgm:prSet presAssocID="{4053077F-2A29-4389-A21A-5A987104605C}" presName="connectorText" presStyleLbl="sibTrans2D1" presStyleIdx="0" presStyleCnt="3"/>
      <dgm:spPr/>
    </dgm:pt>
    <dgm:pt modelId="{39AD8289-E6E6-42B5-97E9-03E12CCE3008}" type="pres">
      <dgm:prSet presAssocID="{BD354CC9-70D5-4ECB-AD2F-CA82F3433EB0}" presName="node" presStyleLbl="node1" presStyleIdx="1" presStyleCnt="4">
        <dgm:presLayoutVars>
          <dgm:bulletEnabled val="1"/>
        </dgm:presLayoutVars>
      </dgm:prSet>
      <dgm:spPr/>
    </dgm:pt>
    <dgm:pt modelId="{0838CC7C-D51E-4A13-84D2-FF161ED9E479}" type="pres">
      <dgm:prSet presAssocID="{DB959DF1-0E18-4AA1-8EC6-BB094B202BBB}" presName="sibTrans" presStyleLbl="sibTrans2D1" presStyleIdx="1" presStyleCnt="3"/>
      <dgm:spPr/>
    </dgm:pt>
    <dgm:pt modelId="{13F52047-116E-48C2-8153-6E223FBB9976}" type="pres">
      <dgm:prSet presAssocID="{DB959DF1-0E18-4AA1-8EC6-BB094B202BBB}" presName="connectorText" presStyleLbl="sibTrans2D1" presStyleIdx="1" presStyleCnt="3"/>
      <dgm:spPr/>
    </dgm:pt>
    <dgm:pt modelId="{5CD3B38B-2E29-4EB1-8BC9-C39BE96885FD}" type="pres">
      <dgm:prSet presAssocID="{A738DAAC-044C-4C82-BD68-A2A82EDEE34C}" presName="node" presStyleLbl="node1" presStyleIdx="2" presStyleCnt="4">
        <dgm:presLayoutVars>
          <dgm:bulletEnabled val="1"/>
        </dgm:presLayoutVars>
      </dgm:prSet>
      <dgm:spPr/>
    </dgm:pt>
    <dgm:pt modelId="{50989162-6E5B-4C14-99EC-06855870C5C9}" type="pres">
      <dgm:prSet presAssocID="{DD70AC2F-0228-4F88-B462-6E0672719BC9}" presName="sibTrans" presStyleLbl="sibTrans2D1" presStyleIdx="2" presStyleCnt="3"/>
      <dgm:spPr/>
    </dgm:pt>
    <dgm:pt modelId="{62B5AB81-23FD-4A81-ADB3-4859E7494FA1}" type="pres">
      <dgm:prSet presAssocID="{DD70AC2F-0228-4F88-B462-6E0672719BC9}" presName="connectorText" presStyleLbl="sibTrans2D1" presStyleIdx="2" presStyleCnt="3"/>
      <dgm:spPr/>
    </dgm:pt>
    <dgm:pt modelId="{973BE636-4D45-473E-8622-49C81E34B596}" type="pres">
      <dgm:prSet presAssocID="{C0520FCA-E811-4022-A768-56AD07E1EE9F}" presName="node" presStyleLbl="node1" presStyleIdx="3" presStyleCnt="4">
        <dgm:presLayoutVars>
          <dgm:bulletEnabled val="1"/>
        </dgm:presLayoutVars>
      </dgm:prSet>
      <dgm:spPr/>
    </dgm:pt>
  </dgm:ptLst>
  <dgm:cxnLst>
    <dgm:cxn modelId="{4B972603-2B61-4077-961A-045D310C7BCF}" srcId="{3DD0F917-92CC-4921-9639-2FDE2B5A2C93}" destId="{A738DAAC-044C-4C82-BD68-A2A82EDEE34C}" srcOrd="2" destOrd="0" parTransId="{CEA04590-83BF-44B9-8953-911FD6FF665E}" sibTransId="{DD70AC2F-0228-4F88-B462-6E0672719BC9}"/>
    <dgm:cxn modelId="{A7BC3D08-481A-48BB-A89A-264D5D88DB84}" type="presOf" srcId="{4053077F-2A29-4389-A21A-5A987104605C}" destId="{7F2E3506-985B-456C-B1F3-7F012CF97585}" srcOrd="1" destOrd="0" presId="urn:microsoft.com/office/officeart/2005/8/layout/process5"/>
    <dgm:cxn modelId="{5581B80F-4A15-4FDB-A7E3-A43E9377DE72}" type="presOf" srcId="{DB959DF1-0E18-4AA1-8EC6-BB094B202BBB}" destId="{0838CC7C-D51E-4A13-84D2-FF161ED9E479}" srcOrd="0" destOrd="0" presId="urn:microsoft.com/office/officeart/2005/8/layout/process5"/>
    <dgm:cxn modelId="{68A4162B-882A-4201-92FF-0DE95775A8C4}" type="presOf" srcId="{A738DAAC-044C-4C82-BD68-A2A82EDEE34C}" destId="{5CD3B38B-2E29-4EB1-8BC9-C39BE96885FD}" srcOrd="0" destOrd="0" presId="urn:microsoft.com/office/officeart/2005/8/layout/process5"/>
    <dgm:cxn modelId="{40C7992F-E5FC-4A02-91AD-E38F10E71A4F}" type="presOf" srcId="{3DD0F917-92CC-4921-9639-2FDE2B5A2C93}" destId="{CB0350C1-93BC-4D26-9FF5-7A73DC21DD34}" srcOrd="0" destOrd="0" presId="urn:microsoft.com/office/officeart/2005/8/layout/process5"/>
    <dgm:cxn modelId="{8BDF293B-897B-42A4-B919-F2858350F223}" type="presOf" srcId="{DD70AC2F-0228-4F88-B462-6E0672719BC9}" destId="{50989162-6E5B-4C14-99EC-06855870C5C9}" srcOrd="0" destOrd="0" presId="urn:microsoft.com/office/officeart/2005/8/layout/process5"/>
    <dgm:cxn modelId="{7BFBDA3B-59CA-4D37-A671-60DE86FEB7A9}" srcId="{3DD0F917-92CC-4921-9639-2FDE2B5A2C93}" destId="{BD354CC9-70D5-4ECB-AD2F-CA82F3433EB0}" srcOrd="1" destOrd="0" parTransId="{5E72BD09-4B7D-40D4-BF4F-99826A910E93}" sibTransId="{DB959DF1-0E18-4AA1-8EC6-BB094B202BBB}"/>
    <dgm:cxn modelId="{AAE25B43-1F33-4F12-88C8-FC03F1BBAE09}" type="presOf" srcId="{BD354CC9-70D5-4ECB-AD2F-CA82F3433EB0}" destId="{39AD8289-E6E6-42B5-97E9-03E12CCE3008}" srcOrd="0" destOrd="0" presId="urn:microsoft.com/office/officeart/2005/8/layout/process5"/>
    <dgm:cxn modelId="{B9309E80-D828-4C25-A515-B0D6E9BA53A2}" type="presOf" srcId="{4053077F-2A29-4389-A21A-5A987104605C}" destId="{A48B4B4D-EC38-48DE-A46B-799C52015BEE}" srcOrd="0" destOrd="0" presId="urn:microsoft.com/office/officeart/2005/8/layout/process5"/>
    <dgm:cxn modelId="{EE70E5AF-F3E3-470A-9EB1-FAA38B695BC2}" type="presOf" srcId="{DD70AC2F-0228-4F88-B462-6E0672719BC9}" destId="{62B5AB81-23FD-4A81-ADB3-4859E7494FA1}" srcOrd="1" destOrd="0" presId="urn:microsoft.com/office/officeart/2005/8/layout/process5"/>
    <dgm:cxn modelId="{86210BB9-E5E0-463F-8081-8B2E25E613CE}" srcId="{3DD0F917-92CC-4921-9639-2FDE2B5A2C93}" destId="{C0520FCA-E811-4022-A768-56AD07E1EE9F}" srcOrd="3" destOrd="0" parTransId="{A396AF83-C0C1-4359-AD7A-CD39C4829D5F}" sibTransId="{3FDF4B08-015E-4609-B012-F4008E9592B7}"/>
    <dgm:cxn modelId="{6987FAE3-C197-4611-BFD5-BC0C72E381B6}" type="presOf" srcId="{DB959DF1-0E18-4AA1-8EC6-BB094B202BBB}" destId="{13F52047-116E-48C2-8153-6E223FBB9976}" srcOrd="1" destOrd="0" presId="urn:microsoft.com/office/officeart/2005/8/layout/process5"/>
    <dgm:cxn modelId="{FADEA4E6-81C6-4093-B1F9-E2167FD29EF8}" srcId="{3DD0F917-92CC-4921-9639-2FDE2B5A2C93}" destId="{FB6EF8E4-3D9A-4F84-841E-DC9CABE4D137}" srcOrd="0" destOrd="0" parTransId="{AE322D10-CC45-4EA6-BEE0-6E053E39F0E6}" sibTransId="{4053077F-2A29-4389-A21A-5A987104605C}"/>
    <dgm:cxn modelId="{AADA70F4-DCB6-4398-BED6-4578010F11A6}" type="presOf" srcId="{FB6EF8E4-3D9A-4F84-841E-DC9CABE4D137}" destId="{B4A106EB-BD69-420E-9C02-A0150A5E6A3A}" srcOrd="0" destOrd="0" presId="urn:microsoft.com/office/officeart/2005/8/layout/process5"/>
    <dgm:cxn modelId="{EB4CEBF8-DEF9-43AA-A22A-E696279CEEAB}" type="presOf" srcId="{C0520FCA-E811-4022-A768-56AD07E1EE9F}" destId="{973BE636-4D45-473E-8622-49C81E34B596}" srcOrd="0" destOrd="0" presId="urn:microsoft.com/office/officeart/2005/8/layout/process5"/>
    <dgm:cxn modelId="{3F763AF3-02A0-47BC-8D24-7584A6550A68}" type="presParOf" srcId="{CB0350C1-93BC-4D26-9FF5-7A73DC21DD34}" destId="{B4A106EB-BD69-420E-9C02-A0150A5E6A3A}" srcOrd="0" destOrd="0" presId="urn:microsoft.com/office/officeart/2005/8/layout/process5"/>
    <dgm:cxn modelId="{BA145624-8A33-49E7-8076-28A9FA9A07C4}" type="presParOf" srcId="{CB0350C1-93BC-4D26-9FF5-7A73DC21DD34}" destId="{A48B4B4D-EC38-48DE-A46B-799C52015BEE}" srcOrd="1" destOrd="0" presId="urn:microsoft.com/office/officeart/2005/8/layout/process5"/>
    <dgm:cxn modelId="{09F3CD0C-12F7-4E48-9F47-8036A382716A}" type="presParOf" srcId="{A48B4B4D-EC38-48DE-A46B-799C52015BEE}" destId="{7F2E3506-985B-456C-B1F3-7F012CF97585}" srcOrd="0" destOrd="0" presId="urn:microsoft.com/office/officeart/2005/8/layout/process5"/>
    <dgm:cxn modelId="{B9450DD4-3BBE-4BD1-B436-F8F350C1D084}" type="presParOf" srcId="{CB0350C1-93BC-4D26-9FF5-7A73DC21DD34}" destId="{39AD8289-E6E6-42B5-97E9-03E12CCE3008}" srcOrd="2" destOrd="0" presId="urn:microsoft.com/office/officeart/2005/8/layout/process5"/>
    <dgm:cxn modelId="{F6A24A21-3234-4549-9488-1787C12B521E}" type="presParOf" srcId="{CB0350C1-93BC-4D26-9FF5-7A73DC21DD34}" destId="{0838CC7C-D51E-4A13-84D2-FF161ED9E479}" srcOrd="3" destOrd="0" presId="urn:microsoft.com/office/officeart/2005/8/layout/process5"/>
    <dgm:cxn modelId="{CD3389B2-20DB-47EB-A30D-42758757ED32}" type="presParOf" srcId="{0838CC7C-D51E-4A13-84D2-FF161ED9E479}" destId="{13F52047-116E-48C2-8153-6E223FBB9976}" srcOrd="0" destOrd="0" presId="urn:microsoft.com/office/officeart/2005/8/layout/process5"/>
    <dgm:cxn modelId="{48038AFF-DA96-45C4-AA43-9E0DA2F8BBE2}" type="presParOf" srcId="{CB0350C1-93BC-4D26-9FF5-7A73DC21DD34}" destId="{5CD3B38B-2E29-4EB1-8BC9-C39BE96885FD}" srcOrd="4" destOrd="0" presId="urn:microsoft.com/office/officeart/2005/8/layout/process5"/>
    <dgm:cxn modelId="{08711515-A756-468B-9B18-DCA69585DD11}" type="presParOf" srcId="{CB0350C1-93BC-4D26-9FF5-7A73DC21DD34}" destId="{50989162-6E5B-4C14-99EC-06855870C5C9}" srcOrd="5" destOrd="0" presId="urn:microsoft.com/office/officeart/2005/8/layout/process5"/>
    <dgm:cxn modelId="{1F52282C-3B18-4684-9986-E6177CAD4ED0}" type="presParOf" srcId="{50989162-6E5B-4C14-99EC-06855870C5C9}" destId="{62B5AB81-23FD-4A81-ADB3-4859E7494FA1}" srcOrd="0" destOrd="0" presId="urn:microsoft.com/office/officeart/2005/8/layout/process5"/>
    <dgm:cxn modelId="{9360BE34-1AEF-4C98-A3F7-B46CE9A79AA5}" type="presParOf" srcId="{CB0350C1-93BC-4D26-9FF5-7A73DC21DD34}" destId="{973BE636-4D45-473E-8622-49C81E34B596}"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A9B828-C348-4704-9C41-2EF34FCEA54C}" type="doc">
      <dgm:prSet loTypeId="urn:microsoft.com/office/officeart/2009/3/layout/CircleRelationship" loCatId="relationship" qsTypeId="urn:microsoft.com/office/officeart/2005/8/quickstyle/3d3" qsCatId="3D" csTypeId="urn:microsoft.com/office/officeart/2005/8/colors/colorful3" csCatId="colorful" phldr="1"/>
      <dgm:spPr/>
      <dgm:t>
        <a:bodyPr/>
        <a:lstStyle/>
        <a:p>
          <a:endParaRPr lang="es-MX"/>
        </a:p>
      </dgm:t>
    </dgm:pt>
    <dgm:pt modelId="{87E858A3-DC2B-411A-9A05-A35EF8D99B66}">
      <dgm:prSet phldrT="[Texto]"/>
      <dgm:spPr/>
      <dgm:t>
        <a:bodyPr/>
        <a:lstStyle/>
        <a:p>
          <a:r>
            <a:rPr lang="es-MX" dirty="0"/>
            <a:t>Compromiso social intergeneracional</a:t>
          </a:r>
        </a:p>
      </dgm:t>
    </dgm:pt>
    <dgm:pt modelId="{99BBA46B-349D-4D4E-B396-81C51BF5C267}" type="parTrans" cxnId="{97BCCBFB-0C9E-4540-A4AC-417C1A95EC8C}">
      <dgm:prSet/>
      <dgm:spPr/>
      <dgm:t>
        <a:bodyPr/>
        <a:lstStyle/>
        <a:p>
          <a:endParaRPr lang="es-MX"/>
        </a:p>
      </dgm:t>
    </dgm:pt>
    <dgm:pt modelId="{58F8198F-8DE1-4BAC-BA68-6043FDC30F22}" type="sibTrans" cxnId="{97BCCBFB-0C9E-4540-A4AC-417C1A95EC8C}">
      <dgm:prSet/>
      <dgm:spPr/>
      <dgm:t>
        <a:bodyPr/>
        <a:lstStyle/>
        <a:p>
          <a:endParaRPr lang="es-MX"/>
        </a:p>
      </dgm:t>
    </dgm:pt>
    <dgm:pt modelId="{62E58871-621F-4E3E-AE15-E25720A842F5}">
      <dgm:prSet phldrT="[Texto]"/>
      <dgm:spPr/>
      <dgm:t>
        <a:bodyPr/>
        <a:lstStyle/>
        <a:p>
          <a:r>
            <a:rPr lang="es-MX" dirty="0"/>
            <a:t>Ética del cuidado</a:t>
          </a:r>
        </a:p>
      </dgm:t>
    </dgm:pt>
    <dgm:pt modelId="{729D2CA9-24FF-43AD-AA21-C430868DB8C3}" type="parTrans" cxnId="{6DB2867C-9849-4F63-8B0E-DEC7C1F8BC56}">
      <dgm:prSet/>
      <dgm:spPr/>
      <dgm:t>
        <a:bodyPr/>
        <a:lstStyle/>
        <a:p>
          <a:endParaRPr lang="es-MX"/>
        </a:p>
      </dgm:t>
    </dgm:pt>
    <dgm:pt modelId="{5EC2DDE5-DC8E-47B8-9E21-17C13ECAB8B4}" type="sibTrans" cxnId="{6DB2867C-9849-4F63-8B0E-DEC7C1F8BC56}">
      <dgm:prSet/>
      <dgm:spPr/>
      <dgm:t>
        <a:bodyPr/>
        <a:lstStyle/>
        <a:p>
          <a:endParaRPr lang="es-MX"/>
        </a:p>
      </dgm:t>
    </dgm:pt>
    <dgm:pt modelId="{ABEEAC8B-7997-47EF-8A20-B4FFA0B710A6}">
      <dgm:prSet phldrT="[Texto]"/>
      <dgm:spPr/>
      <dgm:t>
        <a:bodyPr/>
        <a:lstStyle/>
        <a:p>
          <a:r>
            <a:rPr lang="es-MX" dirty="0"/>
            <a:t>Ética de la justicia</a:t>
          </a:r>
        </a:p>
      </dgm:t>
    </dgm:pt>
    <dgm:pt modelId="{C23C53CA-5EFE-4FDB-A9D4-4CD041928216}" type="parTrans" cxnId="{98B74209-F6CF-4CD0-8126-25278B636E60}">
      <dgm:prSet/>
      <dgm:spPr/>
      <dgm:t>
        <a:bodyPr/>
        <a:lstStyle/>
        <a:p>
          <a:endParaRPr lang="es-MX"/>
        </a:p>
      </dgm:t>
    </dgm:pt>
    <dgm:pt modelId="{CD273B87-4440-4605-81CD-BB5E7D6D0E60}" type="sibTrans" cxnId="{98B74209-F6CF-4CD0-8126-25278B636E60}">
      <dgm:prSet/>
      <dgm:spPr/>
      <dgm:t>
        <a:bodyPr/>
        <a:lstStyle/>
        <a:p>
          <a:endParaRPr lang="es-MX"/>
        </a:p>
      </dgm:t>
    </dgm:pt>
    <dgm:pt modelId="{E568419E-2918-4CD0-BF68-53C1E850DE30}" type="pres">
      <dgm:prSet presAssocID="{E9A9B828-C348-4704-9C41-2EF34FCEA54C}" presName="Name0" presStyleCnt="0">
        <dgm:presLayoutVars>
          <dgm:chMax val="1"/>
          <dgm:chPref val="1"/>
        </dgm:presLayoutVars>
      </dgm:prSet>
      <dgm:spPr/>
    </dgm:pt>
    <dgm:pt modelId="{08431FE9-E2E4-4F6B-AE76-BD175CE0A308}" type="pres">
      <dgm:prSet presAssocID="{87E858A3-DC2B-411A-9A05-A35EF8D99B66}" presName="Parent" presStyleLbl="node0" presStyleIdx="0" presStyleCnt="1">
        <dgm:presLayoutVars>
          <dgm:chMax val="5"/>
          <dgm:chPref val="5"/>
        </dgm:presLayoutVars>
      </dgm:prSet>
      <dgm:spPr/>
    </dgm:pt>
    <dgm:pt modelId="{36A0859B-D76F-43C0-987F-6F5D93110E28}" type="pres">
      <dgm:prSet presAssocID="{87E858A3-DC2B-411A-9A05-A35EF8D99B66}" presName="Accent1" presStyleLbl="node1" presStyleIdx="0" presStyleCnt="13"/>
      <dgm:spPr/>
    </dgm:pt>
    <dgm:pt modelId="{408D8781-E2C2-478D-808E-DAD61984379C}" type="pres">
      <dgm:prSet presAssocID="{87E858A3-DC2B-411A-9A05-A35EF8D99B66}" presName="Accent2" presStyleLbl="node1" presStyleIdx="1" presStyleCnt="13"/>
      <dgm:spPr/>
    </dgm:pt>
    <dgm:pt modelId="{BECE6AA4-45B6-41EE-A224-4D7124BD3571}" type="pres">
      <dgm:prSet presAssocID="{87E858A3-DC2B-411A-9A05-A35EF8D99B66}" presName="Accent3" presStyleLbl="node1" presStyleIdx="2" presStyleCnt="13"/>
      <dgm:spPr/>
    </dgm:pt>
    <dgm:pt modelId="{FD496F94-30D1-451D-ACC3-115FAF7E1C2A}" type="pres">
      <dgm:prSet presAssocID="{87E858A3-DC2B-411A-9A05-A35EF8D99B66}" presName="Accent4" presStyleLbl="node1" presStyleIdx="3" presStyleCnt="13"/>
      <dgm:spPr/>
    </dgm:pt>
    <dgm:pt modelId="{A89746FA-56DD-4CE2-B970-817A36EDC00A}" type="pres">
      <dgm:prSet presAssocID="{87E858A3-DC2B-411A-9A05-A35EF8D99B66}" presName="Accent5" presStyleLbl="node1" presStyleIdx="4" presStyleCnt="13"/>
      <dgm:spPr/>
    </dgm:pt>
    <dgm:pt modelId="{4EDFC0A9-EFC3-4671-B68E-7F2DF4A32647}" type="pres">
      <dgm:prSet presAssocID="{87E858A3-DC2B-411A-9A05-A35EF8D99B66}" presName="Accent6" presStyleLbl="node1" presStyleIdx="5" presStyleCnt="13"/>
      <dgm:spPr/>
    </dgm:pt>
    <dgm:pt modelId="{45381B88-B768-450A-AEF3-DC819B10A996}" type="pres">
      <dgm:prSet presAssocID="{62E58871-621F-4E3E-AE15-E25720A842F5}" presName="Child1" presStyleLbl="node1" presStyleIdx="6" presStyleCnt="13">
        <dgm:presLayoutVars>
          <dgm:chMax val="0"/>
          <dgm:chPref val="0"/>
        </dgm:presLayoutVars>
      </dgm:prSet>
      <dgm:spPr/>
    </dgm:pt>
    <dgm:pt modelId="{79CF1911-E26F-4219-B599-888C94D74C27}" type="pres">
      <dgm:prSet presAssocID="{62E58871-621F-4E3E-AE15-E25720A842F5}" presName="Accent7" presStyleCnt="0"/>
      <dgm:spPr/>
    </dgm:pt>
    <dgm:pt modelId="{8B5B29CE-53D9-41C8-8823-D4F360581289}" type="pres">
      <dgm:prSet presAssocID="{62E58871-621F-4E3E-AE15-E25720A842F5}" presName="AccentHold1" presStyleLbl="node1" presStyleIdx="7" presStyleCnt="13"/>
      <dgm:spPr/>
    </dgm:pt>
    <dgm:pt modelId="{421859CF-35C9-48ED-B6F7-0FD7441EDA8D}" type="pres">
      <dgm:prSet presAssocID="{62E58871-621F-4E3E-AE15-E25720A842F5}" presName="Accent8" presStyleCnt="0"/>
      <dgm:spPr/>
    </dgm:pt>
    <dgm:pt modelId="{DF6B89B5-BBC4-46DA-BD0C-A0E4A0A29F49}" type="pres">
      <dgm:prSet presAssocID="{62E58871-621F-4E3E-AE15-E25720A842F5}" presName="AccentHold2" presStyleLbl="node1" presStyleIdx="8" presStyleCnt="13"/>
      <dgm:spPr/>
    </dgm:pt>
    <dgm:pt modelId="{08F4C82F-CCB2-4E6E-A3CC-B99C5BE41058}" type="pres">
      <dgm:prSet presAssocID="{ABEEAC8B-7997-47EF-8A20-B4FFA0B710A6}" presName="Child2" presStyleLbl="node1" presStyleIdx="9" presStyleCnt="13">
        <dgm:presLayoutVars>
          <dgm:chMax val="0"/>
          <dgm:chPref val="0"/>
        </dgm:presLayoutVars>
      </dgm:prSet>
      <dgm:spPr/>
    </dgm:pt>
    <dgm:pt modelId="{5B15DFD3-B030-43A6-9A08-0CA6D08D897F}" type="pres">
      <dgm:prSet presAssocID="{ABEEAC8B-7997-47EF-8A20-B4FFA0B710A6}" presName="Accent9" presStyleCnt="0"/>
      <dgm:spPr/>
    </dgm:pt>
    <dgm:pt modelId="{524EA1F8-04A5-4988-9938-00D73F50DB94}" type="pres">
      <dgm:prSet presAssocID="{ABEEAC8B-7997-47EF-8A20-B4FFA0B710A6}" presName="AccentHold1" presStyleLbl="node1" presStyleIdx="10" presStyleCnt="13"/>
      <dgm:spPr/>
    </dgm:pt>
    <dgm:pt modelId="{72C6E0E3-37CA-4A54-AEC2-29639D104D09}" type="pres">
      <dgm:prSet presAssocID="{ABEEAC8B-7997-47EF-8A20-B4FFA0B710A6}" presName="Accent10" presStyleCnt="0"/>
      <dgm:spPr/>
    </dgm:pt>
    <dgm:pt modelId="{2889399D-1189-4A64-83E6-2FE02363EFCA}" type="pres">
      <dgm:prSet presAssocID="{ABEEAC8B-7997-47EF-8A20-B4FFA0B710A6}" presName="AccentHold2" presStyleLbl="node1" presStyleIdx="11" presStyleCnt="13"/>
      <dgm:spPr/>
    </dgm:pt>
    <dgm:pt modelId="{1C114CE8-1A90-4217-84BB-38484CF0036C}" type="pres">
      <dgm:prSet presAssocID="{ABEEAC8B-7997-47EF-8A20-B4FFA0B710A6}" presName="Accent11" presStyleCnt="0"/>
      <dgm:spPr/>
    </dgm:pt>
    <dgm:pt modelId="{D3A816EE-B5BF-4A53-9F0F-A504074D33C8}" type="pres">
      <dgm:prSet presAssocID="{ABEEAC8B-7997-47EF-8A20-B4FFA0B710A6}" presName="AccentHold3" presStyleLbl="node1" presStyleIdx="12" presStyleCnt="13"/>
      <dgm:spPr/>
    </dgm:pt>
  </dgm:ptLst>
  <dgm:cxnLst>
    <dgm:cxn modelId="{98B74209-F6CF-4CD0-8126-25278B636E60}" srcId="{87E858A3-DC2B-411A-9A05-A35EF8D99B66}" destId="{ABEEAC8B-7997-47EF-8A20-B4FFA0B710A6}" srcOrd="1" destOrd="0" parTransId="{C23C53CA-5EFE-4FDB-A9D4-4CD041928216}" sibTransId="{CD273B87-4440-4605-81CD-BB5E7D6D0E60}"/>
    <dgm:cxn modelId="{6DB2867C-9849-4F63-8B0E-DEC7C1F8BC56}" srcId="{87E858A3-DC2B-411A-9A05-A35EF8D99B66}" destId="{62E58871-621F-4E3E-AE15-E25720A842F5}" srcOrd="0" destOrd="0" parTransId="{729D2CA9-24FF-43AD-AA21-C430868DB8C3}" sibTransId="{5EC2DDE5-DC8E-47B8-9E21-17C13ECAB8B4}"/>
    <dgm:cxn modelId="{7126CC8F-A175-48D3-9077-45918E4FD594}" type="presOf" srcId="{87E858A3-DC2B-411A-9A05-A35EF8D99B66}" destId="{08431FE9-E2E4-4F6B-AE76-BD175CE0A308}" srcOrd="0" destOrd="0" presId="urn:microsoft.com/office/officeart/2009/3/layout/CircleRelationship"/>
    <dgm:cxn modelId="{98E8BC97-D74F-4C99-953C-F08AA67B1918}" type="presOf" srcId="{62E58871-621F-4E3E-AE15-E25720A842F5}" destId="{45381B88-B768-450A-AEF3-DC819B10A996}" srcOrd="0" destOrd="0" presId="urn:microsoft.com/office/officeart/2009/3/layout/CircleRelationship"/>
    <dgm:cxn modelId="{B06D039E-9261-479B-A758-006523EFE585}" type="presOf" srcId="{E9A9B828-C348-4704-9C41-2EF34FCEA54C}" destId="{E568419E-2918-4CD0-BF68-53C1E850DE30}" srcOrd="0" destOrd="0" presId="urn:microsoft.com/office/officeart/2009/3/layout/CircleRelationship"/>
    <dgm:cxn modelId="{8DCA39F0-7D68-462A-BA9F-07EB6BF1C05F}" type="presOf" srcId="{ABEEAC8B-7997-47EF-8A20-B4FFA0B710A6}" destId="{08F4C82F-CCB2-4E6E-A3CC-B99C5BE41058}" srcOrd="0" destOrd="0" presId="urn:microsoft.com/office/officeart/2009/3/layout/CircleRelationship"/>
    <dgm:cxn modelId="{97BCCBFB-0C9E-4540-A4AC-417C1A95EC8C}" srcId="{E9A9B828-C348-4704-9C41-2EF34FCEA54C}" destId="{87E858A3-DC2B-411A-9A05-A35EF8D99B66}" srcOrd="0" destOrd="0" parTransId="{99BBA46B-349D-4D4E-B396-81C51BF5C267}" sibTransId="{58F8198F-8DE1-4BAC-BA68-6043FDC30F22}"/>
    <dgm:cxn modelId="{DBD8112C-AE24-4C9E-A4F7-5FA3AD573732}" type="presParOf" srcId="{E568419E-2918-4CD0-BF68-53C1E850DE30}" destId="{08431FE9-E2E4-4F6B-AE76-BD175CE0A308}" srcOrd="0" destOrd="0" presId="urn:microsoft.com/office/officeart/2009/3/layout/CircleRelationship"/>
    <dgm:cxn modelId="{5BC567DD-42DB-4D94-B554-D80849905092}" type="presParOf" srcId="{E568419E-2918-4CD0-BF68-53C1E850DE30}" destId="{36A0859B-D76F-43C0-987F-6F5D93110E28}" srcOrd="1" destOrd="0" presId="urn:microsoft.com/office/officeart/2009/3/layout/CircleRelationship"/>
    <dgm:cxn modelId="{98C26950-7BA8-4E81-864B-22248DD932A1}" type="presParOf" srcId="{E568419E-2918-4CD0-BF68-53C1E850DE30}" destId="{408D8781-E2C2-478D-808E-DAD61984379C}" srcOrd="2" destOrd="0" presId="urn:microsoft.com/office/officeart/2009/3/layout/CircleRelationship"/>
    <dgm:cxn modelId="{E3AC48D5-8BA5-4C19-B34B-7671486E7D77}" type="presParOf" srcId="{E568419E-2918-4CD0-BF68-53C1E850DE30}" destId="{BECE6AA4-45B6-41EE-A224-4D7124BD3571}" srcOrd="3" destOrd="0" presId="urn:microsoft.com/office/officeart/2009/3/layout/CircleRelationship"/>
    <dgm:cxn modelId="{AB091B7D-7265-4D20-932D-B06A114E36F0}" type="presParOf" srcId="{E568419E-2918-4CD0-BF68-53C1E850DE30}" destId="{FD496F94-30D1-451D-ACC3-115FAF7E1C2A}" srcOrd="4" destOrd="0" presId="urn:microsoft.com/office/officeart/2009/3/layout/CircleRelationship"/>
    <dgm:cxn modelId="{DDE9CF99-496C-4E53-A185-B6DF04BD4351}" type="presParOf" srcId="{E568419E-2918-4CD0-BF68-53C1E850DE30}" destId="{A89746FA-56DD-4CE2-B970-817A36EDC00A}" srcOrd="5" destOrd="0" presId="urn:microsoft.com/office/officeart/2009/3/layout/CircleRelationship"/>
    <dgm:cxn modelId="{9CA3ECFB-8C09-4EB9-859D-A494AEC38D2C}" type="presParOf" srcId="{E568419E-2918-4CD0-BF68-53C1E850DE30}" destId="{4EDFC0A9-EFC3-4671-B68E-7F2DF4A32647}" srcOrd="6" destOrd="0" presId="urn:microsoft.com/office/officeart/2009/3/layout/CircleRelationship"/>
    <dgm:cxn modelId="{5B4B3D0A-F9FA-4084-A257-C4C98955835F}" type="presParOf" srcId="{E568419E-2918-4CD0-BF68-53C1E850DE30}" destId="{45381B88-B768-450A-AEF3-DC819B10A996}" srcOrd="7" destOrd="0" presId="urn:microsoft.com/office/officeart/2009/3/layout/CircleRelationship"/>
    <dgm:cxn modelId="{475E1450-48DC-43C3-9A75-772E255EE163}" type="presParOf" srcId="{E568419E-2918-4CD0-BF68-53C1E850DE30}" destId="{79CF1911-E26F-4219-B599-888C94D74C27}" srcOrd="8" destOrd="0" presId="urn:microsoft.com/office/officeart/2009/3/layout/CircleRelationship"/>
    <dgm:cxn modelId="{EFE62CCB-76E9-486D-A622-0054DE9C15AC}" type="presParOf" srcId="{79CF1911-E26F-4219-B599-888C94D74C27}" destId="{8B5B29CE-53D9-41C8-8823-D4F360581289}" srcOrd="0" destOrd="0" presId="urn:microsoft.com/office/officeart/2009/3/layout/CircleRelationship"/>
    <dgm:cxn modelId="{F46354E6-2CF7-4548-B972-F3874D10BB5B}" type="presParOf" srcId="{E568419E-2918-4CD0-BF68-53C1E850DE30}" destId="{421859CF-35C9-48ED-B6F7-0FD7441EDA8D}" srcOrd="9" destOrd="0" presId="urn:microsoft.com/office/officeart/2009/3/layout/CircleRelationship"/>
    <dgm:cxn modelId="{A7D10564-9AFA-4B76-BD3E-E60DCF4FCB0D}" type="presParOf" srcId="{421859CF-35C9-48ED-B6F7-0FD7441EDA8D}" destId="{DF6B89B5-BBC4-46DA-BD0C-A0E4A0A29F49}" srcOrd="0" destOrd="0" presId="urn:microsoft.com/office/officeart/2009/3/layout/CircleRelationship"/>
    <dgm:cxn modelId="{2242DBB1-4005-41C7-A7A6-6C07A48991EE}" type="presParOf" srcId="{E568419E-2918-4CD0-BF68-53C1E850DE30}" destId="{08F4C82F-CCB2-4E6E-A3CC-B99C5BE41058}" srcOrd="10" destOrd="0" presId="urn:microsoft.com/office/officeart/2009/3/layout/CircleRelationship"/>
    <dgm:cxn modelId="{44ADA41C-7AEB-4EEC-B8E6-58879A0779E3}" type="presParOf" srcId="{E568419E-2918-4CD0-BF68-53C1E850DE30}" destId="{5B15DFD3-B030-43A6-9A08-0CA6D08D897F}" srcOrd="11" destOrd="0" presId="urn:microsoft.com/office/officeart/2009/3/layout/CircleRelationship"/>
    <dgm:cxn modelId="{5F6287DC-724F-4C34-99D3-01977F0A7121}" type="presParOf" srcId="{5B15DFD3-B030-43A6-9A08-0CA6D08D897F}" destId="{524EA1F8-04A5-4988-9938-00D73F50DB94}" srcOrd="0" destOrd="0" presId="urn:microsoft.com/office/officeart/2009/3/layout/CircleRelationship"/>
    <dgm:cxn modelId="{7A13F93E-A5BC-4352-A0A0-A84ECD8D6439}" type="presParOf" srcId="{E568419E-2918-4CD0-BF68-53C1E850DE30}" destId="{72C6E0E3-37CA-4A54-AEC2-29639D104D09}" srcOrd="12" destOrd="0" presId="urn:microsoft.com/office/officeart/2009/3/layout/CircleRelationship"/>
    <dgm:cxn modelId="{9301AB85-E9D6-4B97-A8B3-2A770CEB4F89}" type="presParOf" srcId="{72C6E0E3-37CA-4A54-AEC2-29639D104D09}" destId="{2889399D-1189-4A64-83E6-2FE02363EFCA}" srcOrd="0" destOrd="0" presId="urn:microsoft.com/office/officeart/2009/3/layout/CircleRelationship"/>
    <dgm:cxn modelId="{78CD5705-9518-432D-9B0C-F0585CB1278F}" type="presParOf" srcId="{E568419E-2918-4CD0-BF68-53C1E850DE30}" destId="{1C114CE8-1A90-4217-84BB-38484CF0036C}" srcOrd="13" destOrd="0" presId="urn:microsoft.com/office/officeart/2009/3/layout/CircleRelationship"/>
    <dgm:cxn modelId="{A2D0C272-EFE9-42CB-B3DD-1F308DAA5E2F}" type="presParOf" srcId="{1C114CE8-1A90-4217-84BB-38484CF0036C}" destId="{D3A816EE-B5BF-4A53-9F0F-A504074D33C8}"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106EB-BD69-420E-9C02-A0150A5E6A3A}">
      <dsp:nvSpPr>
        <dsp:cNvPr id="0" name=""/>
        <dsp:cNvSpPr/>
      </dsp:nvSpPr>
      <dsp:spPr>
        <a:xfrm>
          <a:off x="1190" y="635793"/>
          <a:ext cx="2539007" cy="15234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a:t>Ética: saber sobre el bien y el mal para regular relaciones entre los seres humanos</a:t>
          </a:r>
          <a:endParaRPr lang="en-US" sz="1600" kern="1200"/>
        </a:p>
      </dsp:txBody>
      <dsp:txXfrm>
        <a:off x="45809" y="680412"/>
        <a:ext cx="2449769" cy="1434166"/>
      </dsp:txXfrm>
    </dsp:sp>
    <dsp:sp modelId="{A48B4B4D-EC38-48DE-A46B-799C52015BEE}">
      <dsp:nvSpPr>
        <dsp:cNvPr id="0" name=""/>
        <dsp:cNvSpPr/>
      </dsp:nvSpPr>
      <dsp:spPr>
        <a:xfrm>
          <a:off x="2763631" y="1082659"/>
          <a:ext cx="538269" cy="6296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763631" y="1208594"/>
        <a:ext cx="376788" cy="377803"/>
      </dsp:txXfrm>
    </dsp:sp>
    <dsp:sp modelId="{39AD8289-E6E6-42B5-97E9-03E12CCE3008}">
      <dsp:nvSpPr>
        <dsp:cNvPr id="0" name=""/>
        <dsp:cNvSpPr/>
      </dsp:nvSpPr>
      <dsp:spPr>
        <a:xfrm>
          <a:off x="3555801" y="635793"/>
          <a:ext cx="2539007" cy="1523404"/>
        </a:xfrm>
        <a:prstGeom prst="roundRect">
          <a:avLst>
            <a:gd name="adj" fmla="val 10000"/>
          </a:avLst>
        </a:prstGeom>
        <a:solidFill>
          <a:schemeClr val="accent2">
            <a:hueOff val="-6204555"/>
            <a:satOff val="-2687"/>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a:t>Bios: vida en sentido amplio</a:t>
          </a:r>
          <a:endParaRPr lang="en-US" sz="1600" kern="1200"/>
        </a:p>
      </dsp:txBody>
      <dsp:txXfrm>
        <a:off x="3600420" y="680412"/>
        <a:ext cx="2449769" cy="1434166"/>
      </dsp:txXfrm>
    </dsp:sp>
    <dsp:sp modelId="{0838CC7C-D51E-4A13-84D2-FF161ED9E479}">
      <dsp:nvSpPr>
        <dsp:cNvPr id="0" name=""/>
        <dsp:cNvSpPr/>
      </dsp:nvSpPr>
      <dsp:spPr>
        <a:xfrm rot="5400000">
          <a:off x="4556170" y="2336928"/>
          <a:ext cx="538269" cy="629673"/>
        </a:xfrm>
        <a:prstGeom prst="rightArrow">
          <a:avLst>
            <a:gd name="adj1" fmla="val 60000"/>
            <a:gd name="adj2" fmla="val 50000"/>
          </a:avLst>
        </a:prstGeom>
        <a:solidFill>
          <a:schemeClr val="accent2">
            <a:hueOff val="-9306833"/>
            <a:satOff val="-4031"/>
            <a:lumOff val="-41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4636404" y="2382630"/>
        <a:ext cx="377803" cy="376788"/>
      </dsp:txXfrm>
    </dsp:sp>
    <dsp:sp modelId="{5CD3B38B-2E29-4EB1-8BC9-C39BE96885FD}">
      <dsp:nvSpPr>
        <dsp:cNvPr id="0" name=""/>
        <dsp:cNvSpPr/>
      </dsp:nvSpPr>
      <dsp:spPr>
        <a:xfrm>
          <a:off x="3555801" y="3174801"/>
          <a:ext cx="2539007" cy="1523404"/>
        </a:xfrm>
        <a:prstGeom prst="roundRect">
          <a:avLst>
            <a:gd name="adj" fmla="val 10000"/>
          </a:avLst>
        </a:prstGeom>
        <a:solidFill>
          <a:schemeClr val="accent2">
            <a:hueOff val="-12409111"/>
            <a:satOff val="-5374"/>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a:t>Responsabilidad hacia los seres vivos</a:t>
          </a:r>
          <a:endParaRPr lang="en-US" sz="1600" kern="1200"/>
        </a:p>
      </dsp:txBody>
      <dsp:txXfrm>
        <a:off x="3600420" y="3219420"/>
        <a:ext cx="2449769" cy="1434166"/>
      </dsp:txXfrm>
    </dsp:sp>
    <dsp:sp modelId="{50989162-6E5B-4C14-99EC-06855870C5C9}">
      <dsp:nvSpPr>
        <dsp:cNvPr id="0" name=""/>
        <dsp:cNvSpPr/>
      </dsp:nvSpPr>
      <dsp:spPr>
        <a:xfrm rot="10800000">
          <a:off x="2794099" y="3621666"/>
          <a:ext cx="538269" cy="629673"/>
        </a:xfrm>
        <a:prstGeom prst="rightArrow">
          <a:avLst>
            <a:gd name="adj1" fmla="val 60000"/>
            <a:gd name="adj2" fmla="val 50000"/>
          </a:avLst>
        </a:prstGeom>
        <a:solidFill>
          <a:schemeClr val="accent2">
            <a:hueOff val="-18613665"/>
            <a:satOff val="-8061"/>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955580" y="3747601"/>
        <a:ext cx="376788" cy="377803"/>
      </dsp:txXfrm>
    </dsp:sp>
    <dsp:sp modelId="{973BE636-4D45-473E-8622-49C81E34B596}">
      <dsp:nvSpPr>
        <dsp:cNvPr id="0" name=""/>
        <dsp:cNvSpPr/>
      </dsp:nvSpPr>
      <dsp:spPr>
        <a:xfrm>
          <a:off x="1190" y="3174801"/>
          <a:ext cx="2539007" cy="1523404"/>
        </a:xfrm>
        <a:prstGeom prst="roundRect">
          <a:avLst>
            <a:gd name="adj" fmla="val 10000"/>
          </a:avLst>
        </a:prstGeom>
        <a:solidFill>
          <a:schemeClr val="accent2">
            <a:hueOff val="-18613665"/>
            <a:satOff val="-8061"/>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a:t>1927… saber indispensable para plantear y resolver los desafíos relacionados con la vida en el Planeta</a:t>
          </a:r>
          <a:endParaRPr lang="en-US" sz="1600" kern="1200"/>
        </a:p>
      </dsp:txBody>
      <dsp:txXfrm>
        <a:off x="45809" y="3219420"/>
        <a:ext cx="2449769" cy="1434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31FE9-E2E4-4F6B-AE76-BD175CE0A308}">
      <dsp:nvSpPr>
        <dsp:cNvPr id="0" name=""/>
        <dsp:cNvSpPr/>
      </dsp:nvSpPr>
      <dsp:spPr>
        <a:xfrm>
          <a:off x="3441261" y="148899"/>
          <a:ext cx="3268225" cy="326815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Compromiso social intergeneracional</a:t>
          </a:r>
        </a:p>
      </dsp:txBody>
      <dsp:txXfrm>
        <a:off x="3919881" y="627509"/>
        <a:ext cx="2310985" cy="2310934"/>
      </dsp:txXfrm>
    </dsp:sp>
    <dsp:sp modelId="{36A0859B-D76F-43C0-987F-6F5D93110E28}">
      <dsp:nvSpPr>
        <dsp:cNvPr id="0" name=""/>
        <dsp:cNvSpPr/>
      </dsp:nvSpPr>
      <dsp:spPr>
        <a:xfrm>
          <a:off x="5306040" y="0"/>
          <a:ext cx="363473" cy="36346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8D8781-E2C2-478D-808E-DAD61984379C}">
      <dsp:nvSpPr>
        <dsp:cNvPr id="0" name=""/>
        <dsp:cNvSpPr/>
      </dsp:nvSpPr>
      <dsp:spPr>
        <a:xfrm>
          <a:off x="4445373" y="3174233"/>
          <a:ext cx="263184" cy="263437"/>
        </a:xfrm>
        <a:prstGeom prst="ellipse">
          <a:avLst/>
        </a:prstGeom>
        <a:solidFill>
          <a:schemeClr val="accent3">
            <a:hueOff val="584992"/>
            <a:satOff val="296"/>
            <a:lumOff val="-2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ECE6AA4-45B6-41EE-A224-4D7124BD3571}">
      <dsp:nvSpPr>
        <dsp:cNvPr id="0" name=""/>
        <dsp:cNvSpPr/>
      </dsp:nvSpPr>
      <dsp:spPr>
        <a:xfrm>
          <a:off x="6919791" y="1475251"/>
          <a:ext cx="263184" cy="263437"/>
        </a:xfrm>
        <a:prstGeom prst="ellipse">
          <a:avLst/>
        </a:prstGeom>
        <a:solidFill>
          <a:schemeClr val="accent3">
            <a:hueOff val="1169985"/>
            <a:satOff val="591"/>
            <a:lumOff val="-4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496F94-30D1-451D-ACC3-115FAF7E1C2A}">
      <dsp:nvSpPr>
        <dsp:cNvPr id="0" name=""/>
        <dsp:cNvSpPr/>
      </dsp:nvSpPr>
      <dsp:spPr>
        <a:xfrm>
          <a:off x="5660397" y="3454470"/>
          <a:ext cx="363473" cy="363467"/>
        </a:xfrm>
        <a:prstGeom prst="ellipse">
          <a:avLst/>
        </a:prstGeom>
        <a:solidFill>
          <a:schemeClr val="accent3">
            <a:hueOff val="1754977"/>
            <a:satOff val="887"/>
            <a:lumOff val="-7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9746FA-56DD-4CE2-B970-817A36EDC00A}">
      <dsp:nvSpPr>
        <dsp:cNvPr id="0" name=""/>
        <dsp:cNvSpPr/>
      </dsp:nvSpPr>
      <dsp:spPr>
        <a:xfrm>
          <a:off x="4520134" y="516567"/>
          <a:ext cx="263184" cy="263437"/>
        </a:xfrm>
        <a:prstGeom prst="ellipse">
          <a:avLst/>
        </a:prstGeom>
        <a:solidFill>
          <a:schemeClr val="accent3">
            <a:hueOff val="2339970"/>
            <a:satOff val="1182"/>
            <a:lumOff val="-98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DFC0A9-EFC3-4671-B68E-7F2DF4A32647}">
      <dsp:nvSpPr>
        <dsp:cNvPr id="0" name=""/>
        <dsp:cNvSpPr/>
      </dsp:nvSpPr>
      <dsp:spPr>
        <a:xfrm>
          <a:off x="3690466" y="2023507"/>
          <a:ext cx="263184" cy="263437"/>
        </a:xfrm>
        <a:prstGeom prst="ellipse">
          <a:avLst/>
        </a:prstGeom>
        <a:solidFill>
          <a:schemeClr val="accent3">
            <a:hueOff val="2924962"/>
            <a:satOff val="1478"/>
            <a:lumOff val="-122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5381B88-B768-450A-AEF3-DC819B10A996}">
      <dsp:nvSpPr>
        <dsp:cNvPr id="0" name=""/>
        <dsp:cNvSpPr/>
      </dsp:nvSpPr>
      <dsp:spPr>
        <a:xfrm>
          <a:off x="2420131" y="738771"/>
          <a:ext cx="1328685" cy="1328260"/>
        </a:xfrm>
        <a:prstGeom prst="ellipse">
          <a:avLst/>
        </a:prstGeom>
        <a:solidFill>
          <a:schemeClr val="accent3">
            <a:hueOff val="3509955"/>
            <a:satOff val="1774"/>
            <a:lumOff val="-1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Ética del cuidado</a:t>
          </a:r>
        </a:p>
      </dsp:txBody>
      <dsp:txXfrm>
        <a:off x="2614712" y="933290"/>
        <a:ext cx="939523" cy="939222"/>
      </dsp:txXfrm>
    </dsp:sp>
    <dsp:sp modelId="{8B5B29CE-53D9-41C8-8823-D4F360581289}">
      <dsp:nvSpPr>
        <dsp:cNvPr id="0" name=""/>
        <dsp:cNvSpPr/>
      </dsp:nvSpPr>
      <dsp:spPr>
        <a:xfrm>
          <a:off x="4938311" y="528020"/>
          <a:ext cx="363473" cy="363467"/>
        </a:xfrm>
        <a:prstGeom prst="ellipse">
          <a:avLst/>
        </a:prstGeom>
        <a:solidFill>
          <a:schemeClr val="accent3">
            <a:hueOff val="4094947"/>
            <a:satOff val="2069"/>
            <a:lumOff val="-17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F6B89B5-BBC4-46DA-BD0C-A0E4A0A29F49}">
      <dsp:nvSpPr>
        <dsp:cNvPr id="0" name=""/>
        <dsp:cNvSpPr/>
      </dsp:nvSpPr>
      <dsp:spPr>
        <a:xfrm>
          <a:off x="2544733" y="2456461"/>
          <a:ext cx="657048" cy="657067"/>
        </a:xfrm>
        <a:prstGeom prst="ellipse">
          <a:avLst/>
        </a:prstGeom>
        <a:solidFill>
          <a:schemeClr val="accent3">
            <a:hueOff val="4679940"/>
            <a:satOff val="2365"/>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8F4C82F-CCB2-4E6E-A3CC-B99C5BE41058}">
      <dsp:nvSpPr>
        <dsp:cNvPr id="0" name=""/>
        <dsp:cNvSpPr/>
      </dsp:nvSpPr>
      <dsp:spPr>
        <a:xfrm>
          <a:off x="7044393" y="113774"/>
          <a:ext cx="1328685" cy="1328260"/>
        </a:xfrm>
        <a:prstGeom prst="ellipse">
          <a:avLst/>
        </a:prstGeom>
        <a:solidFill>
          <a:schemeClr val="accent3">
            <a:hueOff val="5264932"/>
            <a:satOff val="2660"/>
            <a:lumOff val="-2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Ética de la justicia</a:t>
          </a:r>
        </a:p>
      </dsp:txBody>
      <dsp:txXfrm>
        <a:off x="7238974" y="308293"/>
        <a:ext cx="939523" cy="939222"/>
      </dsp:txXfrm>
    </dsp:sp>
    <dsp:sp modelId="{524EA1F8-04A5-4988-9938-00D73F50DB94}">
      <dsp:nvSpPr>
        <dsp:cNvPr id="0" name=""/>
        <dsp:cNvSpPr/>
      </dsp:nvSpPr>
      <dsp:spPr>
        <a:xfrm>
          <a:off x="6451773" y="1030843"/>
          <a:ext cx="363473" cy="363467"/>
        </a:xfrm>
        <a:prstGeom prst="ellipse">
          <a:avLst/>
        </a:prstGeom>
        <a:solidFill>
          <a:schemeClr val="accent3">
            <a:hueOff val="5849924"/>
            <a:satOff val="2956"/>
            <a:lumOff val="-2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89399D-1189-4A64-83E6-2FE02363EFCA}">
      <dsp:nvSpPr>
        <dsp:cNvPr id="0" name=""/>
        <dsp:cNvSpPr/>
      </dsp:nvSpPr>
      <dsp:spPr>
        <a:xfrm>
          <a:off x="2294921" y="3238375"/>
          <a:ext cx="263184" cy="263437"/>
        </a:xfrm>
        <a:prstGeom prst="ellipse">
          <a:avLst/>
        </a:prstGeom>
        <a:solidFill>
          <a:schemeClr val="accent3">
            <a:hueOff val="6434917"/>
            <a:satOff val="3251"/>
            <a:lumOff val="-26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A816EE-B5BF-4A53-9F0F-A504074D33C8}">
      <dsp:nvSpPr>
        <dsp:cNvPr id="0" name=""/>
        <dsp:cNvSpPr/>
      </dsp:nvSpPr>
      <dsp:spPr>
        <a:xfrm>
          <a:off x="4919469" y="2863453"/>
          <a:ext cx="263184" cy="263437"/>
        </a:xfrm>
        <a:prstGeom prst="ellipse">
          <a:avLst/>
        </a:prstGeom>
        <a:solidFill>
          <a:schemeClr val="accent3">
            <a:hueOff val="7019909"/>
            <a:satOff val="3547"/>
            <a:lumOff val="-29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178365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112169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225690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179613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385364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124031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254329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424284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358020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218074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11/18/2020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379910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11/18/2020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‹Nº›</a:t>
            </a:fld>
            <a:endParaRPr lang="en-US"/>
          </a:p>
        </p:txBody>
      </p:sp>
    </p:spTree>
    <p:extLst>
      <p:ext uri="{BB962C8B-B14F-4D97-AF65-F5344CB8AC3E}">
        <p14:creationId xmlns:p14="http://schemas.microsoft.com/office/powerpoint/2010/main" val="2492154767"/>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2" r:id="rId6"/>
    <p:sldLayoutId id="2147483798" r:id="rId7"/>
    <p:sldLayoutId id="2147483799" r:id="rId8"/>
    <p:sldLayoutId id="2147483800" r:id="rId9"/>
    <p:sldLayoutId id="2147483801"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6" name="Freeform: Shape 15">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8" name="Rectangle 1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Freeform: Shape 19">
            <a:extLst>
              <a:ext uri="{FF2B5EF4-FFF2-40B4-BE49-F238E27FC236}">
                <a16:creationId xmlns:a16="http://schemas.microsoft.com/office/drawing/2014/main" id="{4A8FDA66-67B4-4DBE-8354-C26F91AD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9" h="6857999">
                <a:moveTo>
                  <a:pt x="0" y="0"/>
                </a:moveTo>
                <a:lnTo>
                  <a:pt x="12191999" y="0"/>
                </a:lnTo>
                <a:lnTo>
                  <a:pt x="12191999" y="6857999"/>
                </a:lnTo>
                <a:lnTo>
                  <a:pt x="0" y="685799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4" name="Título 3">
            <a:extLst>
              <a:ext uri="{FF2B5EF4-FFF2-40B4-BE49-F238E27FC236}">
                <a16:creationId xmlns:a16="http://schemas.microsoft.com/office/drawing/2014/main" id="{86879801-DC7C-4773-A6DB-D0EECC132D26}"/>
              </a:ext>
            </a:extLst>
          </p:cNvPr>
          <p:cNvSpPr>
            <a:spLocks noGrp="1"/>
          </p:cNvSpPr>
          <p:nvPr>
            <p:ph type="title"/>
          </p:nvPr>
        </p:nvSpPr>
        <p:spPr>
          <a:xfrm>
            <a:off x="762000" y="2299787"/>
            <a:ext cx="4572000" cy="2286000"/>
          </a:xfrm>
        </p:spPr>
        <p:txBody>
          <a:bodyPr vert="horz" lIns="91440" tIns="45720" rIns="91440" bIns="45720" rtlCol="0" anchor="b">
            <a:normAutofit/>
          </a:bodyPr>
          <a:lstStyle/>
          <a:p>
            <a:pPr algn="ctr"/>
            <a:r>
              <a:rPr lang="en-US" kern="1200" dirty="0">
                <a:solidFill>
                  <a:schemeClr val="tx1"/>
                </a:solidFill>
                <a:latin typeface="+mj-lt"/>
                <a:ea typeface="+mj-ea"/>
                <a:cs typeface="+mj-cs"/>
              </a:rPr>
              <a:t>El </a:t>
            </a:r>
            <a:r>
              <a:rPr lang="en-US" kern="1200" dirty="0" err="1">
                <a:solidFill>
                  <a:schemeClr val="tx1"/>
                </a:solidFill>
                <a:latin typeface="+mj-lt"/>
                <a:ea typeface="+mj-ea"/>
                <a:cs typeface="+mj-cs"/>
              </a:rPr>
              <a:t>futuro</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como</a:t>
            </a:r>
            <a:r>
              <a:rPr lang="en-US" kern="1200" dirty="0">
                <a:solidFill>
                  <a:schemeClr val="tx1"/>
                </a:solidFill>
                <a:latin typeface="+mj-lt"/>
                <a:ea typeface="+mj-ea"/>
                <a:cs typeface="+mj-cs"/>
              </a:rPr>
              <a:t> derecho fundamental</a:t>
            </a:r>
          </a:p>
        </p:txBody>
      </p:sp>
      <p:pic>
        <p:nvPicPr>
          <p:cNvPr id="7" name="Marcador de contenido 6" descr="Imagen que contiene Texto&#10;&#10;Descripción generada automáticamente">
            <a:extLst>
              <a:ext uri="{FF2B5EF4-FFF2-40B4-BE49-F238E27FC236}">
                <a16:creationId xmlns:a16="http://schemas.microsoft.com/office/drawing/2014/main" id="{94900F6B-E327-4E77-B6F8-47D99031B772}"/>
              </a:ext>
            </a:extLst>
          </p:cNvPr>
          <p:cNvPicPr>
            <a:picLocks noGrp="1" noChangeAspect="1"/>
          </p:cNvPicPr>
          <p:nvPr>
            <p:ph idx="1"/>
          </p:nvPr>
        </p:nvPicPr>
        <p:blipFill>
          <a:blip r:embed="rId2"/>
          <a:stretch>
            <a:fillRect/>
          </a:stretch>
        </p:blipFill>
        <p:spPr>
          <a:xfrm>
            <a:off x="7217545" y="1530350"/>
            <a:ext cx="3846560" cy="4565650"/>
          </a:xfrm>
          <a:prstGeom prst="rect">
            <a:avLst/>
          </a:prstGeom>
        </p:spPr>
      </p:pic>
    </p:spTree>
    <p:extLst>
      <p:ext uri="{BB962C8B-B14F-4D97-AF65-F5344CB8AC3E}">
        <p14:creationId xmlns:p14="http://schemas.microsoft.com/office/powerpoint/2010/main" val="30487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08EE82-1629-415D-8812-ABEFD7862BD6}"/>
              </a:ext>
            </a:extLst>
          </p:cNvPr>
          <p:cNvSpPr>
            <a:spLocks noGrp="1"/>
          </p:cNvSpPr>
          <p:nvPr>
            <p:ph type="title"/>
          </p:nvPr>
        </p:nvSpPr>
        <p:spPr/>
        <p:txBody>
          <a:bodyPr/>
          <a:lstStyle/>
          <a:p>
            <a:r>
              <a:rPr lang="es-MX" dirty="0"/>
              <a:t>Pensar en generaciones futuras</a:t>
            </a:r>
          </a:p>
        </p:txBody>
      </p:sp>
      <p:graphicFrame>
        <p:nvGraphicFramePr>
          <p:cNvPr id="7" name="Marcador de contenido 6">
            <a:extLst>
              <a:ext uri="{FF2B5EF4-FFF2-40B4-BE49-F238E27FC236}">
                <a16:creationId xmlns:a16="http://schemas.microsoft.com/office/drawing/2014/main" id="{48261008-95E8-4B65-8EA8-9571C40200E3}"/>
              </a:ext>
            </a:extLst>
          </p:cNvPr>
          <p:cNvGraphicFramePr>
            <a:graphicFrameLocks noGrp="1"/>
          </p:cNvGraphicFramePr>
          <p:nvPr>
            <p:ph idx="1"/>
            <p:extLst>
              <p:ext uri="{D42A27DB-BD31-4B8C-83A1-F6EECF244321}">
                <p14:modId xmlns:p14="http://schemas.microsoft.com/office/powerpoint/2010/main" val="422811676"/>
              </p:ext>
            </p:extLst>
          </p:nvPr>
        </p:nvGraphicFramePr>
        <p:xfrm>
          <a:off x="762000" y="2286000"/>
          <a:ext cx="10668000" cy="3817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49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Marcador de posición de imagen 4" descr="Imagen que contiene pequeño, joven, tabla, niño&#10;&#10;Descripción generada automáticamente">
            <a:extLst>
              <a:ext uri="{FF2B5EF4-FFF2-40B4-BE49-F238E27FC236}">
                <a16:creationId xmlns:a16="http://schemas.microsoft.com/office/drawing/2014/main" id="{0D825CD7-3CE9-456A-BA95-072A41D27734}"/>
              </a:ext>
            </a:extLst>
          </p:cNvPr>
          <p:cNvPicPr>
            <a:picLocks noGrp="1" noChangeAspect="1"/>
          </p:cNvPicPr>
          <p:nvPr>
            <p:ph type="pic" idx="1"/>
          </p:nvPr>
        </p:nvPicPr>
        <p:blipFill>
          <a:blip r:embed="rId2"/>
          <a:srcRect l="19058" r="19058"/>
          <a:stretch>
            <a:fillRect/>
          </a:stretch>
        </p:blipFill>
        <p:spPr>
          <a:xfrm>
            <a:off x="5334000" y="762001"/>
            <a:ext cx="5850835" cy="5182917"/>
          </a:xfrm>
        </p:spPr>
      </p:pic>
      <p:sp>
        <p:nvSpPr>
          <p:cNvPr id="3" name="Marcador de texto 2">
            <a:extLst>
              <a:ext uri="{FF2B5EF4-FFF2-40B4-BE49-F238E27FC236}">
                <a16:creationId xmlns:a16="http://schemas.microsoft.com/office/drawing/2014/main" id="{D2DE2135-EA67-4EC4-91DB-B9C27C865C06}"/>
              </a:ext>
            </a:extLst>
          </p:cNvPr>
          <p:cNvSpPr>
            <a:spLocks noGrp="1"/>
          </p:cNvSpPr>
          <p:nvPr>
            <p:ph type="body" sz="half" idx="2"/>
          </p:nvPr>
        </p:nvSpPr>
        <p:spPr/>
        <p:txBody>
          <a:bodyPr>
            <a:normAutofit/>
          </a:bodyPr>
          <a:lstStyle/>
          <a:p>
            <a:pPr algn="just"/>
            <a:r>
              <a:rPr lang="en-US" sz="2800" b="1" kern="1200" dirty="0">
                <a:solidFill>
                  <a:schemeClr val="tx1"/>
                </a:solidFill>
                <a:latin typeface="Ink Free" panose="03080402000500000000" pitchFamily="66" charset="0"/>
                <a:ea typeface="+mj-ea"/>
                <a:cs typeface="+mj-cs"/>
              </a:rPr>
              <a:t>“Por el derecho </a:t>
            </a:r>
            <a:r>
              <a:rPr lang="en-US" sz="2800" b="1" kern="1200" dirty="0" err="1">
                <a:solidFill>
                  <a:schemeClr val="tx1"/>
                </a:solidFill>
                <a:latin typeface="Ink Free" panose="03080402000500000000" pitchFamily="66" charset="0"/>
                <a:ea typeface="+mj-ea"/>
                <a:cs typeface="+mj-cs"/>
              </a:rPr>
              <a:t>humano</a:t>
            </a:r>
            <a:r>
              <a:rPr lang="en-US" sz="2800" b="1" kern="1200" dirty="0">
                <a:solidFill>
                  <a:schemeClr val="tx1"/>
                </a:solidFill>
                <a:latin typeface="Ink Free" panose="03080402000500000000" pitchFamily="66" charset="0"/>
                <a:ea typeface="+mj-ea"/>
                <a:cs typeface="+mj-cs"/>
              </a:rPr>
              <a:t> al </a:t>
            </a:r>
            <a:r>
              <a:rPr lang="en-US" sz="2800" b="1" kern="1200" dirty="0" err="1">
                <a:solidFill>
                  <a:schemeClr val="tx1"/>
                </a:solidFill>
                <a:latin typeface="Ink Free" panose="03080402000500000000" pitchFamily="66" charset="0"/>
                <a:ea typeface="+mj-ea"/>
                <a:cs typeface="+mj-cs"/>
              </a:rPr>
              <a:t>futuro</a:t>
            </a:r>
            <a:r>
              <a:rPr lang="en-US" sz="2800" b="1" kern="1200" dirty="0">
                <a:solidFill>
                  <a:schemeClr val="tx1"/>
                </a:solidFill>
                <a:latin typeface="Ink Free" panose="03080402000500000000" pitchFamily="66" charset="0"/>
                <a:ea typeface="+mj-ea"/>
                <a:cs typeface="+mj-cs"/>
              </a:rPr>
              <a:t>, para que sea </a:t>
            </a:r>
            <a:r>
              <a:rPr lang="en-US" sz="2800" b="1" kern="1200" dirty="0" err="1">
                <a:solidFill>
                  <a:schemeClr val="tx1"/>
                </a:solidFill>
                <a:latin typeface="Ink Free" panose="03080402000500000000" pitchFamily="66" charset="0"/>
                <a:ea typeface="+mj-ea"/>
                <a:cs typeface="+mj-cs"/>
              </a:rPr>
              <a:t>seguro</a:t>
            </a:r>
            <a:r>
              <a:rPr lang="en-US" sz="2800" b="1" kern="1200" dirty="0">
                <a:solidFill>
                  <a:schemeClr val="tx1"/>
                </a:solidFill>
                <a:latin typeface="Ink Free" panose="03080402000500000000" pitchFamily="66" charset="0"/>
                <a:ea typeface="+mj-ea"/>
                <a:cs typeface="+mj-cs"/>
              </a:rPr>
              <a:t>, </a:t>
            </a:r>
            <a:r>
              <a:rPr lang="en-US" sz="2800" b="1" kern="1200" dirty="0" err="1">
                <a:solidFill>
                  <a:schemeClr val="tx1"/>
                </a:solidFill>
                <a:latin typeface="Ink Free" panose="03080402000500000000" pitchFamily="66" charset="0"/>
                <a:ea typeface="+mj-ea"/>
                <a:cs typeface="+mj-cs"/>
              </a:rPr>
              <a:t>pleno</a:t>
            </a:r>
            <a:r>
              <a:rPr lang="en-US" sz="2800" b="1" kern="1200" dirty="0">
                <a:solidFill>
                  <a:schemeClr val="tx1"/>
                </a:solidFill>
                <a:latin typeface="Ink Free" panose="03080402000500000000" pitchFamily="66" charset="0"/>
                <a:ea typeface="+mj-ea"/>
                <a:cs typeface="+mj-cs"/>
              </a:rPr>
              <a:t> y </a:t>
            </a:r>
            <a:r>
              <a:rPr lang="en-US" sz="2800" b="1" kern="1200" dirty="0" err="1">
                <a:solidFill>
                  <a:schemeClr val="tx1"/>
                </a:solidFill>
                <a:latin typeface="Ink Free" panose="03080402000500000000" pitchFamily="66" charset="0"/>
                <a:ea typeface="+mj-ea"/>
                <a:cs typeface="+mj-cs"/>
              </a:rPr>
              <a:t>abundante</a:t>
            </a:r>
            <a:r>
              <a:rPr lang="en-US" sz="2800" b="1" kern="1200" dirty="0">
                <a:solidFill>
                  <a:schemeClr val="tx1"/>
                </a:solidFill>
                <a:latin typeface="Ink Free" panose="03080402000500000000" pitchFamily="66" charset="0"/>
                <a:ea typeface="+mj-ea"/>
                <a:cs typeface="+mj-cs"/>
              </a:rPr>
              <a:t> </a:t>
            </a:r>
            <a:r>
              <a:rPr lang="en-US" sz="2800" b="1" kern="1200" dirty="0" err="1">
                <a:solidFill>
                  <a:schemeClr val="tx1"/>
                </a:solidFill>
                <a:latin typeface="Ink Free" panose="03080402000500000000" pitchFamily="66" charset="0"/>
                <a:ea typeface="+mj-ea"/>
                <a:cs typeface="+mj-cs"/>
              </a:rPr>
              <a:t>en</a:t>
            </a:r>
            <a:r>
              <a:rPr lang="en-US" sz="2800" b="1" kern="1200" dirty="0">
                <a:solidFill>
                  <a:schemeClr val="tx1"/>
                </a:solidFill>
                <a:latin typeface="Ink Free" panose="03080402000500000000" pitchFamily="66" charset="0"/>
                <a:ea typeface="+mj-ea"/>
                <a:cs typeface="+mj-cs"/>
              </a:rPr>
              <a:t> </a:t>
            </a:r>
            <a:r>
              <a:rPr lang="en-US" sz="2800" b="1" kern="1200" dirty="0" err="1">
                <a:solidFill>
                  <a:schemeClr val="tx1"/>
                </a:solidFill>
                <a:latin typeface="Ink Free" panose="03080402000500000000" pitchFamily="66" charset="0"/>
                <a:ea typeface="+mj-ea"/>
                <a:cs typeface="+mj-cs"/>
              </a:rPr>
              <a:t>todo</a:t>
            </a:r>
            <a:r>
              <a:rPr lang="en-US" sz="2800" b="1" kern="1200" dirty="0">
                <a:solidFill>
                  <a:schemeClr val="tx1"/>
                </a:solidFill>
                <a:latin typeface="Ink Free" panose="03080402000500000000" pitchFamily="66" charset="0"/>
                <a:ea typeface="+mj-ea"/>
                <a:cs typeface="+mj-cs"/>
              </a:rPr>
              <a:t> </a:t>
            </a:r>
            <a:r>
              <a:rPr lang="en-US" sz="2800" b="1" kern="1200" dirty="0" err="1">
                <a:solidFill>
                  <a:schemeClr val="tx1"/>
                </a:solidFill>
                <a:latin typeface="Ink Free" panose="03080402000500000000" pitchFamily="66" charset="0"/>
                <a:ea typeface="+mj-ea"/>
                <a:cs typeface="+mj-cs"/>
              </a:rPr>
              <a:t>sentido</a:t>
            </a:r>
            <a:r>
              <a:rPr lang="en-US" sz="2800" b="1" dirty="0">
                <a:latin typeface="Ink Free" panose="03080402000500000000" pitchFamily="66" charset="0"/>
              </a:rPr>
              <a:t> </a:t>
            </a:r>
            <a:r>
              <a:rPr lang="en-US" sz="2800" b="1" dirty="0" err="1">
                <a:latin typeface="Ink Free" panose="03080402000500000000" pitchFamily="66" charset="0"/>
              </a:rPr>
              <a:t>pero</a:t>
            </a:r>
            <a:r>
              <a:rPr lang="en-US" sz="2800" b="1" dirty="0">
                <a:latin typeface="Ink Free" panose="03080402000500000000" pitchFamily="66" charset="0"/>
              </a:rPr>
              <a:t> </a:t>
            </a:r>
            <a:r>
              <a:rPr lang="en-US" sz="2800" b="1" dirty="0" err="1">
                <a:latin typeface="Ink Free" panose="03080402000500000000" pitchFamily="66" charset="0"/>
              </a:rPr>
              <a:t>sobre</a:t>
            </a:r>
            <a:r>
              <a:rPr lang="en-US" sz="2800" b="1" dirty="0">
                <a:latin typeface="Ink Free" panose="03080402000500000000" pitchFamily="66" charset="0"/>
              </a:rPr>
              <a:t> </a:t>
            </a:r>
            <a:r>
              <a:rPr lang="en-US" sz="2800" b="1" dirty="0" err="1">
                <a:latin typeface="Ink Free" panose="03080402000500000000" pitchFamily="66" charset="0"/>
              </a:rPr>
              <a:t>todo</a:t>
            </a:r>
            <a:r>
              <a:rPr lang="en-US" sz="2800" b="1" dirty="0">
                <a:latin typeface="Ink Free" panose="03080402000500000000" pitchFamily="66" charset="0"/>
              </a:rPr>
              <a:t> </a:t>
            </a:r>
            <a:r>
              <a:rPr lang="en-US" sz="2800" b="1" dirty="0" err="1">
                <a:latin typeface="Ink Free" panose="03080402000500000000" pitchFamily="66" charset="0"/>
              </a:rPr>
              <a:t>conciente</a:t>
            </a:r>
            <a:r>
              <a:rPr lang="en-US" sz="2800" b="1" dirty="0">
                <a:latin typeface="Ink Free" panose="03080402000500000000" pitchFamily="66" charset="0"/>
              </a:rPr>
              <a:t>”</a:t>
            </a:r>
            <a:endParaRPr lang="es-MX" sz="2800" b="1" dirty="0">
              <a:latin typeface="Ink Free" panose="03080402000500000000" pitchFamily="66" charset="0"/>
            </a:endParaRPr>
          </a:p>
        </p:txBody>
      </p:sp>
    </p:spTree>
    <p:extLst>
      <p:ext uri="{BB962C8B-B14F-4D97-AF65-F5344CB8AC3E}">
        <p14:creationId xmlns:p14="http://schemas.microsoft.com/office/powerpoint/2010/main" val="46403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6" name="Freeform: Shape 15">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8" name="Freeform: Shape 17">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0" name="Rectangle 1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rcador de posición de imagen 7" descr="Imagen que contiene colorido&#10;&#10;Descripción generada automáticamente">
            <a:extLst>
              <a:ext uri="{FF2B5EF4-FFF2-40B4-BE49-F238E27FC236}">
                <a16:creationId xmlns:a16="http://schemas.microsoft.com/office/drawing/2014/main" id="{EAA18C43-148A-4166-B39B-70AD5111847D}"/>
              </a:ext>
            </a:extLst>
          </p:cNvPr>
          <p:cNvPicPr>
            <a:picLocks noGrp="1" noChangeAspect="1"/>
          </p:cNvPicPr>
          <p:nvPr>
            <p:ph type="pic" idx="1"/>
          </p:nvPr>
        </p:nvPicPr>
        <p:blipFill rotWithShape="1">
          <a:blip r:embed="rId2"/>
          <a:srcRect l="26256" r="36495"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22" name="Freeform: Shape 21">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9" name="Marcador de texto 8">
            <a:extLst>
              <a:ext uri="{FF2B5EF4-FFF2-40B4-BE49-F238E27FC236}">
                <a16:creationId xmlns:a16="http://schemas.microsoft.com/office/drawing/2014/main" id="{1E932639-6425-4D50-9B00-B4309FF200E6}"/>
              </a:ext>
            </a:extLst>
          </p:cNvPr>
          <p:cNvSpPr>
            <a:spLocks noGrp="1"/>
          </p:cNvSpPr>
          <p:nvPr>
            <p:ph type="body" sz="half" idx="2"/>
          </p:nvPr>
        </p:nvSpPr>
        <p:spPr>
          <a:xfrm>
            <a:off x="762000" y="2286000"/>
            <a:ext cx="5334000" cy="3810001"/>
          </a:xfrm>
        </p:spPr>
        <p:txBody>
          <a:bodyPr vert="horz" lIns="91440" tIns="45720" rIns="91440" bIns="45720" rtlCol="0">
            <a:normAutofit/>
          </a:bodyPr>
          <a:lstStyle/>
          <a:p>
            <a:pPr marL="285750" indent="-228600">
              <a:lnSpc>
                <a:spcPct val="115000"/>
              </a:lnSpc>
              <a:buFont typeface="Arial" panose="020B0604020202020204" pitchFamily="34" charset="0"/>
              <a:buChar char="•"/>
            </a:pPr>
            <a:r>
              <a:rPr lang="en-US" sz="2000"/>
              <a:t>Serie Netflix “Zac Efron con los pies sobre la Tierra” 2020</a:t>
            </a:r>
          </a:p>
          <a:p>
            <a:pPr marL="285750" indent="-228600">
              <a:lnSpc>
                <a:spcPct val="115000"/>
              </a:lnSpc>
              <a:buFont typeface="Arial" panose="020B0604020202020204" pitchFamily="34" charset="0"/>
              <a:buChar char="•"/>
            </a:pPr>
            <a:r>
              <a:rPr lang="en-US" sz="2000"/>
              <a:t>Perfil de FB del Programa Universitario de Bioética de la UNAM</a:t>
            </a:r>
          </a:p>
          <a:p>
            <a:pPr marL="285750" indent="-228600">
              <a:lnSpc>
                <a:spcPct val="115000"/>
              </a:lnSpc>
              <a:buFont typeface="Arial" panose="020B0604020202020204" pitchFamily="34" charset="0"/>
              <a:buChar char="•"/>
            </a:pPr>
            <a:r>
              <a:rPr lang="en-US" sz="2000"/>
              <a:t>Podcast en Radio UNAM “El árbol de las ideas”</a:t>
            </a:r>
          </a:p>
          <a:p>
            <a:pPr marL="285750" indent="-228600">
              <a:lnSpc>
                <a:spcPct val="115000"/>
              </a:lnSpc>
              <a:buFont typeface="Arial" panose="020B0604020202020204" pitchFamily="34" charset="0"/>
              <a:buChar char="•"/>
            </a:pPr>
            <a:r>
              <a:rPr lang="en-US" sz="2000"/>
              <a:t>Diplomado en bioética, salud y bioderecho del IIJ-UNAM</a:t>
            </a:r>
          </a:p>
          <a:p>
            <a:pPr marL="285750" indent="-228600">
              <a:lnSpc>
                <a:spcPct val="115000"/>
              </a:lnSpc>
              <a:buFont typeface="Arial" panose="020B0604020202020204" pitchFamily="34" charset="0"/>
              <a:buChar char="•"/>
            </a:pPr>
            <a:r>
              <a:rPr lang="en-US" sz="2000"/>
              <a:t>Perfil twitter @ethoslabmx</a:t>
            </a:r>
          </a:p>
          <a:p>
            <a:pPr indent="-228600">
              <a:lnSpc>
                <a:spcPct val="115000"/>
              </a:lnSpc>
              <a:buFont typeface="Arial" panose="020B0604020202020204" pitchFamily="34" charset="0"/>
              <a:buChar char="•"/>
            </a:pPr>
            <a:endParaRPr lang="en-US" sz="2000"/>
          </a:p>
        </p:txBody>
      </p:sp>
      <p:sp>
        <p:nvSpPr>
          <p:cNvPr id="7" name="Título 6">
            <a:extLst>
              <a:ext uri="{FF2B5EF4-FFF2-40B4-BE49-F238E27FC236}">
                <a16:creationId xmlns:a16="http://schemas.microsoft.com/office/drawing/2014/main" id="{088C4F7B-7FD2-4815-9DAF-DA96C255CEB5}"/>
              </a:ext>
            </a:extLst>
          </p:cNvPr>
          <p:cNvSpPr>
            <a:spLocks noGrp="1"/>
          </p:cNvSpPr>
          <p:nvPr>
            <p:ph type="title"/>
          </p:nvPr>
        </p:nvSpPr>
        <p:spPr>
          <a:xfrm>
            <a:off x="762000" y="762000"/>
            <a:ext cx="5334000" cy="1524000"/>
          </a:xfrm>
        </p:spPr>
        <p:txBody>
          <a:bodyPr vert="horz" lIns="91440" tIns="45720" rIns="91440" bIns="45720" rtlCol="0" anchor="ctr">
            <a:normAutofit/>
          </a:bodyPr>
          <a:lstStyle/>
          <a:p>
            <a:r>
              <a:rPr lang="en-US"/>
              <a:t>Recomendaciones</a:t>
            </a:r>
          </a:p>
        </p:txBody>
      </p:sp>
    </p:spTree>
    <p:extLst>
      <p:ext uri="{BB962C8B-B14F-4D97-AF65-F5344CB8AC3E}">
        <p14:creationId xmlns:p14="http://schemas.microsoft.com/office/powerpoint/2010/main" val="222985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Marcador de contenido 4" descr="Imagen que contiene dibujo&#10;&#10;Descripción generada automáticamente">
            <a:extLst>
              <a:ext uri="{FF2B5EF4-FFF2-40B4-BE49-F238E27FC236}">
                <a16:creationId xmlns:a16="http://schemas.microsoft.com/office/drawing/2014/main" id="{CF1D234A-7996-4C85-9691-C3EDA5BA88FF}"/>
              </a:ext>
            </a:extLst>
          </p:cNvPr>
          <p:cNvPicPr>
            <a:picLocks noGrp="1" noChangeAspect="1"/>
          </p:cNvPicPr>
          <p:nvPr>
            <p:ph idx="1"/>
          </p:nvPr>
        </p:nvPicPr>
        <p:blipFill rotWithShape="1">
          <a:blip r:embed="rId2"/>
          <a:srcRect t="442"/>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18" name="Freeform: Shape 17">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11727"/>
            <a:ext cx="6130391" cy="654627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ítulo 1">
            <a:extLst>
              <a:ext uri="{FF2B5EF4-FFF2-40B4-BE49-F238E27FC236}">
                <a16:creationId xmlns:a16="http://schemas.microsoft.com/office/drawing/2014/main" id="{4B87B66C-A894-4550-8B84-B13B20A04A6B}"/>
              </a:ext>
            </a:extLst>
          </p:cNvPr>
          <p:cNvSpPr>
            <a:spLocks noGrp="1"/>
          </p:cNvSpPr>
          <p:nvPr>
            <p:ph type="title"/>
          </p:nvPr>
        </p:nvSpPr>
        <p:spPr>
          <a:xfrm>
            <a:off x="7620000" y="3081666"/>
            <a:ext cx="4107730" cy="2286000"/>
          </a:xfrm>
        </p:spPr>
        <p:txBody>
          <a:bodyPr vert="horz" lIns="91440" tIns="45720" rIns="91440" bIns="45720" rtlCol="0" anchor="b">
            <a:normAutofit fontScale="90000"/>
          </a:bodyPr>
          <a:lstStyle/>
          <a:p>
            <a:pPr algn="ctr"/>
            <a:r>
              <a:rPr lang="en-US" kern="1200" dirty="0">
                <a:solidFill>
                  <a:schemeClr val="tx1"/>
                </a:solidFill>
                <a:latin typeface="+mj-lt"/>
                <a:ea typeface="+mj-ea"/>
                <a:cs typeface="+mj-cs"/>
              </a:rPr>
              <a:t>Gracias por coincidir</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r>
              <a:rPr lang="en-US" kern="1200" dirty="0">
                <a:solidFill>
                  <a:schemeClr val="tx1"/>
                </a:solidFill>
                <a:latin typeface="+mj-lt"/>
                <a:ea typeface="+mj-ea"/>
                <a:cs typeface="+mj-cs"/>
              </a:rPr>
              <a:t>@_SierraPacheco</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394907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C65792F5-32EA-46C1-BD6D-E74CA22AA94B}"/>
              </a:ext>
            </a:extLst>
          </p:cNvPr>
          <p:cNvPicPr>
            <a:picLocks noChangeAspect="1"/>
          </p:cNvPicPr>
          <p:nvPr/>
        </p:nvPicPr>
        <p:blipFill rotWithShape="1">
          <a:blip r:embed="rId2"/>
          <a:srcRect t="26259" b="19913"/>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11" name="Freeform: Shape 1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11727"/>
            <a:ext cx="6130391" cy="654627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ubtítulo 2">
            <a:extLst>
              <a:ext uri="{FF2B5EF4-FFF2-40B4-BE49-F238E27FC236}">
                <a16:creationId xmlns:a16="http://schemas.microsoft.com/office/drawing/2014/main" id="{2135A00F-E1E8-49A1-8572-93630DC5B2D2}"/>
              </a:ext>
            </a:extLst>
          </p:cNvPr>
          <p:cNvSpPr>
            <a:spLocks noGrp="1"/>
          </p:cNvSpPr>
          <p:nvPr>
            <p:ph type="subTitle" idx="1"/>
          </p:nvPr>
        </p:nvSpPr>
        <p:spPr>
          <a:xfrm>
            <a:off x="7620000" y="4571999"/>
            <a:ext cx="3810000" cy="1524000"/>
          </a:xfrm>
        </p:spPr>
        <p:txBody>
          <a:bodyPr anchor="b">
            <a:normAutofit/>
          </a:bodyPr>
          <a:lstStyle/>
          <a:p>
            <a:pPr algn="l"/>
            <a:r>
              <a:rPr lang="es-MX" dirty="0"/>
              <a:t>MARÍA SIERRA PACHECO</a:t>
            </a:r>
          </a:p>
        </p:txBody>
      </p:sp>
      <p:sp>
        <p:nvSpPr>
          <p:cNvPr id="2" name="Título 1">
            <a:extLst>
              <a:ext uri="{FF2B5EF4-FFF2-40B4-BE49-F238E27FC236}">
                <a16:creationId xmlns:a16="http://schemas.microsoft.com/office/drawing/2014/main" id="{BB66D431-9DDE-41ED-8F50-DDEC7CFE3B74}"/>
              </a:ext>
            </a:extLst>
          </p:cNvPr>
          <p:cNvSpPr>
            <a:spLocks noGrp="1"/>
          </p:cNvSpPr>
          <p:nvPr>
            <p:ph type="ctrTitle"/>
          </p:nvPr>
        </p:nvSpPr>
        <p:spPr>
          <a:xfrm>
            <a:off x="7620000" y="2299787"/>
            <a:ext cx="3810000" cy="2286000"/>
          </a:xfrm>
        </p:spPr>
        <p:txBody>
          <a:bodyPr>
            <a:normAutofit/>
          </a:bodyPr>
          <a:lstStyle/>
          <a:p>
            <a:pPr algn="l"/>
            <a:r>
              <a:rPr lang="es-MX" sz="4100"/>
              <a:t>Bioética, futuro y próximas generaciones</a:t>
            </a:r>
          </a:p>
        </p:txBody>
      </p:sp>
    </p:spTree>
    <p:extLst>
      <p:ext uri="{BB962C8B-B14F-4D97-AF65-F5344CB8AC3E}">
        <p14:creationId xmlns:p14="http://schemas.microsoft.com/office/powerpoint/2010/main" val="253526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5" name="Freeform: Shape 14">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7" name="Freeform: Shape 16">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9" name="Rectangle 1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6FC6F62-FEC6-45C4-B697-39FDA62A9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8" name="Marcador de contenido 7" descr="Imagen que contiene árbol, pasto&#10;&#10;Descripción generada automáticamente">
            <a:extLst>
              <a:ext uri="{FF2B5EF4-FFF2-40B4-BE49-F238E27FC236}">
                <a16:creationId xmlns:a16="http://schemas.microsoft.com/office/drawing/2014/main" id="{C9ADDBF8-8699-40B2-9E87-A46D82AD2745}"/>
              </a:ext>
            </a:extLst>
          </p:cNvPr>
          <p:cNvPicPr>
            <a:picLocks noGrp="1" noChangeAspect="1"/>
          </p:cNvPicPr>
          <p:nvPr>
            <p:ph sz="half" idx="1"/>
          </p:nvPr>
        </p:nvPicPr>
        <p:blipFill rotWithShape="1">
          <a:blip r:embed="rId2"/>
          <a:srcRect r="12500"/>
          <a:stretch/>
        </p:blipFill>
        <p:spPr>
          <a:xfrm rot="5400000">
            <a:off x="381000" y="1143001"/>
            <a:ext cx="5334000" cy="4572000"/>
          </a:xfrm>
          <a:prstGeom prst="rect">
            <a:avLst/>
          </a:prstGeom>
        </p:spPr>
      </p:pic>
      <p:grpSp>
        <p:nvGrpSpPr>
          <p:cNvPr id="23" name="Group 22">
            <a:extLst>
              <a:ext uri="{FF2B5EF4-FFF2-40B4-BE49-F238E27FC236}">
                <a16:creationId xmlns:a16="http://schemas.microsoft.com/office/drawing/2014/main" id="{F8D7210F-BCFD-46C1-9A2C-3717368B1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24" name="Freeform: Shape 23">
              <a:extLst>
                <a:ext uri="{FF2B5EF4-FFF2-40B4-BE49-F238E27FC236}">
                  <a16:creationId xmlns:a16="http://schemas.microsoft.com/office/drawing/2014/main" id="{2C96BB9F-FD85-4689-A888-9A5AA0A14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5" name="Freeform: Shape 24">
              <a:extLst>
                <a:ext uri="{FF2B5EF4-FFF2-40B4-BE49-F238E27FC236}">
                  <a16:creationId xmlns:a16="http://schemas.microsoft.com/office/drawing/2014/main" id="{78545FC7-27EF-4BF9-A88F-35F089DF6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6" name="Marcador de contenido 5">
            <a:extLst>
              <a:ext uri="{FF2B5EF4-FFF2-40B4-BE49-F238E27FC236}">
                <a16:creationId xmlns:a16="http://schemas.microsoft.com/office/drawing/2014/main" id="{E16BF047-D4F0-4E6C-8E2F-EB04ADFD6CC7}"/>
              </a:ext>
            </a:extLst>
          </p:cNvPr>
          <p:cNvSpPr>
            <a:spLocks noGrp="1"/>
          </p:cNvSpPr>
          <p:nvPr>
            <p:ph sz="half" idx="2"/>
          </p:nvPr>
        </p:nvSpPr>
        <p:spPr>
          <a:xfrm>
            <a:off x="6096000" y="2286000"/>
            <a:ext cx="5334000" cy="3810001"/>
          </a:xfrm>
        </p:spPr>
        <p:txBody>
          <a:bodyPr vert="horz" lIns="91440" tIns="45720" rIns="91440" bIns="45720" rtlCol="0">
            <a:normAutofit fontScale="92500" lnSpcReduction="20000"/>
          </a:bodyPr>
          <a:lstStyle/>
          <a:p>
            <a:pPr marL="0" indent="0">
              <a:buNone/>
            </a:pPr>
            <a:r>
              <a:rPr lang="en-US" sz="2400" dirty="0"/>
              <a:t>“</a:t>
            </a:r>
            <a:r>
              <a:rPr lang="en-US" sz="2400" dirty="0" err="1"/>
              <a:t>Quiero</a:t>
            </a:r>
            <a:r>
              <a:rPr lang="en-US" sz="2400" dirty="0"/>
              <a:t> que </a:t>
            </a:r>
            <a:r>
              <a:rPr lang="en-US" sz="2400" dirty="0" err="1"/>
              <a:t>camines</a:t>
            </a:r>
            <a:r>
              <a:rPr lang="en-US" sz="2400" dirty="0"/>
              <a:t> </a:t>
            </a:r>
            <a:r>
              <a:rPr lang="en-US" sz="2400" dirty="0" err="1"/>
              <a:t>segura</a:t>
            </a:r>
            <a:r>
              <a:rPr lang="en-US" sz="2400" dirty="0"/>
              <a:t> </a:t>
            </a:r>
            <a:r>
              <a:rPr lang="en-US" sz="2400" dirty="0" err="1"/>
              <a:t>en</a:t>
            </a:r>
            <a:r>
              <a:rPr lang="en-US" sz="2400" dirty="0"/>
              <a:t> </a:t>
            </a:r>
            <a:r>
              <a:rPr lang="en-US" sz="2400" dirty="0" err="1"/>
              <a:t>esta</a:t>
            </a:r>
            <a:r>
              <a:rPr lang="en-US" sz="2400" dirty="0"/>
              <a:t> Tierra, que </a:t>
            </a:r>
            <a:r>
              <a:rPr lang="en-US" sz="2400" dirty="0" err="1"/>
              <a:t>sepas</a:t>
            </a:r>
            <a:r>
              <a:rPr lang="en-US" sz="2400" dirty="0"/>
              <a:t> que </a:t>
            </a:r>
            <a:r>
              <a:rPr lang="en-US" sz="2400" dirty="0" err="1"/>
              <a:t>cuentas</a:t>
            </a:r>
            <a:r>
              <a:rPr lang="en-US" sz="2400" dirty="0"/>
              <a:t> con un </a:t>
            </a:r>
            <a:r>
              <a:rPr lang="en-US" sz="2400" dirty="0" err="1"/>
              <a:t>entorno</a:t>
            </a:r>
            <a:r>
              <a:rPr lang="en-US" sz="2400" dirty="0"/>
              <a:t> que </a:t>
            </a:r>
            <a:r>
              <a:rPr lang="en-US" sz="2400" dirty="0" err="1"/>
              <a:t>te</a:t>
            </a:r>
            <a:r>
              <a:rPr lang="en-US" sz="2400" dirty="0"/>
              <a:t> </a:t>
            </a:r>
            <a:r>
              <a:rPr lang="en-US" sz="2400" dirty="0" err="1"/>
              <a:t>permite</a:t>
            </a:r>
            <a:r>
              <a:rPr lang="en-US" sz="2400" dirty="0"/>
              <a:t> ser </a:t>
            </a:r>
            <a:r>
              <a:rPr lang="en-US" sz="2400" dirty="0" err="1"/>
              <a:t>quien</a:t>
            </a:r>
            <a:r>
              <a:rPr lang="en-US" sz="2400" dirty="0"/>
              <a:t> </a:t>
            </a:r>
            <a:r>
              <a:rPr lang="en-US" sz="2400" dirty="0" err="1"/>
              <a:t>eres</a:t>
            </a:r>
            <a:r>
              <a:rPr lang="en-US" sz="2400" dirty="0"/>
              <a:t> y </a:t>
            </a:r>
            <a:r>
              <a:rPr lang="en-US" sz="2400" dirty="0" err="1"/>
              <a:t>hacer</a:t>
            </a:r>
            <a:r>
              <a:rPr lang="en-US" sz="2400" dirty="0"/>
              <a:t> </a:t>
            </a:r>
            <a:r>
              <a:rPr lang="en-US" sz="2400" dirty="0" err="1"/>
              <a:t>aquello</a:t>
            </a:r>
            <a:r>
              <a:rPr lang="en-US" sz="2400" dirty="0"/>
              <a:t> que </a:t>
            </a:r>
            <a:r>
              <a:rPr lang="en-US" sz="2400" dirty="0" err="1"/>
              <a:t>decidiste</a:t>
            </a:r>
            <a:r>
              <a:rPr lang="en-US" sz="2400" dirty="0"/>
              <a:t> </a:t>
            </a:r>
            <a:r>
              <a:rPr lang="en-US" sz="2400" dirty="0" err="1"/>
              <a:t>venir</a:t>
            </a:r>
            <a:r>
              <a:rPr lang="en-US" sz="2400" dirty="0"/>
              <a:t> a </a:t>
            </a:r>
            <a:r>
              <a:rPr lang="en-US" sz="2400" dirty="0" err="1"/>
              <a:t>hacer</a:t>
            </a:r>
            <a:r>
              <a:rPr lang="en-US" sz="2400" dirty="0"/>
              <a:t> </a:t>
            </a:r>
            <a:r>
              <a:rPr lang="en-US" sz="2400" dirty="0" err="1"/>
              <a:t>como</a:t>
            </a:r>
            <a:r>
              <a:rPr lang="en-US" sz="2400" dirty="0"/>
              <a:t> </a:t>
            </a:r>
            <a:r>
              <a:rPr lang="en-US" sz="2400" dirty="0" err="1"/>
              <a:t>miembro</a:t>
            </a:r>
            <a:r>
              <a:rPr lang="en-US" sz="2400" dirty="0"/>
              <a:t> de la </a:t>
            </a:r>
            <a:r>
              <a:rPr lang="en-US" sz="2400" dirty="0" err="1"/>
              <a:t>Humanidad</a:t>
            </a:r>
            <a:r>
              <a:rPr lang="en-US" sz="2400" dirty="0"/>
              <a:t>. </a:t>
            </a:r>
            <a:r>
              <a:rPr lang="en-US" sz="2400" dirty="0" err="1"/>
              <a:t>Sé</a:t>
            </a:r>
            <a:r>
              <a:rPr lang="en-US" sz="2400" dirty="0"/>
              <a:t> que </a:t>
            </a:r>
            <a:r>
              <a:rPr lang="en-US" sz="2400" dirty="0" err="1"/>
              <a:t>eres</a:t>
            </a:r>
            <a:r>
              <a:rPr lang="en-US" sz="2400" dirty="0"/>
              <a:t> </a:t>
            </a:r>
            <a:r>
              <a:rPr lang="en-US" sz="2400" dirty="0" err="1"/>
              <a:t>valiente</a:t>
            </a:r>
            <a:r>
              <a:rPr lang="en-US" sz="2400" dirty="0"/>
              <a:t> </a:t>
            </a:r>
            <a:r>
              <a:rPr lang="en-US" sz="2400" dirty="0" err="1"/>
              <a:t>pues</a:t>
            </a:r>
            <a:r>
              <a:rPr lang="en-US" sz="2400" dirty="0"/>
              <a:t> </a:t>
            </a:r>
            <a:r>
              <a:rPr lang="en-US" sz="2400" dirty="0" err="1"/>
              <a:t>elegiste</a:t>
            </a:r>
            <a:r>
              <a:rPr lang="en-US" sz="2400" dirty="0"/>
              <a:t> un </a:t>
            </a:r>
            <a:r>
              <a:rPr lang="en-US" sz="2400" dirty="0" err="1"/>
              <a:t>tiempo</a:t>
            </a:r>
            <a:r>
              <a:rPr lang="en-US" sz="2400" dirty="0"/>
              <a:t> </a:t>
            </a:r>
            <a:r>
              <a:rPr lang="en-US" sz="2400" dirty="0" err="1"/>
              <a:t>caótico</a:t>
            </a:r>
            <a:r>
              <a:rPr lang="en-US" sz="2400" dirty="0"/>
              <a:t> para </a:t>
            </a:r>
            <a:r>
              <a:rPr lang="en-US" sz="2400" dirty="0" err="1"/>
              <a:t>mostrarte</a:t>
            </a:r>
            <a:r>
              <a:rPr lang="en-US" sz="2400" dirty="0"/>
              <a:t>. Por </a:t>
            </a:r>
            <a:r>
              <a:rPr lang="en-US" sz="2400" dirty="0" err="1"/>
              <a:t>eso</a:t>
            </a:r>
            <a:r>
              <a:rPr lang="en-US" sz="2400" dirty="0"/>
              <a:t>, mi </a:t>
            </a:r>
            <a:r>
              <a:rPr lang="en-US" sz="2400" dirty="0" err="1"/>
              <a:t>compromiso</a:t>
            </a:r>
            <a:r>
              <a:rPr lang="en-US" sz="2400" dirty="0"/>
              <a:t> es </a:t>
            </a:r>
            <a:r>
              <a:rPr lang="en-US" sz="2400" dirty="0" err="1"/>
              <a:t>garantizarte</a:t>
            </a:r>
            <a:r>
              <a:rPr lang="en-US" sz="2400" dirty="0"/>
              <a:t> el </a:t>
            </a:r>
            <a:r>
              <a:rPr lang="en-US" sz="2400" dirty="0" err="1"/>
              <a:t>futuro</a:t>
            </a:r>
            <a:r>
              <a:rPr lang="en-US" sz="2400" dirty="0"/>
              <a:t>, es </a:t>
            </a:r>
            <a:r>
              <a:rPr lang="en-US" sz="2400" dirty="0" err="1"/>
              <a:t>tu</a:t>
            </a:r>
            <a:r>
              <a:rPr lang="en-US" sz="2400" dirty="0"/>
              <a:t> derecho no solo </a:t>
            </a:r>
            <a:r>
              <a:rPr lang="en-US" sz="2400" dirty="0" err="1"/>
              <a:t>humano</a:t>
            </a:r>
            <a:r>
              <a:rPr lang="en-US" sz="2400" dirty="0"/>
              <a:t> </a:t>
            </a:r>
            <a:r>
              <a:rPr lang="en-US" sz="2400" dirty="0" err="1"/>
              <a:t>sino</a:t>
            </a:r>
            <a:r>
              <a:rPr lang="en-US" sz="2400" dirty="0"/>
              <a:t> </a:t>
            </a:r>
            <a:r>
              <a:rPr lang="en-US" sz="2400" dirty="0" err="1"/>
              <a:t>también</a:t>
            </a:r>
            <a:r>
              <a:rPr lang="en-US" sz="2400" dirty="0"/>
              <a:t> </a:t>
            </a:r>
            <a:r>
              <a:rPr lang="en-US" sz="2400" dirty="0" err="1"/>
              <a:t>divino</a:t>
            </a:r>
            <a:r>
              <a:rPr lang="en-US" sz="2400" dirty="0"/>
              <a:t>”</a:t>
            </a:r>
          </a:p>
        </p:txBody>
      </p:sp>
      <p:sp>
        <p:nvSpPr>
          <p:cNvPr id="4" name="Título 3">
            <a:extLst>
              <a:ext uri="{FF2B5EF4-FFF2-40B4-BE49-F238E27FC236}">
                <a16:creationId xmlns:a16="http://schemas.microsoft.com/office/drawing/2014/main" id="{8AE4952D-5AB6-441F-B0D8-F6C06C0FB388}"/>
              </a:ext>
            </a:extLst>
          </p:cNvPr>
          <p:cNvSpPr>
            <a:spLocks noGrp="1"/>
          </p:cNvSpPr>
          <p:nvPr>
            <p:ph type="title"/>
          </p:nvPr>
        </p:nvSpPr>
        <p:spPr>
          <a:xfrm>
            <a:off x="6096000" y="762000"/>
            <a:ext cx="5334000" cy="1524000"/>
          </a:xfrm>
        </p:spPr>
        <p:txBody>
          <a:bodyPr vert="horz" lIns="91440" tIns="45720" rIns="91440" bIns="45720" rtlCol="0" anchor="ctr">
            <a:normAutofit/>
          </a:bodyPr>
          <a:lstStyle/>
          <a:p>
            <a:r>
              <a:rPr lang="en-US" sz="3200" dirty="0"/>
              <a:t>Mi </a:t>
            </a:r>
            <a:r>
              <a:rPr lang="en-US" sz="3200" dirty="0" err="1"/>
              <a:t>más</a:t>
            </a:r>
            <a:r>
              <a:rPr lang="en-US" sz="3200" dirty="0"/>
              <a:t> </a:t>
            </a:r>
            <a:r>
              <a:rPr lang="en-US" sz="3200" dirty="0" err="1"/>
              <a:t>grande</a:t>
            </a:r>
            <a:r>
              <a:rPr lang="en-US" sz="3200" dirty="0"/>
              <a:t> </a:t>
            </a:r>
            <a:r>
              <a:rPr lang="en-US" sz="3200" dirty="0" err="1"/>
              <a:t>motivación</a:t>
            </a:r>
            <a:r>
              <a:rPr lang="en-US" sz="3200" dirty="0"/>
              <a:t> </a:t>
            </a:r>
          </a:p>
        </p:txBody>
      </p:sp>
    </p:spTree>
    <p:extLst>
      <p:ext uri="{BB962C8B-B14F-4D97-AF65-F5344CB8AC3E}">
        <p14:creationId xmlns:p14="http://schemas.microsoft.com/office/powerpoint/2010/main" val="295187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D1581-3144-4ED4-A1DF-A0647618EDD1}"/>
              </a:ext>
            </a:extLst>
          </p:cNvPr>
          <p:cNvSpPr>
            <a:spLocks noGrp="1"/>
          </p:cNvSpPr>
          <p:nvPr>
            <p:ph type="title"/>
          </p:nvPr>
        </p:nvSpPr>
        <p:spPr/>
        <p:txBody>
          <a:bodyPr/>
          <a:lstStyle/>
          <a:p>
            <a:r>
              <a:rPr lang="es-MX" dirty="0"/>
              <a:t>Generaciones futuras</a:t>
            </a:r>
          </a:p>
        </p:txBody>
      </p:sp>
      <p:sp>
        <p:nvSpPr>
          <p:cNvPr id="5" name="Marcador de texto 4">
            <a:extLst>
              <a:ext uri="{FF2B5EF4-FFF2-40B4-BE49-F238E27FC236}">
                <a16:creationId xmlns:a16="http://schemas.microsoft.com/office/drawing/2014/main" id="{D51FE839-92B8-452E-9B1E-08B3FAE56B04}"/>
              </a:ext>
            </a:extLst>
          </p:cNvPr>
          <p:cNvSpPr>
            <a:spLocks noGrp="1"/>
          </p:cNvSpPr>
          <p:nvPr>
            <p:ph type="body" idx="1"/>
          </p:nvPr>
        </p:nvSpPr>
        <p:spPr/>
        <p:txBody>
          <a:bodyPr/>
          <a:lstStyle/>
          <a:p>
            <a:r>
              <a:rPr lang="es-MX" dirty="0"/>
              <a:t>Documentos internacionales</a:t>
            </a:r>
          </a:p>
        </p:txBody>
      </p:sp>
      <p:sp>
        <p:nvSpPr>
          <p:cNvPr id="3" name="Marcador de contenido 2">
            <a:extLst>
              <a:ext uri="{FF2B5EF4-FFF2-40B4-BE49-F238E27FC236}">
                <a16:creationId xmlns:a16="http://schemas.microsoft.com/office/drawing/2014/main" id="{57173C0B-5CCC-420B-B61C-9B4B54C97DE0}"/>
              </a:ext>
            </a:extLst>
          </p:cNvPr>
          <p:cNvSpPr>
            <a:spLocks noGrp="1"/>
          </p:cNvSpPr>
          <p:nvPr>
            <p:ph sz="half" idx="2"/>
          </p:nvPr>
        </p:nvSpPr>
        <p:spPr/>
        <p:txBody>
          <a:bodyPr>
            <a:normAutofit fontScale="55000" lnSpcReduction="20000"/>
          </a:bodyPr>
          <a:lstStyle/>
          <a:p>
            <a:r>
              <a:rPr lang="es-MX" dirty="0"/>
              <a:t>Decálogo del Mar y Declaración de Derechos para la Futura Generación del Equipo Cousteau</a:t>
            </a:r>
          </a:p>
          <a:p>
            <a:r>
              <a:rPr lang="es-MX" dirty="0"/>
              <a:t>Declaración de la Laguna 1994</a:t>
            </a:r>
          </a:p>
          <a:p>
            <a:r>
              <a:rPr lang="es-MX" dirty="0"/>
              <a:t>Declaración sobre las Responsabilidades de las Generaciones Actuales para con las Generaciones Futuras 1997</a:t>
            </a:r>
          </a:p>
          <a:p>
            <a:r>
              <a:rPr lang="es-MX" dirty="0"/>
              <a:t>Declaración Universal sobre Bioética y Derechos Humanos 2005</a:t>
            </a:r>
          </a:p>
          <a:p>
            <a:endParaRPr lang="es-MX" dirty="0"/>
          </a:p>
        </p:txBody>
      </p:sp>
      <p:sp>
        <p:nvSpPr>
          <p:cNvPr id="6" name="Marcador de texto 5">
            <a:extLst>
              <a:ext uri="{FF2B5EF4-FFF2-40B4-BE49-F238E27FC236}">
                <a16:creationId xmlns:a16="http://schemas.microsoft.com/office/drawing/2014/main" id="{130FC14F-F048-4B08-9C58-868B9181C4C4}"/>
              </a:ext>
            </a:extLst>
          </p:cNvPr>
          <p:cNvSpPr>
            <a:spLocks noGrp="1"/>
          </p:cNvSpPr>
          <p:nvPr>
            <p:ph type="body" sz="quarter" idx="3"/>
          </p:nvPr>
        </p:nvSpPr>
        <p:spPr/>
        <p:txBody>
          <a:bodyPr/>
          <a:lstStyle/>
          <a:p>
            <a:r>
              <a:rPr lang="es-MX" dirty="0"/>
              <a:t>Aspectos generales</a:t>
            </a:r>
          </a:p>
        </p:txBody>
      </p:sp>
      <p:sp>
        <p:nvSpPr>
          <p:cNvPr id="4" name="Marcador de contenido 3">
            <a:extLst>
              <a:ext uri="{FF2B5EF4-FFF2-40B4-BE49-F238E27FC236}">
                <a16:creationId xmlns:a16="http://schemas.microsoft.com/office/drawing/2014/main" id="{D0E1253A-1874-4F4E-A9E9-DF5020EEC664}"/>
              </a:ext>
            </a:extLst>
          </p:cNvPr>
          <p:cNvSpPr>
            <a:spLocks noGrp="1"/>
          </p:cNvSpPr>
          <p:nvPr>
            <p:ph sz="quarter" idx="4"/>
          </p:nvPr>
        </p:nvSpPr>
        <p:spPr/>
        <p:txBody>
          <a:bodyPr>
            <a:normAutofit fontScale="55000" lnSpcReduction="20000"/>
          </a:bodyPr>
          <a:lstStyle/>
          <a:p>
            <a:r>
              <a:rPr lang="es-MX" dirty="0"/>
              <a:t>Ente susceptible de protección y detentador de intereses</a:t>
            </a:r>
          </a:p>
          <a:p>
            <a:r>
              <a:rPr lang="es-MX" dirty="0"/>
              <a:t>Los seres que están por nacer cuyos intereses y necesidades deben protegerse por los seres del presente </a:t>
            </a:r>
          </a:p>
          <a:p>
            <a:r>
              <a:rPr lang="es-MX" dirty="0"/>
              <a:t>No comprometer de manera que los integrantes de las generaciones futuras puedan elegir cómo quieren vivir</a:t>
            </a:r>
          </a:p>
          <a:p>
            <a:r>
              <a:rPr lang="es-MX" dirty="0"/>
              <a:t>Que cuenten con un abanico de opciones para desarrollarse como seres humanos en la Tierra</a:t>
            </a:r>
          </a:p>
        </p:txBody>
      </p:sp>
    </p:spTree>
    <p:extLst>
      <p:ext uri="{BB962C8B-B14F-4D97-AF65-F5344CB8AC3E}">
        <p14:creationId xmlns:p14="http://schemas.microsoft.com/office/powerpoint/2010/main" val="190718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7" name="Freeform: Shape 16">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ítulo 1">
            <a:extLst>
              <a:ext uri="{FF2B5EF4-FFF2-40B4-BE49-F238E27FC236}">
                <a16:creationId xmlns:a16="http://schemas.microsoft.com/office/drawing/2014/main" id="{00C36018-709D-412C-8447-1EBF76652445}"/>
              </a:ext>
            </a:extLst>
          </p:cNvPr>
          <p:cNvSpPr>
            <a:spLocks noGrp="1"/>
          </p:cNvSpPr>
          <p:nvPr>
            <p:ph type="title"/>
          </p:nvPr>
        </p:nvSpPr>
        <p:spPr>
          <a:xfrm>
            <a:off x="761999" y="762000"/>
            <a:ext cx="3048001" cy="2286000"/>
          </a:xfrm>
        </p:spPr>
        <p:txBody>
          <a:bodyPr anchor="b">
            <a:normAutofit/>
          </a:bodyPr>
          <a:lstStyle/>
          <a:p>
            <a:r>
              <a:rPr lang="es-MX" sz="3200">
                <a:solidFill>
                  <a:srgbClr val="FFFFFF"/>
                </a:solidFill>
              </a:rPr>
              <a:t>Bioética</a:t>
            </a:r>
          </a:p>
        </p:txBody>
      </p:sp>
      <p:graphicFrame>
        <p:nvGraphicFramePr>
          <p:cNvPr id="9" name="Marcador de contenido 6">
            <a:extLst>
              <a:ext uri="{FF2B5EF4-FFF2-40B4-BE49-F238E27FC236}">
                <a16:creationId xmlns:a16="http://schemas.microsoft.com/office/drawing/2014/main" id="{CEF2E3E4-A6BD-40AB-AAEB-BD3DAB74ACF6}"/>
              </a:ext>
            </a:extLst>
          </p:cNvPr>
          <p:cNvGraphicFramePr>
            <a:graphicFrameLocks noGrp="1"/>
          </p:cNvGraphicFramePr>
          <p:nvPr>
            <p:ph idx="1"/>
            <p:extLst>
              <p:ext uri="{D42A27DB-BD31-4B8C-83A1-F6EECF244321}">
                <p14:modId xmlns:p14="http://schemas.microsoft.com/office/powerpoint/2010/main" val="2743369703"/>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15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F0190-33CF-4DCB-BAA2-9919B916451D}"/>
              </a:ext>
            </a:extLst>
          </p:cNvPr>
          <p:cNvSpPr>
            <a:spLocks noGrp="1"/>
          </p:cNvSpPr>
          <p:nvPr>
            <p:ph type="title"/>
          </p:nvPr>
        </p:nvSpPr>
        <p:spPr/>
        <p:txBody>
          <a:bodyPr/>
          <a:lstStyle/>
          <a:p>
            <a:r>
              <a:rPr lang="es-MX" dirty="0"/>
              <a:t>Por qué considerar la bioética </a:t>
            </a:r>
          </a:p>
        </p:txBody>
      </p:sp>
      <p:sp>
        <p:nvSpPr>
          <p:cNvPr id="3" name="Marcador de contenido 2">
            <a:extLst>
              <a:ext uri="{FF2B5EF4-FFF2-40B4-BE49-F238E27FC236}">
                <a16:creationId xmlns:a16="http://schemas.microsoft.com/office/drawing/2014/main" id="{9D72F9E2-A010-4C23-97D5-1A3780C95695}"/>
              </a:ext>
            </a:extLst>
          </p:cNvPr>
          <p:cNvSpPr>
            <a:spLocks noGrp="1"/>
          </p:cNvSpPr>
          <p:nvPr>
            <p:ph idx="1"/>
          </p:nvPr>
        </p:nvSpPr>
        <p:spPr/>
        <p:txBody>
          <a:bodyPr>
            <a:normAutofit fontScale="85000" lnSpcReduction="10000"/>
          </a:bodyPr>
          <a:lstStyle/>
          <a:p>
            <a:r>
              <a:rPr lang="es-MX" dirty="0"/>
              <a:t>Permite analizar las problemáticas actuales desde su complejidad colocando en el centro de la discusión “la vida”</a:t>
            </a:r>
          </a:p>
          <a:p>
            <a:r>
              <a:rPr lang="es-MX" dirty="0"/>
              <a:t>Considera todas las filosofías por su carácter laico</a:t>
            </a:r>
          </a:p>
          <a:p>
            <a:r>
              <a:rPr lang="es-MX" dirty="0"/>
              <a:t>Busca soluciones multidisciplinarias basadas en el equilibrio ecológico</a:t>
            </a:r>
          </a:p>
          <a:p>
            <a:r>
              <a:rPr lang="es-MX" dirty="0"/>
              <a:t>Reconoce la dignidad de todos los seres sintientes </a:t>
            </a:r>
          </a:p>
          <a:p>
            <a:r>
              <a:rPr lang="es-MX" dirty="0"/>
              <a:t>Traduce el respeto en aspectos normativos a través de procesos de formalización</a:t>
            </a:r>
          </a:p>
        </p:txBody>
      </p:sp>
    </p:spTree>
    <p:extLst>
      <p:ext uri="{BB962C8B-B14F-4D97-AF65-F5344CB8AC3E}">
        <p14:creationId xmlns:p14="http://schemas.microsoft.com/office/powerpoint/2010/main" val="223687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33F88-8477-4B93-B32E-0C236C0BC3D8}"/>
              </a:ext>
            </a:extLst>
          </p:cNvPr>
          <p:cNvSpPr>
            <a:spLocks noGrp="1"/>
          </p:cNvSpPr>
          <p:nvPr>
            <p:ph type="title"/>
          </p:nvPr>
        </p:nvSpPr>
        <p:spPr/>
        <p:txBody>
          <a:bodyPr/>
          <a:lstStyle/>
          <a:p>
            <a:r>
              <a:rPr lang="es-MX" dirty="0"/>
              <a:t>El principio precautorio</a:t>
            </a:r>
          </a:p>
        </p:txBody>
      </p:sp>
      <p:sp>
        <p:nvSpPr>
          <p:cNvPr id="3" name="Marcador de contenido 2">
            <a:extLst>
              <a:ext uri="{FF2B5EF4-FFF2-40B4-BE49-F238E27FC236}">
                <a16:creationId xmlns:a16="http://schemas.microsoft.com/office/drawing/2014/main" id="{E4C224E1-76B1-4FC2-AFBD-08F709859DF8}"/>
              </a:ext>
            </a:extLst>
          </p:cNvPr>
          <p:cNvSpPr>
            <a:spLocks noGrp="1"/>
          </p:cNvSpPr>
          <p:nvPr>
            <p:ph idx="1"/>
          </p:nvPr>
        </p:nvSpPr>
        <p:spPr/>
        <p:txBody>
          <a:bodyPr>
            <a:normAutofit lnSpcReduction="10000"/>
          </a:bodyPr>
          <a:lstStyle/>
          <a:p>
            <a:pPr algn="just"/>
            <a:r>
              <a:rPr lang="es-MX" dirty="0"/>
              <a:t>Idea fundamental de carácter moral que rige el pensamiento o la conducta con cuidados y atención especiales para evitar la generación de riesgos, peligros y daños, así como prevenir problemas futuros por la toma de decisiones del presente en casos en que, no se conozca lo suficiente, sobre las variables que integran los dilemas que se pretenden resolver a través de la bioética.</a:t>
            </a:r>
          </a:p>
          <a:p>
            <a:endParaRPr lang="es-MX" dirty="0"/>
          </a:p>
        </p:txBody>
      </p:sp>
    </p:spTree>
    <p:extLst>
      <p:ext uri="{BB962C8B-B14F-4D97-AF65-F5344CB8AC3E}">
        <p14:creationId xmlns:p14="http://schemas.microsoft.com/office/powerpoint/2010/main" val="28352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86916D-BACD-4C02-9DE5-21B3FB69463C}"/>
              </a:ext>
            </a:extLst>
          </p:cNvPr>
          <p:cNvSpPr>
            <a:spLocks noGrp="1"/>
          </p:cNvSpPr>
          <p:nvPr>
            <p:ph type="title"/>
          </p:nvPr>
        </p:nvSpPr>
        <p:spPr/>
        <p:txBody>
          <a:bodyPr/>
          <a:lstStyle/>
          <a:p>
            <a:r>
              <a:rPr lang="es-MX" dirty="0"/>
              <a:t>Conversatorio multidisciplinario</a:t>
            </a:r>
          </a:p>
        </p:txBody>
      </p:sp>
      <p:sp>
        <p:nvSpPr>
          <p:cNvPr id="3" name="Marcador de contenido 2">
            <a:extLst>
              <a:ext uri="{FF2B5EF4-FFF2-40B4-BE49-F238E27FC236}">
                <a16:creationId xmlns:a16="http://schemas.microsoft.com/office/drawing/2014/main" id="{B3E2B812-9C53-48B3-8999-B29224EC4739}"/>
              </a:ext>
            </a:extLst>
          </p:cNvPr>
          <p:cNvSpPr>
            <a:spLocks noGrp="1"/>
          </p:cNvSpPr>
          <p:nvPr>
            <p:ph idx="1"/>
          </p:nvPr>
        </p:nvSpPr>
        <p:spPr/>
        <p:txBody>
          <a:bodyPr/>
          <a:lstStyle/>
          <a:p>
            <a:r>
              <a:rPr lang="es-MX" dirty="0"/>
              <a:t>La bioética permite el entorno idóneo para que las diversas disciplinas, ciencias, saberes y experiencias concurran en las discusiones</a:t>
            </a:r>
          </a:p>
          <a:p>
            <a:r>
              <a:rPr lang="es-MX" dirty="0"/>
              <a:t>La reflexión invita a participar al futuro para ser propositivo</a:t>
            </a:r>
          </a:p>
          <a:p>
            <a:r>
              <a:rPr lang="es-MX" dirty="0"/>
              <a:t>Se enfatiza el compromiso social intergeneracional de los actores</a:t>
            </a:r>
          </a:p>
        </p:txBody>
      </p:sp>
    </p:spTree>
    <p:extLst>
      <p:ext uri="{BB962C8B-B14F-4D97-AF65-F5344CB8AC3E}">
        <p14:creationId xmlns:p14="http://schemas.microsoft.com/office/powerpoint/2010/main" val="205132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64EB2-2A7E-4AC0-AB08-2D01E16BFAA2}"/>
              </a:ext>
            </a:extLst>
          </p:cNvPr>
          <p:cNvSpPr>
            <a:spLocks noGrp="1"/>
          </p:cNvSpPr>
          <p:nvPr>
            <p:ph type="title"/>
          </p:nvPr>
        </p:nvSpPr>
        <p:spPr/>
        <p:txBody>
          <a:bodyPr/>
          <a:lstStyle/>
          <a:p>
            <a:r>
              <a:rPr lang="es-MX" dirty="0"/>
              <a:t>Referentes </a:t>
            </a:r>
          </a:p>
        </p:txBody>
      </p:sp>
      <p:sp>
        <p:nvSpPr>
          <p:cNvPr id="4" name="Marcador de texto 3">
            <a:extLst>
              <a:ext uri="{FF2B5EF4-FFF2-40B4-BE49-F238E27FC236}">
                <a16:creationId xmlns:a16="http://schemas.microsoft.com/office/drawing/2014/main" id="{188EC7AF-02C3-4B72-916E-E8DCA41C608D}"/>
              </a:ext>
            </a:extLst>
          </p:cNvPr>
          <p:cNvSpPr>
            <a:spLocks noGrp="1"/>
          </p:cNvSpPr>
          <p:nvPr>
            <p:ph type="body" idx="1"/>
          </p:nvPr>
        </p:nvSpPr>
        <p:spPr/>
        <p:txBody>
          <a:bodyPr/>
          <a:lstStyle/>
          <a:p>
            <a:r>
              <a:rPr lang="es-MX" dirty="0"/>
              <a:t>Jacques Cousteau</a:t>
            </a:r>
          </a:p>
        </p:txBody>
      </p:sp>
      <p:sp>
        <p:nvSpPr>
          <p:cNvPr id="5" name="Marcador de contenido 4">
            <a:extLst>
              <a:ext uri="{FF2B5EF4-FFF2-40B4-BE49-F238E27FC236}">
                <a16:creationId xmlns:a16="http://schemas.microsoft.com/office/drawing/2014/main" id="{8E23B693-A3D5-4BD9-8AB8-AF246E61108F}"/>
              </a:ext>
            </a:extLst>
          </p:cNvPr>
          <p:cNvSpPr>
            <a:spLocks noGrp="1"/>
          </p:cNvSpPr>
          <p:nvPr>
            <p:ph sz="half" idx="2"/>
          </p:nvPr>
        </p:nvSpPr>
        <p:spPr/>
        <p:txBody>
          <a:bodyPr/>
          <a:lstStyle/>
          <a:p>
            <a:r>
              <a:rPr lang="es-MX" dirty="0"/>
              <a:t>Decálogo del Mar</a:t>
            </a:r>
          </a:p>
          <a:p>
            <a:r>
              <a:rPr lang="es-MX" dirty="0"/>
              <a:t>Sentido pacífico del uso de los océanos</a:t>
            </a:r>
          </a:p>
          <a:p>
            <a:r>
              <a:rPr lang="es-MX" dirty="0"/>
              <a:t>Protección de los derechos de las generaciones futuras</a:t>
            </a:r>
          </a:p>
        </p:txBody>
      </p:sp>
      <p:sp>
        <p:nvSpPr>
          <p:cNvPr id="6" name="Marcador de texto 5">
            <a:extLst>
              <a:ext uri="{FF2B5EF4-FFF2-40B4-BE49-F238E27FC236}">
                <a16:creationId xmlns:a16="http://schemas.microsoft.com/office/drawing/2014/main" id="{C3F05945-F9B4-4757-80B7-1C63F38C6934}"/>
              </a:ext>
            </a:extLst>
          </p:cNvPr>
          <p:cNvSpPr>
            <a:spLocks noGrp="1"/>
          </p:cNvSpPr>
          <p:nvPr>
            <p:ph type="body" sz="quarter" idx="3"/>
          </p:nvPr>
        </p:nvSpPr>
        <p:spPr/>
        <p:txBody>
          <a:bodyPr/>
          <a:lstStyle/>
          <a:p>
            <a:r>
              <a:rPr lang="es-MX" dirty="0" err="1"/>
              <a:t>Garbiñe</a:t>
            </a:r>
            <a:r>
              <a:rPr lang="es-MX" dirty="0"/>
              <a:t> </a:t>
            </a:r>
            <a:r>
              <a:rPr lang="es-MX" dirty="0" err="1"/>
              <a:t>Saruwatari</a:t>
            </a:r>
            <a:endParaRPr lang="es-MX" dirty="0"/>
          </a:p>
        </p:txBody>
      </p:sp>
      <p:sp>
        <p:nvSpPr>
          <p:cNvPr id="7" name="Marcador de contenido 6">
            <a:extLst>
              <a:ext uri="{FF2B5EF4-FFF2-40B4-BE49-F238E27FC236}">
                <a16:creationId xmlns:a16="http://schemas.microsoft.com/office/drawing/2014/main" id="{E637F799-2718-457B-BEF4-4731CEAC0078}"/>
              </a:ext>
            </a:extLst>
          </p:cNvPr>
          <p:cNvSpPr>
            <a:spLocks noGrp="1"/>
          </p:cNvSpPr>
          <p:nvPr>
            <p:ph sz="quarter" idx="4"/>
          </p:nvPr>
        </p:nvSpPr>
        <p:spPr/>
        <p:txBody>
          <a:bodyPr/>
          <a:lstStyle/>
          <a:p>
            <a:r>
              <a:rPr lang="es-MX" dirty="0"/>
              <a:t>Generaciones futuras</a:t>
            </a:r>
          </a:p>
          <a:p>
            <a:r>
              <a:rPr lang="es-MX" dirty="0"/>
              <a:t>Medicina genómica</a:t>
            </a:r>
          </a:p>
          <a:p>
            <a:r>
              <a:rPr lang="es-MX" dirty="0"/>
              <a:t>Bioética</a:t>
            </a:r>
          </a:p>
          <a:p>
            <a:r>
              <a:rPr lang="es-MX" dirty="0"/>
              <a:t>Derecho</a:t>
            </a:r>
          </a:p>
        </p:txBody>
      </p:sp>
    </p:spTree>
    <p:extLst>
      <p:ext uri="{BB962C8B-B14F-4D97-AF65-F5344CB8AC3E}">
        <p14:creationId xmlns:p14="http://schemas.microsoft.com/office/powerpoint/2010/main" val="4074990381"/>
      </p:ext>
    </p:extLst>
  </p:cSld>
  <p:clrMapOvr>
    <a:masterClrMapping/>
  </p:clrMapOvr>
</p:sld>
</file>

<file path=ppt/theme/theme1.xml><?xml version="1.0" encoding="utf-8"?>
<a:theme xmlns:a="http://schemas.openxmlformats.org/drawingml/2006/main" name="PebbleVTI">
  <a:themeElements>
    <a:clrScheme name="AnalogousFromLightSeed_2SEEDS">
      <a:dk1>
        <a:srgbClr val="000000"/>
      </a:dk1>
      <a:lt1>
        <a:srgbClr val="FFFFFF"/>
      </a:lt1>
      <a:dk2>
        <a:srgbClr val="382441"/>
      </a:dk2>
      <a:lt2>
        <a:srgbClr val="E2E6E8"/>
      </a:lt2>
      <a:accent1>
        <a:srgbClr val="BA907F"/>
      </a:accent1>
      <a:accent2>
        <a:srgbClr val="C6969C"/>
      </a:accent2>
      <a:accent3>
        <a:srgbClr val="AFA283"/>
      </a:accent3>
      <a:accent4>
        <a:srgbClr val="76AD9A"/>
      </a:accent4>
      <a:accent5>
        <a:srgbClr val="81A8AB"/>
      </a:accent5>
      <a:accent6>
        <a:srgbClr val="7F9EBA"/>
      </a:accent6>
      <a:hlink>
        <a:srgbClr val="5E899C"/>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Panorámica</PresentationFormat>
  <Paragraphs>55</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Avenir Next LT Pro</vt:lpstr>
      <vt:lpstr>Avenir Next LT Pro Light</vt:lpstr>
      <vt:lpstr>Ink Free</vt:lpstr>
      <vt:lpstr>Sitka Subheading</vt:lpstr>
      <vt:lpstr>PebbleVTI</vt:lpstr>
      <vt:lpstr>El futuro como derecho fundamental</vt:lpstr>
      <vt:lpstr>Bioética, futuro y próximas generaciones</vt:lpstr>
      <vt:lpstr>Mi más grande motivación </vt:lpstr>
      <vt:lpstr>Generaciones futuras</vt:lpstr>
      <vt:lpstr>Bioética</vt:lpstr>
      <vt:lpstr>Por qué considerar la bioética </vt:lpstr>
      <vt:lpstr>El principio precautorio</vt:lpstr>
      <vt:lpstr>Conversatorio multidisciplinario</vt:lpstr>
      <vt:lpstr>Referentes </vt:lpstr>
      <vt:lpstr>Pensar en generaciones futuras</vt:lpstr>
      <vt:lpstr>Presentación de PowerPoint</vt:lpstr>
      <vt:lpstr>Recomendaciones</vt:lpstr>
      <vt:lpstr>Gracias por coincidir  @_SierraPacheco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futuro como derecho fundamental</dc:title>
  <dc:creator>MARIA SIERRA</dc:creator>
  <cp:lastModifiedBy>MARIA SIERRA</cp:lastModifiedBy>
  <cp:revision>1</cp:revision>
  <dcterms:created xsi:type="dcterms:W3CDTF">2020-11-18T22:29:03Z</dcterms:created>
  <dcterms:modified xsi:type="dcterms:W3CDTF">2020-11-18T22:29:26Z</dcterms:modified>
</cp:coreProperties>
</file>