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70" r:id="rId5"/>
    <p:sldId id="273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72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325057-5F2B-4EDD-B0D2-5EA8ADFC2AD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35F946A3-6DAE-4BE8-8FA0-AC327A11FCFD}">
      <dgm:prSet phldrT="[Texto]"/>
      <dgm:spPr/>
      <dgm:t>
        <a:bodyPr/>
        <a:lstStyle/>
        <a:p>
          <a:r>
            <a:rPr lang="es-MX" dirty="0"/>
            <a:t>Ciencia jurídico penal</a:t>
          </a:r>
        </a:p>
      </dgm:t>
    </dgm:pt>
    <dgm:pt modelId="{F2F705E4-4F2E-4266-AF33-793E85F1D7B2}" type="parTrans" cxnId="{FB1863E8-DC46-451E-90C5-F11BB6169F0C}">
      <dgm:prSet/>
      <dgm:spPr/>
      <dgm:t>
        <a:bodyPr/>
        <a:lstStyle/>
        <a:p>
          <a:endParaRPr lang="es-MX"/>
        </a:p>
      </dgm:t>
    </dgm:pt>
    <dgm:pt modelId="{E0580E98-5398-43EB-9417-2C022ABED6A9}" type="sibTrans" cxnId="{FB1863E8-DC46-451E-90C5-F11BB6169F0C}">
      <dgm:prSet/>
      <dgm:spPr/>
      <dgm:t>
        <a:bodyPr/>
        <a:lstStyle/>
        <a:p>
          <a:endParaRPr lang="es-MX"/>
        </a:p>
      </dgm:t>
    </dgm:pt>
    <dgm:pt modelId="{3F94512C-B0AB-4ED3-96A6-A0D157A016DF}">
      <dgm:prSet phldrT="[Texto]"/>
      <dgm:spPr/>
      <dgm:t>
        <a:bodyPr/>
        <a:lstStyle/>
        <a:p>
          <a:r>
            <a:rPr lang="es-MX" dirty="0"/>
            <a:t>Criminología</a:t>
          </a:r>
        </a:p>
      </dgm:t>
    </dgm:pt>
    <dgm:pt modelId="{610069F2-B987-4DC2-82F9-8F6C8194DE8C}" type="parTrans" cxnId="{638BDCB5-528D-4503-A80E-28DC1931A4B4}">
      <dgm:prSet/>
      <dgm:spPr/>
      <dgm:t>
        <a:bodyPr/>
        <a:lstStyle/>
        <a:p>
          <a:endParaRPr lang="es-MX"/>
        </a:p>
      </dgm:t>
    </dgm:pt>
    <dgm:pt modelId="{2B61E09D-840D-47A8-A377-D7CDF64B52F7}" type="sibTrans" cxnId="{638BDCB5-528D-4503-A80E-28DC1931A4B4}">
      <dgm:prSet/>
      <dgm:spPr/>
      <dgm:t>
        <a:bodyPr/>
        <a:lstStyle/>
        <a:p>
          <a:endParaRPr lang="es-MX"/>
        </a:p>
      </dgm:t>
    </dgm:pt>
    <dgm:pt modelId="{FF69DF18-7512-41DB-8FD1-9ADEC2721D9B}">
      <dgm:prSet phldrT="[Texto]"/>
      <dgm:spPr/>
      <dgm:t>
        <a:bodyPr/>
        <a:lstStyle/>
        <a:p>
          <a:r>
            <a:rPr lang="es-MX" dirty="0"/>
            <a:t>Victimología</a:t>
          </a:r>
        </a:p>
      </dgm:t>
    </dgm:pt>
    <dgm:pt modelId="{C426149F-6C20-420A-868F-3CD1476E2B65}" type="parTrans" cxnId="{3B9F6C14-5105-4C45-9CB6-9D7CF85E1B5A}">
      <dgm:prSet/>
      <dgm:spPr/>
      <dgm:t>
        <a:bodyPr/>
        <a:lstStyle/>
        <a:p>
          <a:endParaRPr lang="es-MX"/>
        </a:p>
      </dgm:t>
    </dgm:pt>
    <dgm:pt modelId="{DCBE78A5-1B14-42BF-A489-28FD41DD41D4}" type="sibTrans" cxnId="{3B9F6C14-5105-4C45-9CB6-9D7CF85E1B5A}">
      <dgm:prSet/>
      <dgm:spPr/>
      <dgm:t>
        <a:bodyPr/>
        <a:lstStyle/>
        <a:p>
          <a:endParaRPr lang="es-MX"/>
        </a:p>
      </dgm:t>
    </dgm:pt>
    <dgm:pt modelId="{3253A2BA-28D4-4F92-BD5A-DC73AAC96594}">
      <dgm:prSet phldrT="[Texto]"/>
      <dgm:spPr/>
      <dgm:t>
        <a:bodyPr/>
        <a:lstStyle/>
        <a:p>
          <a:r>
            <a:rPr lang="es-MX" dirty="0"/>
            <a:t>Criminalística</a:t>
          </a:r>
        </a:p>
      </dgm:t>
    </dgm:pt>
    <dgm:pt modelId="{A62F8B30-B866-4AF8-ABA6-0CB982D0A750}" type="parTrans" cxnId="{8F2F15DA-FA02-42B2-A372-20C47DFEF462}">
      <dgm:prSet/>
      <dgm:spPr/>
      <dgm:t>
        <a:bodyPr/>
        <a:lstStyle/>
        <a:p>
          <a:endParaRPr lang="es-MX"/>
        </a:p>
      </dgm:t>
    </dgm:pt>
    <dgm:pt modelId="{610607BB-1EDE-418D-8E77-802391DFCECB}" type="sibTrans" cxnId="{8F2F15DA-FA02-42B2-A372-20C47DFEF462}">
      <dgm:prSet/>
      <dgm:spPr/>
      <dgm:t>
        <a:bodyPr/>
        <a:lstStyle/>
        <a:p>
          <a:endParaRPr lang="es-MX"/>
        </a:p>
      </dgm:t>
    </dgm:pt>
    <dgm:pt modelId="{02B96EB5-9EFC-4939-8CD5-DA599B770262}">
      <dgm:prSet phldrT="[Texto]"/>
      <dgm:spPr/>
      <dgm:t>
        <a:bodyPr/>
        <a:lstStyle/>
        <a:p>
          <a:r>
            <a:rPr lang="es-MX" dirty="0"/>
            <a:t>Ciencias forenses</a:t>
          </a:r>
        </a:p>
      </dgm:t>
    </dgm:pt>
    <dgm:pt modelId="{6BA1372A-20E4-46E1-922E-1A2B13ACEA71}" type="parTrans" cxnId="{2961E56F-E03D-400C-8E1D-2C0F2DEC255B}">
      <dgm:prSet/>
      <dgm:spPr/>
      <dgm:t>
        <a:bodyPr/>
        <a:lstStyle/>
        <a:p>
          <a:endParaRPr lang="es-MX"/>
        </a:p>
      </dgm:t>
    </dgm:pt>
    <dgm:pt modelId="{62A884CF-BDDC-48B4-AC12-8D67CB6E37A0}" type="sibTrans" cxnId="{2961E56F-E03D-400C-8E1D-2C0F2DEC255B}">
      <dgm:prSet/>
      <dgm:spPr/>
      <dgm:t>
        <a:bodyPr/>
        <a:lstStyle/>
        <a:p>
          <a:endParaRPr lang="es-MX"/>
        </a:p>
      </dgm:t>
    </dgm:pt>
    <dgm:pt modelId="{CEC850FC-E827-4190-BB54-FA77A9E8E616}" type="pres">
      <dgm:prSet presAssocID="{DE325057-5F2B-4EDD-B0D2-5EA8ADFC2ADF}" presName="linear" presStyleCnt="0">
        <dgm:presLayoutVars>
          <dgm:dir/>
          <dgm:animLvl val="lvl"/>
          <dgm:resizeHandles val="exact"/>
        </dgm:presLayoutVars>
      </dgm:prSet>
      <dgm:spPr/>
    </dgm:pt>
    <dgm:pt modelId="{737E49AD-6801-4326-BC9E-325BB0AB8781}" type="pres">
      <dgm:prSet presAssocID="{35F946A3-6DAE-4BE8-8FA0-AC327A11FCFD}" presName="parentLin" presStyleCnt="0"/>
      <dgm:spPr/>
    </dgm:pt>
    <dgm:pt modelId="{F9CF0DDB-64FF-4EDE-9E22-A2BC5161FD97}" type="pres">
      <dgm:prSet presAssocID="{35F946A3-6DAE-4BE8-8FA0-AC327A11FCFD}" presName="parentLeftMargin" presStyleLbl="node1" presStyleIdx="0" presStyleCnt="5"/>
      <dgm:spPr/>
    </dgm:pt>
    <dgm:pt modelId="{DD4FB15B-0624-4BBD-86AE-2006B72C06C0}" type="pres">
      <dgm:prSet presAssocID="{35F946A3-6DAE-4BE8-8FA0-AC327A11FCF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5104A10-924C-4FBB-900A-A37FF96EBA35}" type="pres">
      <dgm:prSet presAssocID="{35F946A3-6DAE-4BE8-8FA0-AC327A11FCFD}" presName="negativeSpace" presStyleCnt="0"/>
      <dgm:spPr/>
    </dgm:pt>
    <dgm:pt modelId="{569DD9E9-E69B-429A-B331-440543F7EC75}" type="pres">
      <dgm:prSet presAssocID="{35F946A3-6DAE-4BE8-8FA0-AC327A11FCFD}" presName="childText" presStyleLbl="conFgAcc1" presStyleIdx="0" presStyleCnt="5">
        <dgm:presLayoutVars>
          <dgm:bulletEnabled val="1"/>
        </dgm:presLayoutVars>
      </dgm:prSet>
      <dgm:spPr/>
    </dgm:pt>
    <dgm:pt modelId="{3FE0AAF8-131A-4FE9-AF80-BE08723F903A}" type="pres">
      <dgm:prSet presAssocID="{E0580E98-5398-43EB-9417-2C022ABED6A9}" presName="spaceBetweenRectangles" presStyleCnt="0"/>
      <dgm:spPr/>
    </dgm:pt>
    <dgm:pt modelId="{678BFC4C-196A-4E89-A7C4-C3212067B60C}" type="pres">
      <dgm:prSet presAssocID="{3F94512C-B0AB-4ED3-96A6-A0D157A016DF}" presName="parentLin" presStyleCnt="0"/>
      <dgm:spPr/>
    </dgm:pt>
    <dgm:pt modelId="{3CAB4ADA-EA03-461F-B121-55196ABE71D4}" type="pres">
      <dgm:prSet presAssocID="{3F94512C-B0AB-4ED3-96A6-A0D157A016DF}" presName="parentLeftMargin" presStyleLbl="node1" presStyleIdx="0" presStyleCnt="5"/>
      <dgm:spPr/>
    </dgm:pt>
    <dgm:pt modelId="{5F92F696-1CE3-4E1D-A58F-048B8470E058}" type="pres">
      <dgm:prSet presAssocID="{3F94512C-B0AB-4ED3-96A6-A0D157A016D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9995B85-12EF-4852-8377-18A1F8369371}" type="pres">
      <dgm:prSet presAssocID="{3F94512C-B0AB-4ED3-96A6-A0D157A016DF}" presName="negativeSpace" presStyleCnt="0"/>
      <dgm:spPr/>
    </dgm:pt>
    <dgm:pt modelId="{391CDBBE-81CB-45DE-80F2-9ABA692DEE54}" type="pres">
      <dgm:prSet presAssocID="{3F94512C-B0AB-4ED3-96A6-A0D157A016DF}" presName="childText" presStyleLbl="conFgAcc1" presStyleIdx="1" presStyleCnt="5">
        <dgm:presLayoutVars>
          <dgm:bulletEnabled val="1"/>
        </dgm:presLayoutVars>
      </dgm:prSet>
      <dgm:spPr/>
    </dgm:pt>
    <dgm:pt modelId="{67AD6C84-4679-40FF-909A-1F61404175AB}" type="pres">
      <dgm:prSet presAssocID="{2B61E09D-840D-47A8-A377-D7CDF64B52F7}" presName="spaceBetweenRectangles" presStyleCnt="0"/>
      <dgm:spPr/>
    </dgm:pt>
    <dgm:pt modelId="{B1BC9AA1-4929-43E2-9629-1F88951078A2}" type="pres">
      <dgm:prSet presAssocID="{FF69DF18-7512-41DB-8FD1-9ADEC2721D9B}" presName="parentLin" presStyleCnt="0"/>
      <dgm:spPr/>
    </dgm:pt>
    <dgm:pt modelId="{521E245A-D247-40AB-974B-F6EDEF09C9EF}" type="pres">
      <dgm:prSet presAssocID="{FF69DF18-7512-41DB-8FD1-9ADEC2721D9B}" presName="parentLeftMargin" presStyleLbl="node1" presStyleIdx="1" presStyleCnt="5"/>
      <dgm:spPr/>
    </dgm:pt>
    <dgm:pt modelId="{76FE104D-2A35-4F65-B801-51AD09F022E0}" type="pres">
      <dgm:prSet presAssocID="{FF69DF18-7512-41DB-8FD1-9ADEC2721D9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0FC8242-72C0-4CDA-8FC8-D7CD60B9CA6D}" type="pres">
      <dgm:prSet presAssocID="{FF69DF18-7512-41DB-8FD1-9ADEC2721D9B}" presName="negativeSpace" presStyleCnt="0"/>
      <dgm:spPr/>
    </dgm:pt>
    <dgm:pt modelId="{C9C73D6B-71D0-4D49-9C4C-CB3C637A7E8C}" type="pres">
      <dgm:prSet presAssocID="{FF69DF18-7512-41DB-8FD1-9ADEC2721D9B}" presName="childText" presStyleLbl="conFgAcc1" presStyleIdx="2" presStyleCnt="5">
        <dgm:presLayoutVars>
          <dgm:bulletEnabled val="1"/>
        </dgm:presLayoutVars>
      </dgm:prSet>
      <dgm:spPr/>
    </dgm:pt>
    <dgm:pt modelId="{A80DB458-E20D-4BA8-B093-D27C33810ACF}" type="pres">
      <dgm:prSet presAssocID="{DCBE78A5-1B14-42BF-A489-28FD41DD41D4}" presName="spaceBetweenRectangles" presStyleCnt="0"/>
      <dgm:spPr/>
    </dgm:pt>
    <dgm:pt modelId="{389146CA-F3F6-4107-870C-610015DB69D1}" type="pres">
      <dgm:prSet presAssocID="{3253A2BA-28D4-4F92-BD5A-DC73AAC96594}" presName="parentLin" presStyleCnt="0"/>
      <dgm:spPr/>
    </dgm:pt>
    <dgm:pt modelId="{2E0D428D-6A93-483E-81BE-01D6226CF333}" type="pres">
      <dgm:prSet presAssocID="{3253A2BA-28D4-4F92-BD5A-DC73AAC96594}" presName="parentLeftMargin" presStyleLbl="node1" presStyleIdx="2" presStyleCnt="5"/>
      <dgm:spPr/>
    </dgm:pt>
    <dgm:pt modelId="{C67CB9E2-6F93-4BFA-9D4E-FAF83DE8BA6B}" type="pres">
      <dgm:prSet presAssocID="{3253A2BA-28D4-4F92-BD5A-DC73AAC9659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57C2B55-9518-46C1-9CF3-73853C263467}" type="pres">
      <dgm:prSet presAssocID="{3253A2BA-28D4-4F92-BD5A-DC73AAC96594}" presName="negativeSpace" presStyleCnt="0"/>
      <dgm:spPr/>
    </dgm:pt>
    <dgm:pt modelId="{4D70F64F-2FAA-4FDA-86B0-AEBF20DAA24B}" type="pres">
      <dgm:prSet presAssocID="{3253A2BA-28D4-4F92-BD5A-DC73AAC96594}" presName="childText" presStyleLbl="conFgAcc1" presStyleIdx="3" presStyleCnt="5">
        <dgm:presLayoutVars>
          <dgm:bulletEnabled val="1"/>
        </dgm:presLayoutVars>
      </dgm:prSet>
      <dgm:spPr/>
    </dgm:pt>
    <dgm:pt modelId="{8253F4B0-8B64-497F-861B-E8D84BA8A60F}" type="pres">
      <dgm:prSet presAssocID="{610607BB-1EDE-418D-8E77-802391DFCECB}" presName="spaceBetweenRectangles" presStyleCnt="0"/>
      <dgm:spPr/>
    </dgm:pt>
    <dgm:pt modelId="{E7D9B6AD-69B3-4E53-8B04-7C69B2241BFD}" type="pres">
      <dgm:prSet presAssocID="{02B96EB5-9EFC-4939-8CD5-DA599B770262}" presName="parentLin" presStyleCnt="0"/>
      <dgm:spPr/>
    </dgm:pt>
    <dgm:pt modelId="{7F616F4D-27C8-4FB0-8298-DFFE08CF5682}" type="pres">
      <dgm:prSet presAssocID="{02B96EB5-9EFC-4939-8CD5-DA599B770262}" presName="parentLeftMargin" presStyleLbl="node1" presStyleIdx="3" presStyleCnt="5"/>
      <dgm:spPr/>
    </dgm:pt>
    <dgm:pt modelId="{7FC556A4-AECB-4414-ADA2-DD14871FDFBB}" type="pres">
      <dgm:prSet presAssocID="{02B96EB5-9EFC-4939-8CD5-DA599B77026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B00579C-C9B2-4C5C-8077-12A0A5780F84}" type="pres">
      <dgm:prSet presAssocID="{02B96EB5-9EFC-4939-8CD5-DA599B770262}" presName="negativeSpace" presStyleCnt="0"/>
      <dgm:spPr/>
    </dgm:pt>
    <dgm:pt modelId="{522F9A2E-8407-4622-9BA8-A928BFAC424C}" type="pres">
      <dgm:prSet presAssocID="{02B96EB5-9EFC-4939-8CD5-DA599B77026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B9F6C14-5105-4C45-9CB6-9D7CF85E1B5A}" srcId="{DE325057-5F2B-4EDD-B0D2-5EA8ADFC2ADF}" destId="{FF69DF18-7512-41DB-8FD1-9ADEC2721D9B}" srcOrd="2" destOrd="0" parTransId="{C426149F-6C20-420A-868F-3CD1476E2B65}" sibTransId="{DCBE78A5-1B14-42BF-A489-28FD41DD41D4}"/>
    <dgm:cxn modelId="{B4D11421-E8E4-4B92-A34A-A321EFC0D9C0}" type="presOf" srcId="{3253A2BA-28D4-4F92-BD5A-DC73AAC96594}" destId="{2E0D428D-6A93-483E-81BE-01D6226CF333}" srcOrd="0" destOrd="0" presId="urn:microsoft.com/office/officeart/2005/8/layout/list1"/>
    <dgm:cxn modelId="{EC1B5C33-0461-44F0-B0BF-E4EF71300A5E}" type="presOf" srcId="{3253A2BA-28D4-4F92-BD5A-DC73AAC96594}" destId="{C67CB9E2-6F93-4BFA-9D4E-FAF83DE8BA6B}" srcOrd="1" destOrd="0" presId="urn:microsoft.com/office/officeart/2005/8/layout/list1"/>
    <dgm:cxn modelId="{63A96633-A3E4-476D-9979-70F3C6F596B7}" type="presOf" srcId="{FF69DF18-7512-41DB-8FD1-9ADEC2721D9B}" destId="{76FE104D-2A35-4F65-B801-51AD09F022E0}" srcOrd="1" destOrd="0" presId="urn:microsoft.com/office/officeart/2005/8/layout/list1"/>
    <dgm:cxn modelId="{37DFB74F-A516-425B-9161-10AF545305B3}" type="presOf" srcId="{DE325057-5F2B-4EDD-B0D2-5EA8ADFC2ADF}" destId="{CEC850FC-E827-4190-BB54-FA77A9E8E616}" srcOrd="0" destOrd="0" presId="urn:microsoft.com/office/officeart/2005/8/layout/list1"/>
    <dgm:cxn modelId="{2961E56F-E03D-400C-8E1D-2C0F2DEC255B}" srcId="{DE325057-5F2B-4EDD-B0D2-5EA8ADFC2ADF}" destId="{02B96EB5-9EFC-4939-8CD5-DA599B770262}" srcOrd="4" destOrd="0" parTransId="{6BA1372A-20E4-46E1-922E-1A2B13ACEA71}" sibTransId="{62A884CF-BDDC-48B4-AC12-8D67CB6E37A0}"/>
    <dgm:cxn modelId="{83D2B159-FAFC-4051-BDDA-5BBB9E9B7633}" type="presOf" srcId="{3F94512C-B0AB-4ED3-96A6-A0D157A016DF}" destId="{3CAB4ADA-EA03-461F-B121-55196ABE71D4}" srcOrd="0" destOrd="0" presId="urn:microsoft.com/office/officeart/2005/8/layout/list1"/>
    <dgm:cxn modelId="{59E2358A-FFE4-4BAB-80DD-5E3570A9F76C}" type="presOf" srcId="{02B96EB5-9EFC-4939-8CD5-DA599B770262}" destId="{7F616F4D-27C8-4FB0-8298-DFFE08CF5682}" srcOrd="0" destOrd="0" presId="urn:microsoft.com/office/officeart/2005/8/layout/list1"/>
    <dgm:cxn modelId="{A58CE28C-CA15-47FA-8699-751566447581}" type="presOf" srcId="{02B96EB5-9EFC-4939-8CD5-DA599B770262}" destId="{7FC556A4-AECB-4414-ADA2-DD14871FDFBB}" srcOrd="1" destOrd="0" presId="urn:microsoft.com/office/officeart/2005/8/layout/list1"/>
    <dgm:cxn modelId="{5EAD40A5-3F03-4BBD-8678-0CC6A71F108C}" type="presOf" srcId="{3F94512C-B0AB-4ED3-96A6-A0D157A016DF}" destId="{5F92F696-1CE3-4E1D-A58F-048B8470E058}" srcOrd="1" destOrd="0" presId="urn:microsoft.com/office/officeart/2005/8/layout/list1"/>
    <dgm:cxn modelId="{638BDCB5-528D-4503-A80E-28DC1931A4B4}" srcId="{DE325057-5F2B-4EDD-B0D2-5EA8ADFC2ADF}" destId="{3F94512C-B0AB-4ED3-96A6-A0D157A016DF}" srcOrd="1" destOrd="0" parTransId="{610069F2-B987-4DC2-82F9-8F6C8194DE8C}" sibTransId="{2B61E09D-840D-47A8-A377-D7CDF64B52F7}"/>
    <dgm:cxn modelId="{90C235C1-22C8-494B-8A7E-3FB53CBF7CF7}" type="presOf" srcId="{35F946A3-6DAE-4BE8-8FA0-AC327A11FCFD}" destId="{DD4FB15B-0624-4BBD-86AE-2006B72C06C0}" srcOrd="1" destOrd="0" presId="urn:microsoft.com/office/officeart/2005/8/layout/list1"/>
    <dgm:cxn modelId="{4BCAF6CB-0197-437D-8520-25705A92458E}" type="presOf" srcId="{FF69DF18-7512-41DB-8FD1-9ADEC2721D9B}" destId="{521E245A-D247-40AB-974B-F6EDEF09C9EF}" srcOrd="0" destOrd="0" presId="urn:microsoft.com/office/officeart/2005/8/layout/list1"/>
    <dgm:cxn modelId="{8F2F15DA-FA02-42B2-A372-20C47DFEF462}" srcId="{DE325057-5F2B-4EDD-B0D2-5EA8ADFC2ADF}" destId="{3253A2BA-28D4-4F92-BD5A-DC73AAC96594}" srcOrd="3" destOrd="0" parTransId="{A62F8B30-B866-4AF8-ABA6-0CB982D0A750}" sibTransId="{610607BB-1EDE-418D-8E77-802391DFCECB}"/>
    <dgm:cxn modelId="{FB1863E8-DC46-451E-90C5-F11BB6169F0C}" srcId="{DE325057-5F2B-4EDD-B0D2-5EA8ADFC2ADF}" destId="{35F946A3-6DAE-4BE8-8FA0-AC327A11FCFD}" srcOrd="0" destOrd="0" parTransId="{F2F705E4-4F2E-4266-AF33-793E85F1D7B2}" sibTransId="{E0580E98-5398-43EB-9417-2C022ABED6A9}"/>
    <dgm:cxn modelId="{868698F1-B279-447C-8F62-20DA68F12E05}" type="presOf" srcId="{35F946A3-6DAE-4BE8-8FA0-AC327A11FCFD}" destId="{F9CF0DDB-64FF-4EDE-9E22-A2BC5161FD97}" srcOrd="0" destOrd="0" presId="urn:microsoft.com/office/officeart/2005/8/layout/list1"/>
    <dgm:cxn modelId="{3B82BF08-C4BF-4948-95E7-B229CEAF2A27}" type="presParOf" srcId="{CEC850FC-E827-4190-BB54-FA77A9E8E616}" destId="{737E49AD-6801-4326-BC9E-325BB0AB8781}" srcOrd="0" destOrd="0" presId="urn:microsoft.com/office/officeart/2005/8/layout/list1"/>
    <dgm:cxn modelId="{61207B60-B9A4-40E3-919A-1EFE97EE6F36}" type="presParOf" srcId="{737E49AD-6801-4326-BC9E-325BB0AB8781}" destId="{F9CF0DDB-64FF-4EDE-9E22-A2BC5161FD97}" srcOrd="0" destOrd="0" presId="urn:microsoft.com/office/officeart/2005/8/layout/list1"/>
    <dgm:cxn modelId="{01F2617F-59C3-4D2A-A8E7-5344055C8269}" type="presParOf" srcId="{737E49AD-6801-4326-BC9E-325BB0AB8781}" destId="{DD4FB15B-0624-4BBD-86AE-2006B72C06C0}" srcOrd="1" destOrd="0" presId="urn:microsoft.com/office/officeart/2005/8/layout/list1"/>
    <dgm:cxn modelId="{4E6396A2-4FEE-4FFF-BBD4-F8F96F947657}" type="presParOf" srcId="{CEC850FC-E827-4190-BB54-FA77A9E8E616}" destId="{85104A10-924C-4FBB-900A-A37FF96EBA35}" srcOrd="1" destOrd="0" presId="urn:microsoft.com/office/officeart/2005/8/layout/list1"/>
    <dgm:cxn modelId="{B1E6CB3E-9F5B-4021-AA95-5BF8FDF57465}" type="presParOf" srcId="{CEC850FC-E827-4190-BB54-FA77A9E8E616}" destId="{569DD9E9-E69B-429A-B331-440543F7EC75}" srcOrd="2" destOrd="0" presId="urn:microsoft.com/office/officeart/2005/8/layout/list1"/>
    <dgm:cxn modelId="{61F1BE11-7D29-49EE-8D34-F122D6DFA9CC}" type="presParOf" srcId="{CEC850FC-E827-4190-BB54-FA77A9E8E616}" destId="{3FE0AAF8-131A-4FE9-AF80-BE08723F903A}" srcOrd="3" destOrd="0" presId="urn:microsoft.com/office/officeart/2005/8/layout/list1"/>
    <dgm:cxn modelId="{01CB1C0E-F7A3-4CEC-977C-3242B05D6277}" type="presParOf" srcId="{CEC850FC-E827-4190-BB54-FA77A9E8E616}" destId="{678BFC4C-196A-4E89-A7C4-C3212067B60C}" srcOrd="4" destOrd="0" presId="urn:microsoft.com/office/officeart/2005/8/layout/list1"/>
    <dgm:cxn modelId="{51396F1A-821E-4793-AC94-3D21C555A5EF}" type="presParOf" srcId="{678BFC4C-196A-4E89-A7C4-C3212067B60C}" destId="{3CAB4ADA-EA03-461F-B121-55196ABE71D4}" srcOrd="0" destOrd="0" presId="urn:microsoft.com/office/officeart/2005/8/layout/list1"/>
    <dgm:cxn modelId="{1430F4E2-4EC4-4C9D-9BCC-6B738BDAB91F}" type="presParOf" srcId="{678BFC4C-196A-4E89-A7C4-C3212067B60C}" destId="{5F92F696-1CE3-4E1D-A58F-048B8470E058}" srcOrd="1" destOrd="0" presId="urn:microsoft.com/office/officeart/2005/8/layout/list1"/>
    <dgm:cxn modelId="{86C3840F-A061-432A-823D-51FC23241625}" type="presParOf" srcId="{CEC850FC-E827-4190-BB54-FA77A9E8E616}" destId="{B9995B85-12EF-4852-8377-18A1F8369371}" srcOrd="5" destOrd="0" presId="urn:microsoft.com/office/officeart/2005/8/layout/list1"/>
    <dgm:cxn modelId="{72CFCFE9-4357-4C4F-82A2-66F0DEEE4123}" type="presParOf" srcId="{CEC850FC-E827-4190-BB54-FA77A9E8E616}" destId="{391CDBBE-81CB-45DE-80F2-9ABA692DEE54}" srcOrd="6" destOrd="0" presId="urn:microsoft.com/office/officeart/2005/8/layout/list1"/>
    <dgm:cxn modelId="{B13B54F3-1BD5-4878-B7C7-ABD0A5929B1D}" type="presParOf" srcId="{CEC850FC-E827-4190-BB54-FA77A9E8E616}" destId="{67AD6C84-4679-40FF-909A-1F61404175AB}" srcOrd="7" destOrd="0" presId="urn:microsoft.com/office/officeart/2005/8/layout/list1"/>
    <dgm:cxn modelId="{28479B0B-38BE-411A-8477-28D723B1080A}" type="presParOf" srcId="{CEC850FC-E827-4190-BB54-FA77A9E8E616}" destId="{B1BC9AA1-4929-43E2-9629-1F88951078A2}" srcOrd="8" destOrd="0" presId="urn:microsoft.com/office/officeart/2005/8/layout/list1"/>
    <dgm:cxn modelId="{F38A1B1D-AEC0-4401-BE88-02410EB9C2B2}" type="presParOf" srcId="{B1BC9AA1-4929-43E2-9629-1F88951078A2}" destId="{521E245A-D247-40AB-974B-F6EDEF09C9EF}" srcOrd="0" destOrd="0" presId="urn:microsoft.com/office/officeart/2005/8/layout/list1"/>
    <dgm:cxn modelId="{E650F692-6D30-4756-A816-B3D6071A135D}" type="presParOf" srcId="{B1BC9AA1-4929-43E2-9629-1F88951078A2}" destId="{76FE104D-2A35-4F65-B801-51AD09F022E0}" srcOrd="1" destOrd="0" presId="urn:microsoft.com/office/officeart/2005/8/layout/list1"/>
    <dgm:cxn modelId="{20D19E1C-4787-473C-9ECA-9410355145D8}" type="presParOf" srcId="{CEC850FC-E827-4190-BB54-FA77A9E8E616}" destId="{A0FC8242-72C0-4CDA-8FC8-D7CD60B9CA6D}" srcOrd="9" destOrd="0" presId="urn:microsoft.com/office/officeart/2005/8/layout/list1"/>
    <dgm:cxn modelId="{7A2D6973-80FE-4800-A810-616068B5FFBD}" type="presParOf" srcId="{CEC850FC-E827-4190-BB54-FA77A9E8E616}" destId="{C9C73D6B-71D0-4D49-9C4C-CB3C637A7E8C}" srcOrd="10" destOrd="0" presId="urn:microsoft.com/office/officeart/2005/8/layout/list1"/>
    <dgm:cxn modelId="{CA255228-324B-492A-BBE6-5EC859356217}" type="presParOf" srcId="{CEC850FC-E827-4190-BB54-FA77A9E8E616}" destId="{A80DB458-E20D-4BA8-B093-D27C33810ACF}" srcOrd="11" destOrd="0" presId="urn:microsoft.com/office/officeart/2005/8/layout/list1"/>
    <dgm:cxn modelId="{C9BA692E-674F-4FB4-A8F6-3BF280658F54}" type="presParOf" srcId="{CEC850FC-E827-4190-BB54-FA77A9E8E616}" destId="{389146CA-F3F6-4107-870C-610015DB69D1}" srcOrd="12" destOrd="0" presId="urn:microsoft.com/office/officeart/2005/8/layout/list1"/>
    <dgm:cxn modelId="{7C67FA96-BED6-4B5A-9DAE-AF6AC56B7610}" type="presParOf" srcId="{389146CA-F3F6-4107-870C-610015DB69D1}" destId="{2E0D428D-6A93-483E-81BE-01D6226CF333}" srcOrd="0" destOrd="0" presId="urn:microsoft.com/office/officeart/2005/8/layout/list1"/>
    <dgm:cxn modelId="{2DFD2CDD-8DD8-4758-A152-CABF8C9589DF}" type="presParOf" srcId="{389146CA-F3F6-4107-870C-610015DB69D1}" destId="{C67CB9E2-6F93-4BFA-9D4E-FAF83DE8BA6B}" srcOrd="1" destOrd="0" presId="urn:microsoft.com/office/officeart/2005/8/layout/list1"/>
    <dgm:cxn modelId="{34F08565-29BD-4367-952E-CC127459D251}" type="presParOf" srcId="{CEC850FC-E827-4190-BB54-FA77A9E8E616}" destId="{F57C2B55-9518-46C1-9CF3-73853C263467}" srcOrd="13" destOrd="0" presId="urn:microsoft.com/office/officeart/2005/8/layout/list1"/>
    <dgm:cxn modelId="{70605EC0-2F5C-4F49-8A7B-E0A50B97D45D}" type="presParOf" srcId="{CEC850FC-E827-4190-BB54-FA77A9E8E616}" destId="{4D70F64F-2FAA-4FDA-86B0-AEBF20DAA24B}" srcOrd="14" destOrd="0" presId="urn:microsoft.com/office/officeart/2005/8/layout/list1"/>
    <dgm:cxn modelId="{3945419E-531A-4AD7-BA69-ED19A39D3DFE}" type="presParOf" srcId="{CEC850FC-E827-4190-BB54-FA77A9E8E616}" destId="{8253F4B0-8B64-497F-861B-E8D84BA8A60F}" srcOrd="15" destOrd="0" presId="urn:microsoft.com/office/officeart/2005/8/layout/list1"/>
    <dgm:cxn modelId="{4C2C6291-4AF0-4CA9-8337-59CC74009801}" type="presParOf" srcId="{CEC850FC-E827-4190-BB54-FA77A9E8E616}" destId="{E7D9B6AD-69B3-4E53-8B04-7C69B2241BFD}" srcOrd="16" destOrd="0" presId="urn:microsoft.com/office/officeart/2005/8/layout/list1"/>
    <dgm:cxn modelId="{C8E09F00-12D3-4A40-8DC4-5C373CFDC405}" type="presParOf" srcId="{E7D9B6AD-69B3-4E53-8B04-7C69B2241BFD}" destId="{7F616F4D-27C8-4FB0-8298-DFFE08CF5682}" srcOrd="0" destOrd="0" presId="urn:microsoft.com/office/officeart/2005/8/layout/list1"/>
    <dgm:cxn modelId="{DE68E29A-898F-4825-BE4F-D8020A44CE41}" type="presParOf" srcId="{E7D9B6AD-69B3-4E53-8B04-7C69B2241BFD}" destId="{7FC556A4-AECB-4414-ADA2-DD14871FDFBB}" srcOrd="1" destOrd="0" presId="urn:microsoft.com/office/officeart/2005/8/layout/list1"/>
    <dgm:cxn modelId="{2BDE2B5B-8098-4A5B-B238-9D35B066CCE7}" type="presParOf" srcId="{CEC850FC-E827-4190-BB54-FA77A9E8E616}" destId="{BB00579C-C9B2-4C5C-8077-12A0A5780F84}" srcOrd="17" destOrd="0" presId="urn:microsoft.com/office/officeart/2005/8/layout/list1"/>
    <dgm:cxn modelId="{A7C1B80D-6DE4-472C-9D7D-EEAE4CF49CAE}" type="presParOf" srcId="{CEC850FC-E827-4190-BB54-FA77A9E8E616}" destId="{522F9A2E-8407-4622-9BA8-A928BFAC424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E928F2-BE1C-4786-9031-B1D8F0243742}" type="doc">
      <dgm:prSet loTypeId="urn:microsoft.com/office/officeart/2008/layout/RadialCluster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BE1C455D-EAE3-4AD2-B7C5-743954D2B586}">
      <dgm:prSet phldrT="[Texto]"/>
      <dgm:spPr/>
      <dgm:t>
        <a:bodyPr/>
        <a:lstStyle/>
        <a:p>
          <a:r>
            <a:rPr lang="es-MX" dirty="0"/>
            <a:t>Ciencias penales</a:t>
          </a:r>
        </a:p>
      </dgm:t>
    </dgm:pt>
    <dgm:pt modelId="{B35B0F62-F370-4D88-BE12-EA8305E716A5}" type="parTrans" cxnId="{30997053-3139-4EA8-A52A-E697A0E11764}">
      <dgm:prSet/>
      <dgm:spPr/>
      <dgm:t>
        <a:bodyPr/>
        <a:lstStyle/>
        <a:p>
          <a:endParaRPr lang="es-MX"/>
        </a:p>
      </dgm:t>
    </dgm:pt>
    <dgm:pt modelId="{5C828432-7358-420D-9746-DAD6EFF9F30E}" type="sibTrans" cxnId="{30997053-3139-4EA8-A52A-E697A0E11764}">
      <dgm:prSet/>
      <dgm:spPr/>
      <dgm:t>
        <a:bodyPr/>
        <a:lstStyle/>
        <a:p>
          <a:endParaRPr lang="es-MX"/>
        </a:p>
      </dgm:t>
    </dgm:pt>
    <dgm:pt modelId="{D7A3649F-2590-4034-98D2-1C58ED3456D9}">
      <dgm:prSet phldrT="[Texto]"/>
      <dgm:spPr/>
      <dgm:t>
        <a:bodyPr/>
        <a:lstStyle/>
        <a:p>
          <a:r>
            <a:rPr lang="es-MX" dirty="0"/>
            <a:t>Derechos humanos</a:t>
          </a:r>
        </a:p>
      </dgm:t>
    </dgm:pt>
    <dgm:pt modelId="{F37BDBAA-619D-4D7A-A6CA-547D27A4E324}" type="parTrans" cxnId="{AB49E2C6-E918-4374-B498-D92072E81A02}">
      <dgm:prSet/>
      <dgm:spPr/>
      <dgm:t>
        <a:bodyPr/>
        <a:lstStyle/>
        <a:p>
          <a:endParaRPr lang="es-MX"/>
        </a:p>
      </dgm:t>
    </dgm:pt>
    <dgm:pt modelId="{588DB549-B6C7-4E74-BA8A-5D034490528A}" type="sibTrans" cxnId="{AB49E2C6-E918-4374-B498-D92072E81A02}">
      <dgm:prSet/>
      <dgm:spPr/>
      <dgm:t>
        <a:bodyPr/>
        <a:lstStyle/>
        <a:p>
          <a:endParaRPr lang="es-MX"/>
        </a:p>
      </dgm:t>
    </dgm:pt>
    <dgm:pt modelId="{DC4A249C-227B-4EB5-B003-4CF3A3E7557B}">
      <dgm:prSet phldrT="[Texto]"/>
      <dgm:spPr/>
      <dgm:t>
        <a:bodyPr/>
        <a:lstStyle/>
        <a:p>
          <a:r>
            <a:rPr lang="es-MX" dirty="0"/>
            <a:t>Seguridad</a:t>
          </a:r>
        </a:p>
      </dgm:t>
    </dgm:pt>
    <dgm:pt modelId="{1A82CDB6-268E-4BA5-9219-58A54ED6E34C}" type="parTrans" cxnId="{6C44C797-7144-4F1C-9BDA-BF17E2F975F6}">
      <dgm:prSet/>
      <dgm:spPr/>
      <dgm:t>
        <a:bodyPr/>
        <a:lstStyle/>
        <a:p>
          <a:endParaRPr lang="es-MX"/>
        </a:p>
      </dgm:t>
    </dgm:pt>
    <dgm:pt modelId="{F948E86C-3085-43D2-A7C9-729445E4367A}" type="sibTrans" cxnId="{6C44C797-7144-4F1C-9BDA-BF17E2F975F6}">
      <dgm:prSet/>
      <dgm:spPr/>
      <dgm:t>
        <a:bodyPr/>
        <a:lstStyle/>
        <a:p>
          <a:endParaRPr lang="es-MX"/>
        </a:p>
      </dgm:t>
    </dgm:pt>
    <dgm:pt modelId="{14DE423E-9EEF-4C66-A7ED-8DA82C889FA9}">
      <dgm:prSet phldrT="[Texto]"/>
      <dgm:spPr/>
      <dgm:t>
        <a:bodyPr/>
        <a:lstStyle/>
        <a:p>
          <a:r>
            <a:rPr lang="es-MX" dirty="0"/>
            <a:t>Política criminal</a:t>
          </a:r>
        </a:p>
      </dgm:t>
    </dgm:pt>
    <dgm:pt modelId="{93ACEFBC-9F25-4D9F-A0CB-4D176F621FDD}" type="parTrans" cxnId="{7552358E-9DBC-4E35-85F3-F7DD8DCF913C}">
      <dgm:prSet/>
      <dgm:spPr/>
      <dgm:t>
        <a:bodyPr/>
        <a:lstStyle/>
        <a:p>
          <a:endParaRPr lang="es-MX"/>
        </a:p>
      </dgm:t>
    </dgm:pt>
    <dgm:pt modelId="{4874AE5A-F09B-4B98-ABC0-870210F94C71}" type="sibTrans" cxnId="{7552358E-9DBC-4E35-85F3-F7DD8DCF913C}">
      <dgm:prSet/>
      <dgm:spPr/>
      <dgm:t>
        <a:bodyPr/>
        <a:lstStyle/>
        <a:p>
          <a:endParaRPr lang="es-MX"/>
        </a:p>
      </dgm:t>
    </dgm:pt>
    <dgm:pt modelId="{97CF7DBD-3D1C-43BC-A4CF-24489A355DB4}" type="pres">
      <dgm:prSet presAssocID="{6CE928F2-BE1C-4786-9031-B1D8F024374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A1B5D65-170B-42BE-8A16-42633748786B}" type="pres">
      <dgm:prSet presAssocID="{BE1C455D-EAE3-4AD2-B7C5-743954D2B586}" presName="singleCycle" presStyleCnt="0"/>
      <dgm:spPr/>
    </dgm:pt>
    <dgm:pt modelId="{318AC3B4-27C7-4E0D-84B7-3A1DBB308B6F}" type="pres">
      <dgm:prSet presAssocID="{BE1C455D-EAE3-4AD2-B7C5-743954D2B586}" presName="singleCenter" presStyleLbl="node1" presStyleIdx="0" presStyleCnt="4" custLinFactNeighborY="-2517">
        <dgm:presLayoutVars>
          <dgm:chMax val="7"/>
          <dgm:chPref val="7"/>
        </dgm:presLayoutVars>
      </dgm:prSet>
      <dgm:spPr/>
    </dgm:pt>
    <dgm:pt modelId="{D9819186-3561-42CC-8D27-D76A2EA9D7AC}" type="pres">
      <dgm:prSet presAssocID="{F37BDBAA-619D-4D7A-A6CA-547D27A4E324}" presName="Name56" presStyleLbl="parChTrans1D2" presStyleIdx="0" presStyleCnt="3"/>
      <dgm:spPr/>
    </dgm:pt>
    <dgm:pt modelId="{379BCE40-F5AA-42CF-AFBB-6BA0D0BDEC63}" type="pres">
      <dgm:prSet presAssocID="{D7A3649F-2590-4034-98D2-1C58ED3456D9}" presName="text0" presStyleLbl="node1" presStyleIdx="1" presStyleCnt="4" custRadScaleRad="101017" custRadScaleInc="-6603">
        <dgm:presLayoutVars>
          <dgm:bulletEnabled val="1"/>
        </dgm:presLayoutVars>
      </dgm:prSet>
      <dgm:spPr/>
    </dgm:pt>
    <dgm:pt modelId="{766E93A3-6989-48BF-9F47-D1E6F3C418B0}" type="pres">
      <dgm:prSet presAssocID="{1A82CDB6-268E-4BA5-9219-58A54ED6E34C}" presName="Name56" presStyleLbl="parChTrans1D2" presStyleIdx="1" presStyleCnt="3"/>
      <dgm:spPr/>
    </dgm:pt>
    <dgm:pt modelId="{559B6B2E-7CD7-4E68-B636-A612C478B272}" type="pres">
      <dgm:prSet presAssocID="{DC4A249C-227B-4EB5-B003-4CF3A3E7557B}" presName="text0" presStyleLbl="node1" presStyleIdx="2" presStyleCnt="4">
        <dgm:presLayoutVars>
          <dgm:bulletEnabled val="1"/>
        </dgm:presLayoutVars>
      </dgm:prSet>
      <dgm:spPr/>
    </dgm:pt>
    <dgm:pt modelId="{E59253F8-F810-4BB8-A2DA-6B876483465A}" type="pres">
      <dgm:prSet presAssocID="{93ACEFBC-9F25-4D9F-A0CB-4D176F621FDD}" presName="Name56" presStyleLbl="parChTrans1D2" presStyleIdx="2" presStyleCnt="3"/>
      <dgm:spPr/>
    </dgm:pt>
    <dgm:pt modelId="{942E6949-ECD9-41B7-866B-41FCC617363D}" type="pres">
      <dgm:prSet presAssocID="{14DE423E-9EEF-4C66-A7ED-8DA82C889FA9}" presName="text0" presStyleLbl="node1" presStyleIdx="3" presStyleCnt="4">
        <dgm:presLayoutVars>
          <dgm:bulletEnabled val="1"/>
        </dgm:presLayoutVars>
      </dgm:prSet>
      <dgm:spPr/>
    </dgm:pt>
  </dgm:ptLst>
  <dgm:cxnLst>
    <dgm:cxn modelId="{1AB7453A-0A86-4B2A-A310-9E6B4C453157}" type="presOf" srcId="{6CE928F2-BE1C-4786-9031-B1D8F0243742}" destId="{97CF7DBD-3D1C-43BC-A4CF-24489A355DB4}" srcOrd="0" destOrd="0" presId="urn:microsoft.com/office/officeart/2008/layout/RadialCluster"/>
    <dgm:cxn modelId="{5BC8163B-7F96-4C5A-8EDC-C586418605FD}" type="presOf" srcId="{1A82CDB6-268E-4BA5-9219-58A54ED6E34C}" destId="{766E93A3-6989-48BF-9F47-D1E6F3C418B0}" srcOrd="0" destOrd="0" presId="urn:microsoft.com/office/officeart/2008/layout/RadialCluster"/>
    <dgm:cxn modelId="{30997053-3139-4EA8-A52A-E697A0E11764}" srcId="{6CE928F2-BE1C-4786-9031-B1D8F0243742}" destId="{BE1C455D-EAE3-4AD2-B7C5-743954D2B586}" srcOrd="0" destOrd="0" parTransId="{B35B0F62-F370-4D88-BE12-EA8305E716A5}" sibTransId="{5C828432-7358-420D-9746-DAD6EFF9F30E}"/>
    <dgm:cxn modelId="{7552358E-9DBC-4E35-85F3-F7DD8DCF913C}" srcId="{BE1C455D-EAE3-4AD2-B7C5-743954D2B586}" destId="{14DE423E-9EEF-4C66-A7ED-8DA82C889FA9}" srcOrd="2" destOrd="0" parTransId="{93ACEFBC-9F25-4D9F-A0CB-4D176F621FDD}" sibTransId="{4874AE5A-F09B-4B98-ABC0-870210F94C71}"/>
    <dgm:cxn modelId="{6C44C797-7144-4F1C-9BDA-BF17E2F975F6}" srcId="{BE1C455D-EAE3-4AD2-B7C5-743954D2B586}" destId="{DC4A249C-227B-4EB5-B003-4CF3A3E7557B}" srcOrd="1" destOrd="0" parTransId="{1A82CDB6-268E-4BA5-9219-58A54ED6E34C}" sibTransId="{F948E86C-3085-43D2-A7C9-729445E4367A}"/>
    <dgm:cxn modelId="{D94E2EA4-9BBE-4A66-89AD-7486B7A50A17}" type="presOf" srcId="{F37BDBAA-619D-4D7A-A6CA-547D27A4E324}" destId="{D9819186-3561-42CC-8D27-D76A2EA9D7AC}" srcOrd="0" destOrd="0" presId="urn:microsoft.com/office/officeart/2008/layout/RadialCluster"/>
    <dgm:cxn modelId="{A0D682B5-2008-41D3-A0BA-609985182D9C}" type="presOf" srcId="{BE1C455D-EAE3-4AD2-B7C5-743954D2B586}" destId="{318AC3B4-27C7-4E0D-84B7-3A1DBB308B6F}" srcOrd="0" destOrd="0" presId="urn:microsoft.com/office/officeart/2008/layout/RadialCluster"/>
    <dgm:cxn modelId="{304A86BD-CA3F-49EA-AA89-F122D75149AC}" type="presOf" srcId="{93ACEFBC-9F25-4D9F-A0CB-4D176F621FDD}" destId="{E59253F8-F810-4BB8-A2DA-6B876483465A}" srcOrd="0" destOrd="0" presId="urn:microsoft.com/office/officeart/2008/layout/RadialCluster"/>
    <dgm:cxn modelId="{AB49E2C6-E918-4374-B498-D92072E81A02}" srcId="{BE1C455D-EAE3-4AD2-B7C5-743954D2B586}" destId="{D7A3649F-2590-4034-98D2-1C58ED3456D9}" srcOrd="0" destOrd="0" parTransId="{F37BDBAA-619D-4D7A-A6CA-547D27A4E324}" sibTransId="{588DB549-B6C7-4E74-BA8A-5D034490528A}"/>
    <dgm:cxn modelId="{754EF4CB-5129-4806-B1A8-63C38C947364}" type="presOf" srcId="{14DE423E-9EEF-4C66-A7ED-8DA82C889FA9}" destId="{942E6949-ECD9-41B7-866B-41FCC617363D}" srcOrd="0" destOrd="0" presId="urn:microsoft.com/office/officeart/2008/layout/RadialCluster"/>
    <dgm:cxn modelId="{6C6E91D3-0564-428F-A72D-52B770DD567B}" type="presOf" srcId="{D7A3649F-2590-4034-98D2-1C58ED3456D9}" destId="{379BCE40-F5AA-42CF-AFBB-6BA0D0BDEC63}" srcOrd="0" destOrd="0" presId="urn:microsoft.com/office/officeart/2008/layout/RadialCluster"/>
    <dgm:cxn modelId="{8E1C20F4-2C51-4B85-B903-6B5E3C46E792}" type="presOf" srcId="{DC4A249C-227B-4EB5-B003-4CF3A3E7557B}" destId="{559B6B2E-7CD7-4E68-B636-A612C478B272}" srcOrd="0" destOrd="0" presId="urn:microsoft.com/office/officeart/2008/layout/RadialCluster"/>
    <dgm:cxn modelId="{8CF5E0ED-CFE4-44F2-A9A7-1DFC4105BF8C}" type="presParOf" srcId="{97CF7DBD-3D1C-43BC-A4CF-24489A355DB4}" destId="{BA1B5D65-170B-42BE-8A16-42633748786B}" srcOrd="0" destOrd="0" presId="urn:microsoft.com/office/officeart/2008/layout/RadialCluster"/>
    <dgm:cxn modelId="{BFDD54DB-0ACE-4632-815A-54F71F7E9BCB}" type="presParOf" srcId="{BA1B5D65-170B-42BE-8A16-42633748786B}" destId="{318AC3B4-27C7-4E0D-84B7-3A1DBB308B6F}" srcOrd="0" destOrd="0" presId="urn:microsoft.com/office/officeart/2008/layout/RadialCluster"/>
    <dgm:cxn modelId="{4C76C580-297A-4180-AA8F-3750F690B318}" type="presParOf" srcId="{BA1B5D65-170B-42BE-8A16-42633748786B}" destId="{D9819186-3561-42CC-8D27-D76A2EA9D7AC}" srcOrd="1" destOrd="0" presId="urn:microsoft.com/office/officeart/2008/layout/RadialCluster"/>
    <dgm:cxn modelId="{FA2494D4-A0DA-485A-B31A-631B7C76A06A}" type="presParOf" srcId="{BA1B5D65-170B-42BE-8A16-42633748786B}" destId="{379BCE40-F5AA-42CF-AFBB-6BA0D0BDEC63}" srcOrd="2" destOrd="0" presId="urn:microsoft.com/office/officeart/2008/layout/RadialCluster"/>
    <dgm:cxn modelId="{C573B0E3-3399-48DD-AC49-233245357AB8}" type="presParOf" srcId="{BA1B5D65-170B-42BE-8A16-42633748786B}" destId="{766E93A3-6989-48BF-9F47-D1E6F3C418B0}" srcOrd="3" destOrd="0" presId="urn:microsoft.com/office/officeart/2008/layout/RadialCluster"/>
    <dgm:cxn modelId="{202EB1C7-BB14-451F-902C-B13FD17D10B8}" type="presParOf" srcId="{BA1B5D65-170B-42BE-8A16-42633748786B}" destId="{559B6B2E-7CD7-4E68-B636-A612C478B272}" srcOrd="4" destOrd="0" presId="urn:microsoft.com/office/officeart/2008/layout/RadialCluster"/>
    <dgm:cxn modelId="{22D26913-E4BA-401B-B819-8DA0F4954699}" type="presParOf" srcId="{BA1B5D65-170B-42BE-8A16-42633748786B}" destId="{E59253F8-F810-4BB8-A2DA-6B876483465A}" srcOrd="5" destOrd="0" presId="urn:microsoft.com/office/officeart/2008/layout/RadialCluster"/>
    <dgm:cxn modelId="{2FBA7FF0-DEFD-470A-AD81-3D99991DD886}" type="presParOf" srcId="{BA1B5D65-170B-42BE-8A16-42633748786B}" destId="{942E6949-ECD9-41B7-866B-41FCC617363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DD9E9-E69B-429A-B331-440543F7EC75}">
      <dsp:nvSpPr>
        <dsp:cNvPr id="0" name=""/>
        <dsp:cNvSpPr/>
      </dsp:nvSpPr>
      <dsp:spPr>
        <a:xfrm>
          <a:off x="0" y="271742"/>
          <a:ext cx="4953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FB15B-0624-4BBD-86AE-2006B72C06C0}">
      <dsp:nvSpPr>
        <dsp:cNvPr id="0" name=""/>
        <dsp:cNvSpPr/>
      </dsp:nvSpPr>
      <dsp:spPr>
        <a:xfrm>
          <a:off x="247650" y="6062"/>
          <a:ext cx="346710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Ciencia jurídico penal</a:t>
          </a:r>
        </a:p>
      </dsp:txBody>
      <dsp:txXfrm>
        <a:off x="273589" y="32001"/>
        <a:ext cx="3415222" cy="479482"/>
      </dsp:txXfrm>
    </dsp:sp>
    <dsp:sp modelId="{391CDBBE-81CB-45DE-80F2-9ABA692DEE54}">
      <dsp:nvSpPr>
        <dsp:cNvPr id="0" name=""/>
        <dsp:cNvSpPr/>
      </dsp:nvSpPr>
      <dsp:spPr>
        <a:xfrm>
          <a:off x="0" y="1088222"/>
          <a:ext cx="4953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129150"/>
              <a:satOff val="3814"/>
              <a:lumOff val="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2F696-1CE3-4E1D-A58F-048B8470E058}">
      <dsp:nvSpPr>
        <dsp:cNvPr id="0" name=""/>
        <dsp:cNvSpPr/>
      </dsp:nvSpPr>
      <dsp:spPr>
        <a:xfrm>
          <a:off x="247650" y="822542"/>
          <a:ext cx="3467100" cy="531360"/>
        </a:xfrm>
        <a:prstGeom prst="roundRect">
          <a:avLst/>
        </a:prstGeom>
        <a:solidFill>
          <a:schemeClr val="accent2">
            <a:hueOff val="-5129150"/>
            <a:satOff val="3814"/>
            <a:lumOff val="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Criminología</a:t>
          </a:r>
        </a:p>
      </dsp:txBody>
      <dsp:txXfrm>
        <a:off x="273589" y="848481"/>
        <a:ext cx="3415222" cy="479482"/>
      </dsp:txXfrm>
    </dsp:sp>
    <dsp:sp modelId="{C9C73D6B-71D0-4D49-9C4C-CB3C637A7E8C}">
      <dsp:nvSpPr>
        <dsp:cNvPr id="0" name=""/>
        <dsp:cNvSpPr/>
      </dsp:nvSpPr>
      <dsp:spPr>
        <a:xfrm>
          <a:off x="0" y="1904702"/>
          <a:ext cx="4953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258300"/>
              <a:satOff val="7627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E104D-2A35-4F65-B801-51AD09F022E0}">
      <dsp:nvSpPr>
        <dsp:cNvPr id="0" name=""/>
        <dsp:cNvSpPr/>
      </dsp:nvSpPr>
      <dsp:spPr>
        <a:xfrm>
          <a:off x="247650" y="1639022"/>
          <a:ext cx="3467100" cy="531360"/>
        </a:xfrm>
        <a:prstGeom prst="roundRect">
          <a:avLst/>
        </a:prstGeom>
        <a:solidFill>
          <a:schemeClr val="accent2">
            <a:hueOff val="-10258300"/>
            <a:satOff val="7627"/>
            <a:lumOff val="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Victimología</a:t>
          </a:r>
        </a:p>
      </dsp:txBody>
      <dsp:txXfrm>
        <a:off x="273589" y="1664961"/>
        <a:ext cx="3415222" cy="479482"/>
      </dsp:txXfrm>
    </dsp:sp>
    <dsp:sp modelId="{4D70F64F-2FAA-4FDA-86B0-AEBF20DAA24B}">
      <dsp:nvSpPr>
        <dsp:cNvPr id="0" name=""/>
        <dsp:cNvSpPr/>
      </dsp:nvSpPr>
      <dsp:spPr>
        <a:xfrm>
          <a:off x="0" y="2721182"/>
          <a:ext cx="4953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5387449"/>
              <a:satOff val="11441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CB9E2-6F93-4BFA-9D4E-FAF83DE8BA6B}">
      <dsp:nvSpPr>
        <dsp:cNvPr id="0" name=""/>
        <dsp:cNvSpPr/>
      </dsp:nvSpPr>
      <dsp:spPr>
        <a:xfrm>
          <a:off x="247650" y="2455502"/>
          <a:ext cx="3467100" cy="531360"/>
        </a:xfrm>
        <a:prstGeom prst="roundRect">
          <a:avLst/>
        </a:prstGeom>
        <a:solidFill>
          <a:schemeClr val="accent2">
            <a:hueOff val="-15387449"/>
            <a:satOff val="11441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Criminalística</a:t>
          </a:r>
        </a:p>
      </dsp:txBody>
      <dsp:txXfrm>
        <a:off x="273589" y="2481441"/>
        <a:ext cx="3415222" cy="479482"/>
      </dsp:txXfrm>
    </dsp:sp>
    <dsp:sp modelId="{522F9A2E-8407-4622-9BA8-A928BFAC424C}">
      <dsp:nvSpPr>
        <dsp:cNvPr id="0" name=""/>
        <dsp:cNvSpPr/>
      </dsp:nvSpPr>
      <dsp:spPr>
        <a:xfrm>
          <a:off x="0" y="3537662"/>
          <a:ext cx="4953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0516600"/>
              <a:satOff val="15255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556A4-AECB-4414-ADA2-DD14871FDFBB}">
      <dsp:nvSpPr>
        <dsp:cNvPr id="0" name=""/>
        <dsp:cNvSpPr/>
      </dsp:nvSpPr>
      <dsp:spPr>
        <a:xfrm>
          <a:off x="247650" y="3271982"/>
          <a:ext cx="3467100" cy="531360"/>
        </a:xfrm>
        <a:prstGeom prst="roundRect">
          <a:avLst/>
        </a:prstGeom>
        <a:solidFill>
          <a:schemeClr val="accent2">
            <a:hueOff val="-20516600"/>
            <a:satOff val="15255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Ciencias forenses</a:t>
          </a:r>
        </a:p>
      </dsp:txBody>
      <dsp:txXfrm>
        <a:off x="273589" y="3297921"/>
        <a:ext cx="341522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AC3B4-27C7-4E0D-84B7-3A1DBB308B6F}">
      <dsp:nvSpPr>
        <dsp:cNvPr id="0" name=""/>
        <dsp:cNvSpPr/>
      </dsp:nvSpPr>
      <dsp:spPr>
        <a:xfrm>
          <a:off x="1876901" y="1766940"/>
          <a:ext cx="1199197" cy="11991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Ciencias penales</a:t>
          </a:r>
        </a:p>
      </dsp:txBody>
      <dsp:txXfrm>
        <a:off x="1935441" y="1825480"/>
        <a:ext cx="1082117" cy="1082117"/>
      </dsp:txXfrm>
    </dsp:sp>
    <dsp:sp modelId="{D9819186-3561-42CC-8D27-D76A2EA9D7AC}">
      <dsp:nvSpPr>
        <dsp:cNvPr id="0" name=""/>
        <dsp:cNvSpPr/>
      </dsp:nvSpPr>
      <dsp:spPr>
        <a:xfrm rot="15949837">
          <a:off x="2022614" y="1385577"/>
          <a:ext cx="7647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4749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BCE40-F5AA-42CF-AFBB-6BA0D0BDEC63}">
      <dsp:nvSpPr>
        <dsp:cNvPr id="0" name=""/>
        <dsp:cNvSpPr/>
      </dsp:nvSpPr>
      <dsp:spPr>
        <a:xfrm>
          <a:off x="1946172" y="200752"/>
          <a:ext cx="803462" cy="803462"/>
        </a:xfrm>
        <a:prstGeom prst="roundRect">
          <a:avLst/>
        </a:prstGeom>
        <a:solidFill>
          <a:schemeClr val="accent2">
            <a:hueOff val="-6838867"/>
            <a:satOff val="5085"/>
            <a:lumOff val="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Derechos humanos</a:t>
          </a:r>
        </a:p>
      </dsp:txBody>
      <dsp:txXfrm>
        <a:off x="1985394" y="239974"/>
        <a:ext cx="725018" cy="725018"/>
      </dsp:txXfrm>
    </dsp:sp>
    <dsp:sp modelId="{766E93A3-6989-48BF-9F47-D1E6F3C418B0}">
      <dsp:nvSpPr>
        <dsp:cNvPr id="0" name=""/>
        <dsp:cNvSpPr/>
      </dsp:nvSpPr>
      <dsp:spPr>
        <a:xfrm rot="1946103">
          <a:off x="3021171" y="2936415"/>
          <a:ext cx="7041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4190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B6B2E-7CD7-4E68-B636-A612C478B272}">
      <dsp:nvSpPr>
        <dsp:cNvPr id="0" name=""/>
        <dsp:cNvSpPr/>
      </dsp:nvSpPr>
      <dsp:spPr>
        <a:xfrm>
          <a:off x="3670435" y="2978819"/>
          <a:ext cx="803462" cy="803462"/>
        </a:xfrm>
        <a:prstGeom prst="roundRect">
          <a:avLst/>
        </a:prstGeom>
        <a:solidFill>
          <a:schemeClr val="accent2">
            <a:hueOff val="-13677733"/>
            <a:satOff val="10170"/>
            <a:lumOff val="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Seguridad</a:t>
          </a:r>
        </a:p>
      </dsp:txBody>
      <dsp:txXfrm>
        <a:off x="3709657" y="3018041"/>
        <a:ext cx="725018" cy="725018"/>
      </dsp:txXfrm>
    </dsp:sp>
    <dsp:sp modelId="{E59253F8-F810-4BB8-A2DA-6B876483465A}">
      <dsp:nvSpPr>
        <dsp:cNvPr id="0" name=""/>
        <dsp:cNvSpPr/>
      </dsp:nvSpPr>
      <dsp:spPr>
        <a:xfrm rot="8853897">
          <a:off x="1227637" y="2936415"/>
          <a:ext cx="7041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4190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E6949-ECD9-41B7-866B-41FCC617363D}">
      <dsp:nvSpPr>
        <dsp:cNvPr id="0" name=""/>
        <dsp:cNvSpPr/>
      </dsp:nvSpPr>
      <dsp:spPr>
        <a:xfrm>
          <a:off x="479102" y="2978819"/>
          <a:ext cx="803462" cy="803462"/>
        </a:xfrm>
        <a:prstGeom prst="roundRect">
          <a:avLst/>
        </a:prstGeom>
        <a:solidFill>
          <a:schemeClr val="accent2">
            <a:hueOff val="-20516600"/>
            <a:satOff val="15255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Política criminal</a:t>
          </a:r>
        </a:p>
      </dsp:txBody>
      <dsp:txXfrm>
        <a:off x="518324" y="3018041"/>
        <a:ext cx="725018" cy="725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439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4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3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7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44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6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2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7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7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6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5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mailto:msierrapacheco@gmail.com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tabla, pequeño, colorido, alimentos&#10;&#10;Descripción generada automáticamente">
            <a:extLst>
              <a:ext uri="{FF2B5EF4-FFF2-40B4-BE49-F238E27FC236}">
                <a16:creationId xmlns:a16="http://schemas.microsoft.com/office/drawing/2014/main" id="{2824113D-94E5-42DF-BE4C-331308151F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r="6294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FBE11A49-02A1-4D4C-9A49-CDF496B10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458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BFEE32-2320-4ADF-ACEF-9CED1D7B6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2119" y="1066800"/>
            <a:ext cx="3931320" cy="2267193"/>
          </a:xfrm>
        </p:spPr>
        <p:txBody>
          <a:bodyPr>
            <a:normAutofit/>
          </a:bodyPr>
          <a:lstStyle/>
          <a:p>
            <a:r>
              <a:rPr lang="es-MX"/>
              <a:t>Seminario de Estudios Prospectivos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65EF22-02F3-4833-8C06-20788D5D2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2119" y="4327781"/>
            <a:ext cx="3931321" cy="1033669"/>
          </a:xfrm>
        </p:spPr>
        <p:txBody>
          <a:bodyPr>
            <a:normAutofit/>
          </a:bodyPr>
          <a:lstStyle/>
          <a:p>
            <a:r>
              <a:rPr lang="es-MX" dirty="0"/>
              <a:t>MARÍA SIERRA PACHECO</a:t>
            </a:r>
          </a:p>
          <a:p>
            <a:r>
              <a:rPr lang="es-MX" dirty="0"/>
              <a:t>@_SierraPacheco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732D3A-CFF0-45BE-AD79-F83D0272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44037" y="3864080"/>
            <a:ext cx="867485" cy="115439"/>
            <a:chOff x="8910933" y="1861308"/>
            <a:chExt cx="867485" cy="11543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892F72C-7FB6-49C8-A402-D5DC42DB6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C92C2E1-605F-49BD-8AC8-DC52B3015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8BE2E0F-EE6D-4748-AB8F-724D0DDC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124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F23A2751-F3E0-4C5D-A266-61B6199EF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Prospectiva en las Ciencias penales</a:t>
            </a:r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DE02BDF0-EE02-4E3F-98CA-BB00A7241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2039541"/>
            <a:ext cx="6172200" cy="2893218"/>
          </a:xfr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737380BB-F60F-457B-8768-86B024DC6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799" y="2497667"/>
            <a:ext cx="3705225" cy="381158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MX" dirty="0"/>
              <a:t>Hablar en términos de HUMANIDAD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Colocar en el centro de las discusiones y decisiones a la VIDA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Pensamiento CRÍTICO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Construcción TRANDISCIPLINAR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Comprensión de lo SISTÉMICO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Considerar diversos ESCENARIOS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Impulsar la CREATIVIDAD</a:t>
            </a:r>
            <a:br>
              <a:rPr lang="es-MX" dirty="0"/>
            </a:br>
            <a:endParaRPr lang="es-MX" dirty="0"/>
          </a:p>
          <a:p>
            <a:pPr marL="342900" indent="-342900">
              <a:buFont typeface="+mj-lt"/>
              <a:buAutoNum type="arabicPeriod"/>
            </a:pPr>
            <a:endParaRPr lang="es-MX" dirty="0"/>
          </a:p>
          <a:p>
            <a:pPr marL="342900" indent="-342900">
              <a:buFont typeface="+mj-lt"/>
              <a:buAutoNum type="arabicPeriod"/>
            </a:pPr>
            <a:endParaRPr lang="es-MX" dirty="0"/>
          </a:p>
          <a:p>
            <a:pPr marL="342900" indent="-342900">
              <a:buFont typeface="+mj-lt"/>
              <a:buAutoNum type="arabicPeriod"/>
            </a:pPr>
            <a:endParaRPr lang="es-MX" dirty="0"/>
          </a:p>
          <a:p>
            <a:pPr marL="342900" indent="-342900">
              <a:buFont typeface="+mj-lt"/>
              <a:buAutoNum type="arabicPeriod"/>
            </a:pPr>
            <a:endParaRPr lang="es-MX" dirty="0"/>
          </a:p>
          <a:p>
            <a:pPr marL="342900" indent="-342900">
              <a:buFont typeface="+mj-lt"/>
              <a:buAutoNum type="arabicPeriod"/>
            </a:pPr>
            <a:endParaRPr lang="es-MX" dirty="0"/>
          </a:p>
          <a:p>
            <a:pPr marL="342900" indent="-342900">
              <a:buFont typeface="+mj-lt"/>
              <a:buAutoNum type="arabicPeriod"/>
            </a:pPr>
            <a:endParaRPr lang="es-MX" dirty="0"/>
          </a:p>
          <a:p>
            <a:pPr marL="342900" indent="-342900">
              <a:buFont typeface="+mj-lt"/>
              <a:buAutoNum type="arabicPeriod"/>
            </a:pPr>
            <a:endParaRPr lang="es-MX" dirty="0"/>
          </a:p>
          <a:p>
            <a:pPr marL="342900" indent="-342900">
              <a:buFont typeface="+mj-lt"/>
              <a:buAutoNum type="arabicPeriod"/>
            </a:pPr>
            <a:endParaRPr lang="es-MX" dirty="0"/>
          </a:p>
          <a:p>
            <a:pPr marL="342900" indent="-342900">
              <a:buFont typeface="+mj-lt"/>
              <a:buAutoNum type="arabicPeriod"/>
            </a:pPr>
            <a:endParaRPr lang="es-MX" dirty="0"/>
          </a:p>
          <a:p>
            <a:pPr marL="342900" indent="-342900">
              <a:buFont typeface="+mj-lt"/>
              <a:buAutoNum type="arabi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00714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B72C4-AB25-4849-834F-DC773F620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¿Cómo introducir la prospectiva en las ciencias penales?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FCD40AE7-F9FD-46B3-9962-FCA7363C4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902" y="1257300"/>
            <a:ext cx="3811588" cy="3811588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11C06-853A-4FFA-85AC-8DF577F3B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/>
              <a:t>FORMULACIÓN DE PREGUNTAS COMPLEJAS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/>
              <a:t>ESTABLECER PREMISAS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/>
              <a:t>MARCAR TIEMPOS DE OCURRENCIA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/>
              <a:t>ELEGIR ESCENARIOS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/>
              <a:t>NARRATIVA DE HECHOS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/>
              <a:t>TRAZAR ESTRATEGIAS PARA LITIGIO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9965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2">
            <a:extLst>
              <a:ext uri="{FF2B5EF4-FFF2-40B4-BE49-F238E27FC236}">
                <a16:creationId xmlns:a16="http://schemas.microsoft.com/office/drawing/2014/main" id="{B7804E36-6605-4C15-AE05-652814944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660D5C27-8D3C-4B26-892C-65D34D694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9" cy="6872514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12703459-5B5E-4B0D-999D-DB8565B7F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4561" y="159026"/>
            <a:ext cx="5798876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9D5BA73C-8648-4652-949B-AA8FE04630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9" r="19524" b="1"/>
          <a:stretch/>
        </p:blipFill>
        <p:spPr>
          <a:xfrm>
            <a:off x="20" y="10"/>
            <a:ext cx="6095981" cy="6872504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D9DDC1DB-F286-454E-8EC8-D0DF0348D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49" y="1066800"/>
            <a:ext cx="4229100" cy="4753429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es-MX">
                <a:solidFill>
                  <a:schemeClr val="bg1"/>
                </a:solidFill>
              </a:rPr>
              <a:t>Casos concretos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8BFB9F-FEB5-4E5E-986B-514F5ECEB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700" y="1028700"/>
            <a:ext cx="4038600" cy="4542641"/>
          </a:xfrm>
        </p:spPr>
        <p:txBody>
          <a:bodyPr anchor="t">
            <a:normAutofit/>
          </a:bodyPr>
          <a:lstStyle/>
          <a:p>
            <a:pPr marL="457200" indent="-457200" algn="ctr">
              <a:buFont typeface="+mj-lt"/>
              <a:buAutoNum type="arabicParenR"/>
            </a:pPr>
            <a:r>
              <a:rPr lang="es-MX"/>
              <a:t>Violencia obstétrica</a:t>
            </a:r>
          </a:p>
          <a:p>
            <a:pPr marL="457200" indent="-457200" algn="ctr">
              <a:buFont typeface="+mj-lt"/>
              <a:buAutoNum type="arabicParenR"/>
            </a:pPr>
            <a:r>
              <a:rPr lang="es-MX"/>
              <a:t>Maternidad subrogada</a:t>
            </a:r>
          </a:p>
          <a:p>
            <a:pPr marL="457200" indent="-457200" algn="ctr">
              <a:buFont typeface="+mj-lt"/>
              <a:buAutoNum type="arabicParenR"/>
            </a:pPr>
            <a:r>
              <a:rPr lang="es-MX"/>
              <a:t>Formación de personal de enfermería para ILE</a:t>
            </a:r>
          </a:p>
          <a:p>
            <a:pPr marL="457200" indent="-457200" algn="ctr">
              <a:buFont typeface="+mj-lt"/>
              <a:buAutoNum type="arabicParenR"/>
            </a:pPr>
            <a:r>
              <a:rPr lang="es-MX"/>
              <a:t>Formación de estudiantes en Derecho en Sistema Acusatorio</a:t>
            </a:r>
          </a:p>
          <a:p>
            <a:pPr marL="457200" indent="-457200" algn="ctr">
              <a:buFont typeface="+mj-lt"/>
              <a:buAutoNum type="arabicParenR"/>
            </a:pPr>
            <a:r>
              <a:rPr lang="es-MX"/>
              <a:t>Asesoría legislativa sobre maternidad, gestación, parto y puerperio</a:t>
            </a:r>
          </a:p>
          <a:p>
            <a:pPr marL="457200" indent="-457200" algn="ctr">
              <a:buFont typeface="+mj-lt"/>
              <a:buAutoNum type="arabicParenR"/>
            </a:pPr>
            <a:endParaRPr lang="es-MX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53FA49-39A3-4265-8670-1CC425A6E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7" y="5850470"/>
            <a:ext cx="867485" cy="115439"/>
            <a:chOff x="8910933" y="1861308"/>
            <a:chExt cx="867485" cy="1154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DC43A9D-6FE6-4C0D-8F62-BE6F97205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A21C79E-831C-44CF-B6A5-1677130A9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1E9E6F4-D7E6-42EA-9D33-18D653D1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5755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C4BAA-463A-4F3D-BEC1-A31E4C60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PLANTEAMIENTOS DESDE LA PROSPECTIVA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9FDFDD-9D28-46C2-A781-E9FDB6C14A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VIOLENCIA OBSTÉTRICA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84E6261-2977-4F66-96A9-79614CDEAF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MX" dirty="0"/>
              <a:t>¿qué influencia tiene la forma de nacer en la vida de una persona?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¿cómo afecta a las mujeres el tipo de parto que experimentaron?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¿qué acciones son necesarias para que el personal de salud cambie la forma de atender la salud materna?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BA71B16-6D42-45A0-A7A3-0AE8D71B2F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/>
              <a:t>MATERNIDAD SUBROGADA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B7A8251-28C7-41D4-86ED-45AAB179E39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MX" dirty="0"/>
              <a:t>Si es posible un daño a nivel psicoemocional y en el desarrollo neurológico al bebé al momento de nacer y entregarlo a los “padres de intención” debe aplicarse el principio precautorio de la bioética y evitar consecuencias negativas. (gestionar incertidumbre)</a:t>
            </a: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id="{42102949-2D9A-41BD-81F5-307A22F6E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04" y="5069255"/>
            <a:ext cx="2512592" cy="15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20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ABD8C-8417-4016-8D73-ADCAB2B7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PLANTEAMIENTOS DESDE LA PROSPECTIVA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AA6661-CA9C-4FFF-B789-96C823CEC3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Interrupción legal embarazo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3F6F95-3CC9-4D84-B2E3-174151677B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dirty="0"/>
              <a:t>Las mujeres deben contar con el reconocimiento del derecho a elegir la interrupción legal de embarazo en todo el país para 2022.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Cada entidad debe modificar sus leyes secundarias para garantizar ese derecho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En la próxima asignación de presupuesto se debe destinar lo conducente para la construcción, operación y funcionamiento de las clínicas ILE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850A945-3986-4C7E-8BFD-27A991F67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/>
              <a:t>Salud pública y </a:t>
            </a:r>
            <a:r>
              <a:rPr lang="es-MX" dirty="0" err="1"/>
              <a:t>odm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199F15-103E-4962-8E32-7C339D1629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dirty="0"/>
              <a:t>Considerar la agenda 2030 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Trazar acciones concretas para incorporar las metas en la formación de personal de salud, principalmente, de enfermería y al titularse establezcan cómo van a contribuir en su alcance.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Seguimiento de resultados</a:t>
            </a:r>
          </a:p>
        </p:txBody>
      </p:sp>
      <p:pic>
        <p:nvPicPr>
          <p:cNvPr id="8" name="Imagen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006F5CB-3E99-4BA5-8329-B6EAC6F6C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460" y="437660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03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776EFD-7B8F-42F5-84E7-DB013D13C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PLANTEAMIENTOS DESDE LA PROSPECTIVA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FAC4D0-A131-4861-8CAA-4EA0C5B28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SISTEMA ACUSATORIO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4C6FF2-18AA-4690-BF99-43CD2478E5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MX" dirty="0"/>
              <a:t>Explicación geopolítica del cambio de sistema de justicia penal en América Latina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Conocer salidas anticipadas y mecanismos alternativos de resolución de conflictos para despresurizar sistema penitenciario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Construir teorías del caso como estrategias de litigio penal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518F8D3-FF70-4465-B9C4-94656E9CB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/>
              <a:t>PROPUESTAS NORMATIVAS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B609E76-11D3-4F97-9CAF-9E580626396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MX" dirty="0"/>
              <a:t>Comprender el origen de los problemas sociales y de salud pública (mujeres)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Contextualizar e identificar ideologías políticas incluyendo perspectiva de género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Diseño normativo de largo alcance (no basta reformar un artículo/técnica legislativa integral, novedosa y creativa)</a:t>
            </a:r>
          </a:p>
        </p:txBody>
      </p:sp>
      <p:pic>
        <p:nvPicPr>
          <p:cNvPr id="8" name="Imagen 7" descr="Imagen que contiene interior, tabla, florero, vidrio&#10;&#10;Descripción generada automáticamente">
            <a:extLst>
              <a:ext uri="{FF2B5EF4-FFF2-40B4-BE49-F238E27FC236}">
                <a16:creationId xmlns:a16="http://schemas.microsoft.com/office/drawing/2014/main" id="{328F5775-96F2-4FE1-BC42-5C4C871AD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03" y="5279015"/>
            <a:ext cx="2000078" cy="13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61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5FB7726-C6A8-44D0-B179-A65DE454D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A79669-85CF-4A8E-9B66-F63A5C5B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Marcador de contenido 10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884B51FD-A5E2-46C7-ADCB-67A35A1D2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3" r="6246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63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B9311E2-7247-4289-8CCF-1273B3AC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55" y="2466622"/>
            <a:ext cx="3705225" cy="1600200"/>
          </a:xfrm>
        </p:spPr>
        <p:txBody>
          <a:bodyPr>
            <a:normAutofit fontScale="90000"/>
          </a:bodyPr>
          <a:lstStyle/>
          <a:p>
            <a:pPr algn="ctr"/>
            <a:br>
              <a:rPr lang="es-MX" sz="2400" b="1" dirty="0">
                <a:solidFill>
                  <a:schemeClr val="tx1"/>
                </a:solidFill>
              </a:rPr>
            </a:br>
            <a:br>
              <a:rPr lang="es-MX" sz="2400" b="1" dirty="0">
                <a:solidFill>
                  <a:schemeClr val="tx1"/>
                </a:solidFill>
              </a:rPr>
            </a:br>
            <a:r>
              <a:rPr lang="es-MX" sz="2400" b="1" dirty="0">
                <a:solidFill>
                  <a:srgbClr val="83758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msierrapacheco@gmail.</a:t>
            </a:r>
            <a:r>
              <a:rPr lang="es-MX" sz="2400" b="1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br>
              <a:rPr lang="es-MX" sz="2400" b="1" dirty="0">
                <a:solidFill>
                  <a:schemeClr val="tx1"/>
                </a:solidFill>
              </a:rPr>
            </a:br>
            <a:r>
              <a:rPr lang="es-MX" sz="2400" b="1" dirty="0">
                <a:solidFill>
                  <a:schemeClr val="tx1"/>
                </a:solidFill>
              </a:rPr>
              <a:t>María Sierra Pacheco</a:t>
            </a:r>
            <a:br>
              <a:rPr lang="es-MX" sz="2400" b="1" dirty="0">
                <a:solidFill>
                  <a:schemeClr val="tx1"/>
                </a:solidFill>
              </a:rPr>
            </a:br>
            <a:r>
              <a:rPr lang="es-MX" sz="2400" b="1" dirty="0">
                <a:solidFill>
                  <a:schemeClr val="tx1"/>
                </a:solidFill>
              </a:rPr>
              <a:t>México, 2022</a:t>
            </a:r>
          </a:p>
        </p:txBody>
      </p:sp>
      <p:pic>
        <p:nvPicPr>
          <p:cNvPr id="11" name="Marcador de posición de imagen 10" descr="Carta&#10;&#10;Descripción generada automáticamente con confianza baja">
            <a:extLst>
              <a:ext uri="{FF2B5EF4-FFF2-40B4-BE49-F238E27FC236}">
                <a16:creationId xmlns:a16="http://schemas.microsoft.com/office/drawing/2014/main" id="{84471C2A-0E23-42B2-9AD4-1C66710DE3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8" r="150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151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AB7CFDD-E67B-4078-9BD0-D09D4200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191E377-3C4E-4C42-B42C-858169F3A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5919AE1-ED5E-4A0F-88A4-674FC5142F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r="8828"/>
          <a:stretch/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2EBE975-D9CA-4509-BA01-5D30829E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401" y="1066801"/>
            <a:ext cx="7272408" cy="207732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600" kern="1200" cap="all" spc="39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2600" kern="1200" cap="all" spc="39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visión</a:t>
            </a:r>
            <a:r>
              <a:rPr lang="en-US" sz="2600" kern="1200" cap="all" spc="39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cap="all" spc="39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prospectiva</a:t>
            </a:r>
            <a:r>
              <a:rPr lang="en-US" sz="2600" kern="1200" cap="all" spc="39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cap="all" spc="39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600" kern="1200" cap="all" spc="39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las </a:t>
            </a:r>
            <a:r>
              <a:rPr lang="en-US" sz="2600" kern="1200" cap="all" spc="39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ciencias</a:t>
            </a:r>
            <a:r>
              <a:rPr lang="en-US" sz="2600" kern="1200" cap="all" spc="39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cap="all" spc="39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penales</a:t>
            </a:r>
            <a:r>
              <a:rPr lang="en-US" sz="2600" kern="1200" cap="all" spc="39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cap="all" spc="39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cómo</a:t>
            </a:r>
            <a:r>
              <a:rPr lang="en-US" sz="2600" kern="1200" cap="all" spc="39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cap="all" spc="39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introducirla</a:t>
            </a:r>
            <a:r>
              <a:rPr lang="en-US" sz="2600" kern="1200" cap="all" spc="39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para </a:t>
            </a:r>
            <a:r>
              <a:rPr lang="en-US" sz="2600" kern="1200" cap="all" spc="39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comprender</a:t>
            </a:r>
            <a:r>
              <a:rPr lang="en-US" sz="2600" kern="1200" cap="all" spc="39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cap="all" spc="39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hacia</a:t>
            </a:r>
            <a:r>
              <a:rPr lang="en-US" sz="2600" kern="1200" cap="all" spc="39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cap="all" spc="39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dónde</a:t>
            </a:r>
            <a:r>
              <a:rPr lang="en-US" sz="2600" kern="1200" cap="all" spc="39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cap="all" spc="39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vamos</a:t>
            </a:r>
            <a:endParaRPr lang="en-US" sz="2600" kern="1200" cap="all" spc="39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1B7537E-7B93-4306-B9DF-4CD583E0A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37480"/>
            <a:ext cx="867485" cy="115439"/>
            <a:chOff x="8910933" y="1861308"/>
            <a:chExt cx="867485" cy="11543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0AB796C-11E6-468E-9C0D-38940D8E2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FC9ACE4-DF02-4B56-B482-DDAD2EC09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99CC309-9401-4122-8206-A304650EF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063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B14B31DD-0D31-4124-8A40-B02044E4EF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3" b="934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458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8EA22A-A507-4EC4-9541-2661527B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441" y="1000366"/>
            <a:ext cx="3995397" cy="1239627"/>
          </a:xfrm>
        </p:spPr>
        <p:txBody>
          <a:bodyPr anchor="b">
            <a:normAutofit/>
          </a:bodyPr>
          <a:lstStyle/>
          <a:p>
            <a:pPr algn="ctr"/>
            <a:r>
              <a:rPr lang="es-MX" dirty="0"/>
              <a:t>3 veces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412AC9-A345-42A9-9707-364E43EAC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441" y="2884395"/>
            <a:ext cx="3950677" cy="24691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Por </a:t>
            </a:r>
            <a:r>
              <a:rPr lang="en-US" dirty="0" err="1"/>
              <a:t>quien</a:t>
            </a:r>
            <a:r>
              <a:rPr lang="en-US" dirty="0"/>
              <a:t> </a:t>
            </a:r>
            <a:r>
              <a:rPr lang="en-US" dirty="0" err="1"/>
              <a:t>fuí</a:t>
            </a:r>
            <a:endParaRPr lang="en-US" dirty="0"/>
          </a:p>
          <a:p>
            <a:pPr algn="ctr"/>
            <a:r>
              <a:rPr lang="en-US" dirty="0"/>
              <a:t>Por </a:t>
            </a:r>
            <a:r>
              <a:rPr lang="en-US" dirty="0" err="1"/>
              <a:t>quien</a:t>
            </a:r>
            <a:r>
              <a:rPr lang="en-US" dirty="0"/>
              <a:t> soy</a:t>
            </a:r>
          </a:p>
          <a:p>
            <a:pPr algn="ctr"/>
            <a:r>
              <a:rPr lang="en-US" dirty="0"/>
              <a:t>Por </a:t>
            </a:r>
            <a:r>
              <a:rPr lang="en-US" dirty="0" err="1"/>
              <a:t>quien</a:t>
            </a:r>
            <a:r>
              <a:rPr lang="en-US" dirty="0"/>
              <a:t> </a:t>
            </a:r>
            <a:r>
              <a:rPr lang="en-US" dirty="0" err="1"/>
              <a:t>seré</a:t>
            </a:r>
            <a:endParaRPr lang="en-US" dirty="0"/>
          </a:p>
          <a:p>
            <a:pPr algn="ctr"/>
            <a:r>
              <a:rPr lang="en-US" dirty="0"/>
              <a:t>A los </a:t>
            </a:r>
            <a:r>
              <a:rPr lang="en-US" dirty="0" err="1"/>
              <a:t>miembros</a:t>
            </a:r>
            <a:r>
              <a:rPr lang="en-US" dirty="0"/>
              <a:t> del </a:t>
            </a:r>
            <a:r>
              <a:rPr lang="en-US" dirty="0" err="1"/>
              <a:t>Seminario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particular a la Dra. </a:t>
            </a:r>
            <a:r>
              <a:rPr lang="en-US" dirty="0" err="1"/>
              <a:t>Baena</a:t>
            </a:r>
            <a:r>
              <a:rPr lang="en-US" dirty="0"/>
              <a:t> y al Dr, Montero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44037" y="2543656"/>
            <a:ext cx="867485" cy="115439"/>
            <a:chOff x="8910933" y="1861308"/>
            <a:chExt cx="867485" cy="1154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4120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14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16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0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0903" y="159026"/>
            <a:ext cx="5778697" cy="6542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E8A0608F-F119-495D-824D-409C65F76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4842" y="237799"/>
            <a:ext cx="4534156" cy="7665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/>
              <a:t>Conocimiento</a:t>
            </a:r>
            <a:r>
              <a:rPr lang="en-US" dirty="0"/>
              <a:t> &amp; </a:t>
            </a:r>
            <a:r>
              <a:rPr lang="en-US" dirty="0" err="1"/>
              <a:t>Saberes</a:t>
            </a:r>
            <a:endParaRPr lang="en-U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904FECE4-8C39-49F8-B277-97C5A2E64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82615" y="950348"/>
            <a:ext cx="4266383" cy="487568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chemeClr val="accent3"/>
                </a:solidFill>
              </a:rPr>
              <a:t>PROFESIONAL-ACADÉMICO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Derecho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Criminología</a:t>
            </a:r>
            <a:endParaRPr lang="en-US" sz="1800" dirty="0"/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Ciencias</a:t>
            </a:r>
            <a:r>
              <a:rPr lang="en-US" sz="1800" dirty="0"/>
              <a:t> </a:t>
            </a:r>
            <a:r>
              <a:rPr lang="en-US" sz="1800" dirty="0" err="1"/>
              <a:t>Penales</a:t>
            </a:r>
            <a:endParaRPr lang="en-US" sz="1800" dirty="0"/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Bioética</a:t>
            </a:r>
            <a:endParaRPr lang="en-US" sz="1800" dirty="0"/>
          </a:p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chemeClr val="accent2"/>
                </a:solidFill>
              </a:rPr>
              <a:t>SER HUMANO</a:t>
            </a:r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 err="1"/>
              <a:t>Deeksha</a:t>
            </a:r>
            <a:endParaRPr lang="en-US" sz="1800" dirty="0"/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Reiki</a:t>
            </a:r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 err="1"/>
              <a:t>Thetahealing</a:t>
            </a:r>
            <a:endParaRPr lang="en-US" sz="1800" dirty="0"/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Tantra</a:t>
            </a:r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 err="1"/>
              <a:t>Budismo</a:t>
            </a:r>
            <a:r>
              <a:rPr lang="en-US" sz="1800" dirty="0"/>
              <a:t> </a:t>
            </a:r>
            <a:r>
              <a:rPr lang="en-US" sz="1800" dirty="0" err="1"/>
              <a:t>tibetano</a:t>
            </a:r>
            <a:endParaRPr lang="en-US" sz="1800" dirty="0"/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 err="1"/>
              <a:t>Sanación</a:t>
            </a:r>
            <a:endParaRPr lang="en-US" sz="1800" dirty="0"/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 err="1"/>
              <a:t>Meditación</a:t>
            </a:r>
            <a:endParaRPr lang="en-US" sz="1800" dirty="0"/>
          </a:p>
          <a:p>
            <a:pPr algn="ctr">
              <a:lnSpc>
                <a:spcPct val="100000"/>
              </a:lnSpc>
            </a:pPr>
            <a:endParaRPr lang="en-US" sz="800" dirty="0"/>
          </a:p>
          <a:p>
            <a:pPr algn="ctr">
              <a:lnSpc>
                <a:spcPct val="100000"/>
              </a:lnSpc>
            </a:pPr>
            <a:endParaRPr lang="en-US" sz="800" dirty="0"/>
          </a:p>
        </p:txBody>
      </p:sp>
      <p:pic>
        <p:nvPicPr>
          <p:cNvPr id="10" name="Marcador de posición de imagen 9" descr="Variedad de reloj&#10;&#10;Descripción generada automáticamente">
            <a:extLst>
              <a:ext uri="{FF2B5EF4-FFF2-40B4-BE49-F238E27FC236}">
                <a16:creationId xmlns:a16="http://schemas.microsoft.com/office/drawing/2014/main" id="{B33057FE-3BB2-4FE7-8A5B-BDA0267DA1B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3" r="26387" b="1"/>
          <a:stretch/>
        </p:blipFill>
        <p:spPr>
          <a:xfrm>
            <a:off x="1682" y="10"/>
            <a:ext cx="6096000" cy="685799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3745597-CF0F-4C14-83C4-612B382A9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5849932"/>
            <a:ext cx="867485" cy="115439"/>
            <a:chOff x="8910933" y="1861308"/>
            <a:chExt cx="867485" cy="11543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71CB755-D435-4BD8-A3DB-B304ED0E7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B7F2CAE-48A1-4EAD-BDD1-4DA217AC0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8FB73A0-9D61-4989-BA5F-7EF6308D8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55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 descr="Imagen que contiene tabla&#10;&#10;Descripción generada automáticamente">
            <a:extLst>
              <a:ext uri="{FF2B5EF4-FFF2-40B4-BE49-F238E27FC236}">
                <a16:creationId xmlns:a16="http://schemas.microsoft.com/office/drawing/2014/main" id="{3C3A61E0-927C-4820-9DAD-CA289A14D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10"/>
            <a:ext cx="12191980" cy="6857991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D0C89A6-85F8-4E19-827A-5C8194C8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83" y="1000366"/>
            <a:ext cx="3995397" cy="12396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Mi perspectiva de la visión prospectiva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D363C16-1CF7-49C4-95BC-5ECF3ED5B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8883" y="2884395"/>
            <a:ext cx="3950677" cy="2469140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dirty="0"/>
              <a:t>Forma de </a:t>
            </a:r>
            <a:r>
              <a:rPr lang="en-US" dirty="0" err="1"/>
              <a:t>mirar</a:t>
            </a:r>
            <a:r>
              <a:rPr lang="en-US" dirty="0"/>
              <a:t> los </a:t>
            </a:r>
            <a:r>
              <a:rPr lang="en-US" dirty="0" err="1"/>
              <a:t>problemas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del </a:t>
            </a:r>
            <a:r>
              <a:rPr lang="en-US" dirty="0" err="1"/>
              <a:t>reconocimiento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complejidad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era de lo postnormal y la </a:t>
            </a:r>
            <a:r>
              <a:rPr lang="en-US" dirty="0" err="1"/>
              <a:t>posverdad</a:t>
            </a:r>
            <a:r>
              <a:rPr lang="en-US" dirty="0"/>
              <a:t> para </a:t>
            </a:r>
            <a:r>
              <a:rPr lang="en-US" dirty="0" err="1"/>
              <a:t>buscar</a:t>
            </a:r>
            <a:r>
              <a:rPr lang="en-US" dirty="0"/>
              <a:t> </a:t>
            </a:r>
            <a:r>
              <a:rPr lang="en-US" dirty="0" err="1"/>
              <a:t>soluciones</a:t>
            </a:r>
            <a:r>
              <a:rPr lang="en-US" dirty="0"/>
              <a:t> a largo </a:t>
            </a:r>
            <a:r>
              <a:rPr lang="en-US" dirty="0" err="1"/>
              <a:t>plazo</a:t>
            </a:r>
            <a:r>
              <a:rPr lang="en-US" dirty="0"/>
              <a:t> </a:t>
            </a:r>
            <a:r>
              <a:rPr lang="en-US" dirty="0" err="1"/>
              <a:t>garantizando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futuro</a:t>
            </a:r>
            <a:r>
              <a:rPr lang="en-US" dirty="0"/>
              <a:t> de las </a:t>
            </a:r>
            <a:r>
              <a:rPr lang="en-US" dirty="0" err="1"/>
              <a:t>próximas</a:t>
            </a:r>
            <a:r>
              <a:rPr lang="en-US" dirty="0"/>
              <a:t> </a:t>
            </a:r>
            <a:r>
              <a:rPr lang="en-US" dirty="0" err="1"/>
              <a:t>generaciones</a:t>
            </a:r>
            <a:r>
              <a:rPr lang="en-US" dirty="0"/>
              <a:t> y del </a:t>
            </a:r>
            <a:r>
              <a:rPr lang="en-US" dirty="0" err="1"/>
              <a:t>planeta</a:t>
            </a:r>
            <a:r>
              <a:rPr lang="en-US" dirty="0"/>
              <a:t> Tierra, por medio de la </a:t>
            </a:r>
            <a:r>
              <a:rPr lang="en-US" dirty="0" err="1"/>
              <a:t>construcción</a:t>
            </a:r>
            <a:r>
              <a:rPr lang="en-US" dirty="0"/>
              <a:t> de </a:t>
            </a:r>
            <a:r>
              <a:rPr lang="en-US" dirty="0" err="1"/>
              <a:t>escenarios</a:t>
            </a:r>
            <a:r>
              <a:rPr lang="en-US" dirty="0"/>
              <a:t> y la </a:t>
            </a:r>
            <a:r>
              <a:rPr lang="en-US" dirty="0" err="1"/>
              <a:t>toma</a:t>
            </a:r>
            <a:r>
              <a:rPr lang="en-US" dirty="0"/>
              <a:t> de </a:t>
            </a:r>
            <a:r>
              <a:rPr lang="en-US" dirty="0" err="1"/>
              <a:t>decisiones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presente</a:t>
            </a:r>
            <a:r>
              <a:rPr lang="en-US" dirty="0"/>
              <a:t> para </a:t>
            </a:r>
            <a:r>
              <a:rPr lang="en-US" dirty="0" err="1"/>
              <a:t>convertir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escenario</a:t>
            </a:r>
            <a:r>
              <a:rPr lang="en-US" dirty="0"/>
              <a:t> </a:t>
            </a:r>
            <a:r>
              <a:rPr lang="en-US" dirty="0" err="1"/>
              <a:t>apuesta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realidad</a:t>
            </a:r>
            <a:r>
              <a:rPr lang="en-US" dirty="0"/>
              <a:t>.</a:t>
            </a:r>
          </a:p>
          <a:p>
            <a:pPr algn="ctr">
              <a:lnSpc>
                <a:spcPct val="100000"/>
              </a:lnSpc>
            </a:pP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9800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4564B5-7B1B-46AE-9280-0E6E47D5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21028"/>
            <a:ext cx="10134600" cy="1288489"/>
          </a:xfrm>
        </p:spPr>
        <p:txBody>
          <a:bodyPr/>
          <a:lstStyle/>
          <a:p>
            <a:r>
              <a:rPr lang="es-MX" dirty="0"/>
              <a:t>Punto de partida: ¿Cuáles son las ciencias penales en Mx?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C6FA434-6625-4355-B7C9-AA174DFDE10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1888231"/>
              </p:ext>
            </p:extLst>
          </p:nvPr>
        </p:nvGraphicFramePr>
        <p:xfrm>
          <a:off x="1036638" y="2155825"/>
          <a:ext cx="4953000" cy="399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8D0E102B-E5A5-4C6F-AF79-CAC86561D3E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872308"/>
              </p:ext>
            </p:extLst>
          </p:nvPr>
        </p:nvGraphicFramePr>
        <p:xfrm>
          <a:off x="6297751" y="2036555"/>
          <a:ext cx="4953000" cy="399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27762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 descr="Naranjas y manzanas&#10;&#10;Descripción generada automáticamente con confianza media">
            <a:extLst>
              <a:ext uri="{FF2B5EF4-FFF2-40B4-BE49-F238E27FC236}">
                <a16:creationId xmlns:a16="http://schemas.microsoft.com/office/drawing/2014/main" id="{BE3D9182-CCCA-4493-B87A-4F7CC26B2E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0" b="1"/>
          <a:stretch/>
        </p:blipFill>
        <p:spPr>
          <a:xfrm>
            <a:off x="20" y="10"/>
            <a:ext cx="12191980" cy="6857991"/>
          </a:xfrm>
          <a:prstGeom prst="rect">
            <a:avLst/>
          </a:prstGeom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843ED7-3F62-4AF2-94DF-969F6D34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83" y="1000366"/>
            <a:ext cx="3995397" cy="12396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Lunas de Júpiter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04F539-C866-4CA4-A5A6-F10F1C6E7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8883" y="2884395"/>
            <a:ext cx="3950677" cy="246914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 err="1"/>
              <a:t>Violencias</a:t>
            </a: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 err="1"/>
              <a:t>Condiciones</a:t>
            </a:r>
            <a:r>
              <a:rPr lang="en-US" dirty="0"/>
              <a:t> de </a:t>
            </a:r>
            <a:r>
              <a:rPr lang="en-US" dirty="0" err="1"/>
              <a:t>vulnerabilidad</a:t>
            </a: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 err="1"/>
              <a:t>Exclusión</a:t>
            </a:r>
            <a:r>
              <a:rPr lang="en-US" dirty="0"/>
              <a:t> social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 err="1"/>
              <a:t>Discrimación</a:t>
            </a: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 err="1"/>
              <a:t>Corrupción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724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CE9A7A7-D9DC-4E08-81F9-2F5760A2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Composición del Eje transversal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05D844C-48AA-4324-B614-435EE255B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MX" dirty="0"/>
              <a:t>vida 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3A9D5D3-EB0E-45CC-8E8C-A7E3C63AC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MX" dirty="0"/>
              <a:t>dignidad</a:t>
            </a:r>
          </a:p>
        </p:txBody>
      </p:sp>
      <p:pic>
        <p:nvPicPr>
          <p:cNvPr id="7" name="Marcador de contenido 6" descr="Personas en un escenario&#10;&#10;Descripción generada automáticamente con confianza baja">
            <a:extLst>
              <a:ext uri="{FF2B5EF4-FFF2-40B4-BE49-F238E27FC236}">
                <a16:creationId xmlns:a16="http://schemas.microsoft.com/office/drawing/2014/main" id="{07C4CD88-C569-4444-903D-6C64C68F6C7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25" y="2638425"/>
            <a:ext cx="3924300" cy="3476625"/>
          </a:xfrm>
        </p:spPr>
      </p:pic>
      <p:pic>
        <p:nvPicPr>
          <p:cNvPr id="12" name="Marcador de contenido 11" descr="Una caja con donas de diferentes colores&#10;&#10;Descripción generada automáticamente con confianza media">
            <a:extLst>
              <a:ext uri="{FF2B5EF4-FFF2-40B4-BE49-F238E27FC236}">
                <a16:creationId xmlns:a16="http://schemas.microsoft.com/office/drawing/2014/main" id="{DB50151B-7BAD-4D75-BFC6-9489BE2669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09" y="2638425"/>
            <a:ext cx="4645733" cy="3497752"/>
          </a:xfrm>
        </p:spPr>
      </p:pic>
    </p:spTree>
    <p:extLst>
      <p:ext uri="{BB962C8B-B14F-4D97-AF65-F5344CB8AC3E}">
        <p14:creationId xmlns:p14="http://schemas.microsoft.com/office/powerpoint/2010/main" val="3152301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571C35E-FE7A-43F0-80C4-C9BBC816D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Prospectiva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8CF72F1-E44E-4C10-B11E-76EBA00F0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COMPRENSIÓN DEL PASADO</a:t>
            </a:r>
          </a:p>
        </p:txBody>
      </p:sp>
      <p:pic>
        <p:nvPicPr>
          <p:cNvPr id="14" name="Marcador de contenido 13" descr="Una sala de estar&#10;&#10;Descripción generada automáticamente con confianza baja">
            <a:extLst>
              <a:ext uri="{FF2B5EF4-FFF2-40B4-BE49-F238E27FC236}">
                <a16:creationId xmlns:a16="http://schemas.microsoft.com/office/drawing/2014/main" id="{81092305-BE45-4ED7-833B-5310BCA979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94" y="2619375"/>
            <a:ext cx="4419300" cy="3514725"/>
          </a:xfr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56C91874-0EC7-484E-9F77-120A76829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/>
              <a:t>CONSTRUCCIÓN DEL FUTURO</a:t>
            </a:r>
          </a:p>
        </p:txBody>
      </p:sp>
      <p:pic>
        <p:nvPicPr>
          <p:cNvPr id="16" name="Marcador de contenido 15" descr="Dibujo abstracto de colores&#10;&#10;Descripción generada automáticamente con confianza baja">
            <a:extLst>
              <a:ext uri="{FF2B5EF4-FFF2-40B4-BE49-F238E27FC236}">
                <a16:creationId xmlns:a16="http://schemas.microsoft.com/office/drawing/2014/main" id="{DDD78A0F-1E6A-4E60-B784-C7B8500F014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25" y="2619375"/>
            <a:ext cx="4686300" cy="3514725"/>
          </a:xfrm>
        </p:spPr>
      </p:pic>
    </p:spTree>
    <p:extLst>
      <p:ext uri="{BB962C8B-B14F-4D97-AF65-F5344CB8AC3E}">
        <p14:creationId xmlns:p14="http://schemas.microsoft.com/office/powerpoint/2010/main" val="102541501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GC1">
      <a:dk1>
        <a:sysClr val="windowText" lastClr="000000"/>
      </a:dk1>
      <a:lt1>
        <a:sysClr val="window" lastClr="FFFFFF"/>
      </a:lt1>
      <a:dk2>
        <a:srgbClr val="2C2830"/>
      </a:dk2>
      <a:lt2>
        <a:srgbClr val="E0DCE1"/>
      </a:lt2>
      <a:accent1>
        <a:srgbClr val="908193"/>
      </a:accent1>
      <a:accent2>
        <a:srgbClr val="A08889"/>
      </a:accent2>
      <a:accent3>
        <a:srgbClr val="B48C7E"/>
      </a:accent3>
      <a:accent4>
        <a:srgbClr val="809C9B"/>
      </a:accent4>
      <a:accent5>
        <a:srgbClr val="899F91"/>
      </a:accent5>
      <a:accent6>
        <a:srgbClr val="728274"/>
      </a:accent6>
      <a:hlink>
        <a:srgbClr val="837585"/>
      </a:hlink>
      <a:folHlink>
        <a:srgbClr val="677E83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Microsoft Office PowerPoint</Application>
  <PresentationFormat>Panorámica</PresentationFormat>
  <Paragraphs>105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Bembo</vt:lpstr>
      <vt:lpstr>Courier New</vt:lpstr>
      <vt:lpstr>Wingdings</vt:lpstr>
      <vt:lpstr>AdornVTI</vt:lpstr>
      <vt:lpstr>Seminario de Estudios Prospectivos </vt:lpstr>
      <vt:lpstr>La visión prospectiva en las ciencias penales cómo introducirla para comprender hacia dónde vamos</vt:lpstr>
      <vt:lpstr>3 veces</vt:lpstr>
      <vt:lpstr>Conocimiento &amp; Saberes</vt:lpstr>
      <vt:lpstr>Mi perspectiva de la visión prospectiva</vt:lpstr>
      <vt:lpstr>Punto de partida: ¿Cuáles son las ciencias penales en Mx?</vt:lpstr>
      <vt:lpstr>Lunas de Júpiter</vt:lpstr>
      <vt:lpstr>Composición del Eje transversal</vt:lpstr>
      <vt:lpstr>Prospectiva</vt:lpstr>
      <vt:lpstr>Prospectiva en las Ciencias penales</vt:lpstr>
      <vt:lpstr>¿Cómo introducir la prospectiva en las ciencias penales?</vt:lpstr>
      <vt:lpstr>Casos concretos</vt:lpstr>
      <vt:lpstr>PLANTEAMIENTOS DESDE LA PROSPECTIVA</vt:lpstr>
      <vt:lpstr>PLANTEAMIENTOS DESDE LA PROSPECTIVA</vt:lpstr>
      <vt:lpstr>PLANTEAMIENTOS DESDE LA PROSPECTIVA</vt:lpstr>
      <vt:lpstr>Presentación de PowerPoint</vt:lpstr>
      <vt:lpstr>  msierrapacheco@gmail.com María Sierra Pacheco México,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de Estudios Prospectivos </dc:title>
  <dc:creator>MARIA SIERRA</dc:creator>
  <cp:lastModifiedBy>MARIA SIERRA</cp:lastModifiedBy>
  <cp:revision>12</cp:revision>
  <dcterms:created xsi:type="dcterms:W3CDTF">2022-02-06T22:32:14Z</dcterms:created>
  <dcterms:modified xsi:type="dcterms:W3CDTF">2022-02-10T21:24:30Z</dcterms:modified>
</cp:coreProperties>
</file>